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8" r:id="rId1"/>
    <p:sldMasterId id="2147483673" r:id="rId2"/>
    <p:sldMasterId id="2147483689" r:id="rId3"/>
    <p:sldMasterId id="2147483703" r:id="rId4"/>
    <p:sldMasterId id="2147483708" r:id="rId5"/>
    <p:sldMasterId id="2147483742" r:id="rId6"/>
    <p:sldMasterId id="2147483754" r:id="rId7"/>
  </p:sldMasterIdLst>
  <p:notesMasterIdLst>
    <p:notesMasterId r:id="rId25"/>
  </p:notesMasterIdLst>
  <p:sldIdLst>
    <p:sldId id="508" r:id="rId8"/>
    <p:sldId id="509" r:id="rId9"/>
    <p:sldId id="510" r:id="rId10"/>
    <p:sldId id="511" r:id="rId11"/>
    <p:sldId id="518" r:id="rId12"/>
    <p:sldId id="512" r:id="rId13"/>
    <p:sldId id="507" r:id="rId14"/>
    <p:sldId id="517" r:id="rId15"/>
    <p:sldId id="498" r:id="rId16"/>
    <p:sldId id="514" r:id="rId17"/>
    <p:sldId id="499" r:id="rId18"/>
    <p:sldId id="500" r:id="rId19"/>
    <p:sldId id="515" r:id="rId20"/>
    <p:sldId id="503" r:id="rId21"/>
    <p:sldId id="504" r:id="rId22"/>
    <p:sldId id="505" r:id="rId23"/>
    <p:sldId id="516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A662A3"/>
    <a:srgbClr val="D60093"/>
    <a:srgbClr val="CC0066"/>
    <a:srgbClr val="990000"/>
    <a:srgbClr val="FF99FF"/>
    <a:srgbClr val="CC0000"/>
    <a:srgbClr val="155501"/>
    <a:srgbClr val="8000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637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7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t>10/12/2024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37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7836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E5AC8F-3EBA-49F6-BE56-16AFF91940C3}" type="slidenum">
              <a:rPr lang="zh-CN" altLang="en-US" smtClean="0">
                <a:solidFill>
                  <a:prstClr val="black"/>
                </a:solidFill>
                <a:latin typeface="字魂58号-创中黑" panose="00000500000000000000" charset="-122"/>
                <a:ea typeface="字魂58号-创中黑" panose="00000500000000000000" charset="-122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8787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2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9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996706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3E05F7-B019-46A6-9041-49C21FAD71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7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9BD0DB3-D6B3-48B2-8EEA-F857AD6531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429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38CEA8-7EA7-470A-9259-B955847FE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898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2D3916F-D1BF-4A33-AE62-BDE4C74C5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58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B49387-159D-42FF-829C-0081C5EF2E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357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6BFC7B-F23A-41F0-AFEA-0D6A3AF2D6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404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1695A8-F635-4980-8925-3FAC4417AB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802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23268F-D10D-42C5-A718-72B784A78E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422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1FAB1D-AF30-4E23-B3AC-7895C19F04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893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DA80AB-C4F8-4909-8D48-C78A7E76AF0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085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>
            <a:extLst>
              <a:ext uri="{FF2B5EF4-FFF2-40B4-BE49-F238E27FC236}"/>
            </a:extLst>
          </p:cNvPr>
          <p:cNvSpPr/>
          <p:nvPr userDrawn="1"/>
        </p:nvSpPr>
        <p:spPr>
          <a:xfrm>
            <a:off x="412750" y="439738"/>
            <a:ext cx="11495088" cy="622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177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850900"/>
            <a:ext cx="2606675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3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2917825"/>
            <a:ext cx="350043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 bwMode="auto">
          <a:xfrm>
            <a:off x="1027113" y="2673350"/>
            <a:ext cx="12128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176202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26031-6678-4C25-808E-8EB2D39A420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61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4E4743-A19B-4889-B4B5-ED5758562C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347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F72DA-2BEC-40C3-9A18-2675DCB894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032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E05F7-B019-46A6-9041-49C21FAD71A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980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BD0DB3-D6B3-48B2-8EEA-F857AD65316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77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38CEA8-7EA7-470A-9259-B955847FE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430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D3916F-D1BF-4A33-AE62-BDE4C74C507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520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9387-159D-42FF-829C-0081C5EF2E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654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BFC7B-F23A-41F0-AFEA-0D6A3AF2D63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110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9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1" b="7037"/>
          <a:stretch>
            <a:fillRect/>
          </a:stretch>
        </p:blipFill>
        <p:spPr bwMode="auto">
          <a:xfrm>
            <a:off x="569913" y="2533650"/>
            <a:ext cx="27051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16">
            <a:extLst>
              <a:ext uri="{FF2B5EF4-FFF2-40B4-BE49-F238E27FC236}"/>
            </a:extLst>
          </p:cNvPr>
          <p:cNvSpPr/>
          <p:nvPr userDrawn="1"/>
        </p:nvSpPr>
        <p:spPr>
          <a:xfrm>
            <a:off x="3275013" y="928688"/>
            <a:ext cx="6326187" cy="4090987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1"/>
          <a:stretch>
            <a:fillRect/>
          </a:stretch>
        </p:blipFill>
        <p:spPr bwMode="auto">
          <a:xfrm>
            <a:off x="8458200" y="4456113"/>
            <a:ext cx="30226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376347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0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5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5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43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80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2024/10/12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2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2024/10/12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91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/>
            </a:extLst>
          </p:cNvPr>
          <p:cNvSpPr/>
          <p:nvPr userDrawn="1"/>
        </p:nvSpPr>
        <p:spPr>
          <a:xfrm>
            <a:off x="412750" y="439738"/>
            <a:ext cx="11495088" cy="622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5"/>
          <a:stretch>
            <a:fillRect/>
          </a:stretch>
        </p:blipFill>
        <p:spPr bwMode="auto">
          <a:xfrm>
            <a:off x="547688" y="439738"/>
            <a:ext cx="908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88948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2024/10/12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06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2024/10/12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3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2024/10/12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9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8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8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2024/10/12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6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2024/10/12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2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2024/10/12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2024/10/12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9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345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0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1FAB1D-AF30-4E23-B3AC-7895C19F04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5008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40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82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48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1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65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28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86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99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39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1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DA80AB-C4F8-4909-8D48-C78A7E76AF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4381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882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4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2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983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43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12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55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10/12/2024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9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6152">
              <a:defRPr/>
            </a:pPr>
            <a:fld id="{288384D8-9F17-4372-A23A-924F96CB64E3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2024/10/12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6152">
              <a:defRPr/>
            </a:pPr>
            <a:fld id="{0080A286-8FF2-4EC5-AF8A-818446FED1D6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7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6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FC26031-6678-4C25-808E-8EB2D39A4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5834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431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956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879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73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780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972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979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133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953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8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4E4743-A19B-4889-B4B5-ED5758562C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649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16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009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067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604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006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>
                <a:solidFill>
                  <a:prstClr val="black"/>
                </a:solidFill>
              </a:rPr>
              <a:pPr/>
              <a:t>2024/10/12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5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FF72DA-2BEC-40C3-9A18-2675DCB894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41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8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图片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 bwMode="auto">
          <a:xfrm>
            <a:off x="5970588" y="520700"/>
            <a:ext cx="16478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0813" y="365125"/>
            <a:ext cx="13255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777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6D03C7-32DB-4F8A-8C61-88EEA5E94E5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05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6D03C7-32DB-4F8A-8C61-88EEA5E94E5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649" r:id="rId13"/>
    <p:sldLayoutId id="214748365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2024/10/12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C2D251D-29EA-4776-858D-8B7B7A6546B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6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45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02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11" Type="http://schemas.openxmlformats.org/officeDocument/2006/relationships/slide" Target="slide9.xml"/><Relationship Id="rId5" Type="http://schemas.openxmlformats.org/officeDocument/2006/relationships/slideLayout" Target="../slideLayouts/slideLayout47.xml"/><Relationship Id="rId10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4.wdp"/><Relationship Id="rId11" Type="http://schemas.openxmlformats.org/officeDocument/2006/relationships/image" Target="../media/image44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image" Target="../media/image25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file:///D:\L&#7898;P%203%20N&#258;M%2022-23\CHUY&#202;N%20&#272;&#7872;%20TR&#431;&#7900;NG%20(7-10-2022)\vui%20&#273;&#7871;n%20tr&#432;&#7901;ng%20&#8208;%20&#272;&#432;&#7907;c%20t&#7841;o%20b&#7857;ng%20Clipchamp.mp4" TargetMode="External"/><Relationship Id="rId1" Type="http://schemas.microsoft.com/office/2007/relationships/media" Target="file:///D:\L&#7898;P%203%20N&#258;M%2022-23\CHUY&#202;N%20&#272;&#7872;%20TR&#431;&#7900;NG%20(7-10-2022)\vui%20&#273;&#7871;n%20tr&#432;&#7901;ng%20&#8208;%20&#272;&#432;&#7907;c%20t&#7841;o%20b&#7857;ng%20Clipchamp.mp4" TargetMode="Externa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33613" y="1066800"/>
            <a:ext cx="6657975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kern="1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TIẾN</a:t>
            </a:r>
            <a:endParaRPr lang="en-US" sz="2800" b="1" kern="1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2744788" y="5411788"/>
            <a:ext cx="57912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GV: 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BÙI THỊ MINH HOA</a:t>
            </a:r>
            <a:endParaRPr lang="nl-NL" altLang="en-US" sz="36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2024 - 2025</a:t>
            </a:r>
          </a:p>
        </p:txBody>
      </p:sp>
      <p:sp>
        <p:nvSpPr>
          <p:cNvPr id="258062" name="WordArt 14"/>
          <p:cNvSpPr>
            <a:spLocks noChangeArrowheads="1" noChangeShapeType="1" noTextEdit="1"/>
          </p:cNvSpPr>
          <p:nvPr/>
        </p:nvSpPr>
        <p:spPr bwMode="auto">
          <a:xfrm>
            <a:off x="1524000" y="2362200"/>
            <a:ext cx="8077200" cy="2400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THẦY, CÔ VỀ DỰ GIỜ THĂM LỚP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TOÁN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3E</a:t>
            </a:r>
          </a:p>
        </p:txBody>
      </p:sp>
    </p:spTree>
    <p:extLst>
      <p:ext uri="{BB962C8B-B14F-4D97-AF65-F5344CB8AC3E}">
        <p14:creationId xmlns:p14="http://schemas.microsoft.com/office/powerpoint/2010/main" val="317702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58057" grpId="0"/>
      <p:bldP spid="2580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7" y="423080"/>
            <a:ext cx="9007522" cy="64349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42994E-4CED-4147-B936-194439422E7C}"/>
              </a:ext>
            </a:extLst>
          </p:cNvPr>
          <p:cNvSpPr txBox="1"/>
          <p:nvPr/>
        </p:nvSpPr>
        <p:spPr>
          <a:xfrm>
            <a:off x="0" y="-102044"/>
            <a:ext cx="5833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45166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54128ED-5CDC-4939-8988-BF162181590A}"/>
              </a:ext>
            </a:extLst>
          </p:cNvPr>
          <p:cNvSpPr/>
          <p:nvPr/>
        </p:nvSpPr>
        <p:spPr>
          <a:xfrm>
            <a:off x="5377389" y="294"/>
            <a:ext cx="2714173" cy="504674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x 1 = 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8BC81E4-92FD-4263-8264-28234FA25C6D}"/>
              </a:ext>
            </a:extLst>
          </p:cNvPr>
          <p:cNvSpPr/>
          <p:nvPr/>
        </p:nvSpPr>
        <p:spPr>
          <a:xfrm>
            <a:off x="5374046" y="524950"/>
            <a:ext cx="2714173" cy="4986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x 2 = 6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0B943A2-9106-4641-A1DA-1907C1A31F4E}"/>
              </a:ext>
            </a:extLst>
          </p:cNvPr>
          <p:cNvSpPr/>
          <p:nvPr/>
        </p:nvSpPr>
        <p:spPr>
          <a:xfrm>
            <a:off x="5374046" y="1014471"/>
            <a:ext cx="2714173" cy="635619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x 3 = 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9993B89-29D2-46CB-921C-CE414865C15C}"/>
              </a:ext>
            </a:extLst>
          </p:cNvPr>
          <p:cNvSpPr/>
          <p:nvPr/>
        </p:nvSpPr>
        <p:spPr>
          <a:xfrm>
            <a:off x="5374046" y="1674805"/>
            <a:ext cx="2714173" cy="51716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x 4 = 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C4969EA-0203-4D85-B464-C96A1F5B201C}"/>
              </a:ext>
            </a:extLst>
          </p:cNvPr>
          <p:cNvSpPr/>
          <p:nvPr/>
        </p:nvSpPr>
        <p:spPr>
          <a:xfrm>
            <a:off x="5374046" y="2200298"/>
            <a:ext cx="2710831" cy="61114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x 5 = 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D8A0B4-F06A-48F0-8861-66D91B9B4907}"/>
              </a:ext>
            </a:extLst>
          </p:cNvPr>
          <p:cNvSpPr/>
          <p:nvPr/>
        </p:nvSpPr>
        <p:spPr>
          <a:xfrm>
            <a:off x="5391643" y="5382654"/>
            <a:ext cx="269992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x10 =30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198342D-465B-444E-8906-116C7D25BCA9}"/>
              </a:ext>
            </a:extLst>
          </p:cNvPr>
          <p:cNvSpPr/>
          <p:nvPr/>
        </p:nvSpPr>
        <p:spPr>
          <a:xfrm>
            <a:off x="5374047" y="4674768"/>
            <a:ext cx="2717516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x 9 = 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13C8881-D1BF-4A82-950B-6CA32CCAF935}"/>
              </a:ext>
            </a:extLst>
          </p:cNvPr>
          <p:cNvSpPr/>
          <p:nvPr/>
        </p:nvSpPr>
        <p:spPr>
          <a:xfrm>
            <a:off x="5374047" y="4046971"/>
            <a:ext cx="2717516" cy="627797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x 8 = 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F512AB2-BA39-4FF3-9967-81B8B8B75617}"/>
              </a:ext>
            </a:extLst>
          </p:cNvPr>
          <p:cNvSpPr/>
          <p:nvPr/>
        </p:nvSpPr>
        <p:spPr>
          <a:xfrm>
            <a:off x="5374046" y="3432822"/>
            <a:ext cx="2717516" cy="620563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x 7 = 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C4F9484-BE61-420C-940A-D86D33821511}"/>
              </a:ext>
            </a:extLst>
          </p:cNvPr>
          <p:cNvSpPr/>
          <p:nvPr/>
        </p:nvSpPr>
        <p:spPr>
          <a:xfrm>
            <a:off x="5374046" y="2834705"/>
            <a:ext cx="2710831" cy="590883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x 6 = 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37A479A-5FC5-49C9-A0EE-0EB794905CF0}"/>
              </a:ext>
            </a:extLst>
          </p:cNvPr>
          <p:cNvSpPr/>
          <p:nvPr/>
        </p:nvSpPr>
        <p:spPr>
          <a:xfrm>
            <a:off x="0" y="165765"/>
            <a:ext cx="343988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7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94929C-2824-44E5-87C5-5626CC766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5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01766C3-6B5F-408F-9CD4-3B13BDCC2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0"/>
            <a:ext cx="59943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9A2E116-4245-4C88-AF9F-71069005B612}"/>
              </a:ext>
            </a:extLst>
          </p:cNvPr>
          <p:cNvSpPr/>
          <p:nvPr/>
        </p:nvSpPr>
        <p:spPr>
          <a:xfrm>
            <a:off x="515873" y="1048324"/>
            <a:ext cx="5681725" cy="670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1F7ED8C-9C23-47FC-89C7-262F1094ED99}"/>
              </a:ext>
            </a:extLst>
          </p:cNvPr>
          <p:cNvSpPr/>
          <p:nvPr/>
        </p:nvSpPr>
        <p:spPr>
          <a:xfrm>
            <a:off x="515873" y="1709477"/>
            <a:ext cx="5681726" cy="670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216FD7A-765B-4682-8786-5DCB1ED36DC9}"/>
              </a:ext>
            </a:extLst>
          </p:cNvPr>
          <p:cNvSpPr/>
          <p:nvPr/>
        </p:nvSpPr>
        <p:spPr>
          <a:xfrm>
            <a:off x="515873" y="2380405"/>
            <a:ext cx="5681726" cy="670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88E0CBF-BE4B-4D14-A9F5-0A543AB4CEEB}"/>
              </a:ext>
            </a:extLst>
          </p:cNvPr>
          <p:cNvSpPr/>
          <p:nvPr/>
        </p:nvSpPr>
        <p:spPr>
          <a:xfrm>
            <a:off x="515873" y="349018"/>
            <a:ext cx="5681726" cy="670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82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QUANG HƯNG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TUẤN KHANG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MAI LINH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0000"/>
                  </a:solidFill>
                </a:rPr>
                <a:t>YẾN NGỌC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NGỌC B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NGỌC A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THÁI BẢO NGỌC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MINH NHẬT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BẢO NHI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QUÂN A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QUÂN B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TRÚC QUỲNH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TỊNH VIÊN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FF00"/>
                  </a:solidFill>
                </a:rPr>
                <a:t>CHÍ THÀNH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QUANG TÙNG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5B9BD5">
                      <a:lumMod val="50000"/>
                    </a:srgbClr>
                  </a:solidFill>
                </a:rPr>
                <a:t>THÀNH VINH</a:t>
              </a:r>
              <a:endParaRPr lang="en-US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00FF"/>
                  </a:solidFill>
                </a:rPr>
                <a:t>YẾN NGỌC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MINH CHÂU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QUANG HƯNG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12255" y="2484202"/>
              <a:ext cx="2186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0000"/>
                  </a:solidFill>
                </a:rPr>
                <a:t>ÁNH DƯƠNG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002060"/>
                  </a:solidFill>
                </a:rPr>
                <a:t>VI ANH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BẢO NHI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QUANG TÙNG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ÁNH DƯƠNG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GIA HUY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7030A0"/>
                  </a:solidFill>
                </a:rPr>
                <a:t>THÀNH VINH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TUẤN KHANG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NGỌC A</a:t>
              </a:r>
              <a:endParaRPr lang="en-US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0070C0"/>
                  </a:solidFill>
                </a:rPr>
                <a:t>TỊNH VIÊN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VI ANH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GIA BẢO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7030A0"/>
                  </a:solidFill>
                </a:rPr>
                <a:t>MINH CHÂU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THÙY DUNG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ÁNH DƯƠNG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ANH DUY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6600"/>
                </a:solidFill>
              </a:rPr>
              <a:t>VÒNG QUAY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FF6600"/>
                </a:solidFill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sp>
        <p:nvSpPr>
          <p:cNvPr id="14" name="Rectangle: Rounded Corners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B3310D3-F036-4975-8DE9-BC5E24013D1A}"/>
              </a:ext>
            </a:extLst>
          </p:cNvPr>
          <p:cNvSpPr/>
          <p:nvPr/>
        </p:nvSpPr>
        <p:spPr>
          <a:xfrm>
            <a:off x="10570547" y="280863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err="1">
                <a:solidFill>
                  <a:prstClr val="white"/>
                </a:solidFill>
                <a:hlinkClick r:id="rId11" action="ppaction://hlinksldjump"/>
              </a:rPr>
              <a:t>Tiếp</a:t>
            </a:r>
            <a:r>
              <a:rPr lang="en-US" dirty="0">
                <a:solidFill>
                  <a:prstClr val="white"/>
                </a:solidFill>
                <a:hlinkClick r:id="rId11" action="ppaction://hlinksldjump"/>
              </a:rPr>
              <a:t> </a:t>
            </a:r>
            <a:r>
              <a:rPr lang="en-US" dirty="0" err="1">
                <a:solidFill>
                  <a:prstClr val="white"/>
                </a:solidFill>
                <a:hlinkClick r:id="rId11" action="ppaction://hlinksldjump"/>
              </a:rPr>
              <a:t>theo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24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2CCBE0D-840D-428E-8EEE-999BFA9C9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20872" cy="2407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8B3E91-B44D-4BD8-8110-2F1AE4B3E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53" y="2407161"/>
            <a:ext cx="10449597" cy="363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EC65919-EAF3-4A65-8BD6-1695BF487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69" y="38686"/>
            <a:ext cx="3984967" cy="1339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EFF3B62-00AE-4F7D-97BF-FF99D43A9D18}"/>
              </a:ext>
            </a:extLst>
          </p:cNvPr>
          <p:cNvSpPr txBox="1"/>
          <p:nvPr/>
        </p:nvSpPr>
        <p:spPr>
          <a:xfrm>
            <a:off x="1426551" y="1249444"/>
            <a:ext cx="564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79064E86-6803-41AC-B12F-A75BB358E868}"/>
              </a:ext>
            </a:extLst>
          </p:cNvPr>
          <p:cNvSpPr/>
          <p:nvPr/>
        </p:nvSpPr>
        <p:spPr>
          <a:xfrm>
            <a:off x="512151" y="1139549"/>
            <a:ext cx="914400" cy="914400"/>
          </a:xfrm>
          <a:prstGeom prst="ellipse">
            <a:avLst/>
          </a:prstGeom>
          <a:solidFill>
            <a:srgbClr val="A662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A3DDF3E-0A7E-47E2-9EA4-0C531C87A838}"/>
              </a:ext>
            </a:extLst>
          </p:cNvPr>
          <p:cNvSpPr/>
          <p:nvPr/>
        </p:nvSpPr>
        <p:spPr>
          <a:xfrm>
            <a:off x="488490" y="2220334"/>
            <a:ext cx="914400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E8770C60-77BC-49EA-98DD-AA877F4D3273}"/>
              </a:ext>
            </a:extLst>
          </p:cNvPr>
          <p:cNvSpPr/>
          <p:nvPr/>
        </p:nvSpPr>
        <p:spPr>
          <a:xfrm>
            <a:off x="1582619" y="2294472"/>
            <a:ext cx="914400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46CAE60-BA7A-41F6-A5A7-72DCBB0CF0FC}"/>
              </a:ext>
            </a:extLst>
          </p:cNvPr>
          <p:cNvSpPr/>
          <p:nvPr/>
        </p:nvSpPr>
        <p:spPr>
          <a:xfrm>
            <a:off x="2767310" y="2294472"/>
            <a:ext cx="914400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3B6E9353-8CA7-44FD-9408-F496662278E8}"/>
              </a:ext>
            </a:extLst>
          </p:cNvPr>
          <p:cNvSpPr/>
          <p:nvPr/>
        </p:nvSpPr>
        <p:spPr>
          <a:xfrm>
            <a:off x="3996545" y="2340269"/>
            <a:ext cx="91440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9A0F59C-95F3-401E-8B5D-A313777ACA1D}"/>
              </a:ext>
            </a:extLst>
          </p:cNvPr>
          <p:cNvSpPr/>
          <p:nvPr/>
        </p:nvSpPr>
        <p:spPr>
          <a:xfrm>
            <a:off x="5143204" y="2327384"/>
            <a:ext cx="91440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6931A1BB-5C5F-41EA-AE10-D2F800CF9DCA}"/>
              </a:ext>
            </a:extLst>
          </p:cNvPr>
          <p:cNvSpPr/>
          <p:nvPr/>
        </p:nvSpPr>
        <p:spPr>
          <a:xfrm>
            <a:off x="6312290" y="2356998"/>
            <a:ext cx="1156628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6F0FA324-2979-464A-A877-D6F1E0B3F93D}"/>
              </a:ext>
            </a:extLst>
          </p:cNvPr>
          <p:cNvSpPr/>
          <p:nvPr/>
        </p:nvSpPr>
        <p:spPr>
          <a:xfrm>
            <a:off x="7557130" y="2356998"/>
            <a:ext cx="91440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DF8C359-5B97-4BC7-8A44-01A25CE09E68}"/>
              </a:ext>
            </a:extLst>
          </p:cNvPr>
          <p:cNvSpPr/>
          <p:nvPr/>
        </p:nvSpPr>
        <p:spPr>
          <a:xfrm>
            <a:off x="8568537" y="2340269"/>
            <a:ext cx="1166153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C4D59EFF-FC1E-486D-8DAA-CC046B1F458F}"/>
              </a:ext>
            </a:extLst>
          </p:cNvPr>
          <p:cNvSpPr/>
          <p:nvPr/>
        </p:nvSpPr>
        <p:spPr>
          <a:xfrm>
            <a:off x="9919909" y="2336556"/>
            <a:ext cx="91440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C41D5C48-A815-42FC-A2D1-41FB1E9161BD}"/>
              </a:ext>
            </a:extLst>
          </p:cNvPr>
          <p:cNvSpPr/>
          <p:nvPr/>
        </p:nvSpPr>
        <p:spPr>
          <a:xfrm>
            <a:off x="10982463" y="2344368"/>
            <a:ext cx="1114352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8" name="Diamond 17">
            <a:extLst>
              <a:ext uri="{FF2B5EF4-FFF2-40B4-BE49-F238E27FC236}">
                <a16:creationId xmlns="" xmlns:a16="http://schemas.microsoft.com/office/drawing/2014/main" id="{8451F373-D21C-49C9-B510-6D59A6527236}"/>
              </a:ext>
            </a:extLst>
          </p:cNvPr>
          <p:cNvSpPr/>
          <p:nvPr/>
        </p:nvSpPr>
        <p:spPr>
          <a:xfrm>
            <a:off x="1220803" y="4398595"/>
            <a:ext cx="1539093" cy="1336697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9" name="Diamond 18">
            <a:extLst>
              <a:ext uri="{FF2B5EF4-FFF2-40B4-BE49-F238E27FC236}">
                <a16:creationId xmlns="" xmlns:a16="http://schemas.microsoft.com/office/drawing/2014/main" id="{32AC0866-2EA3-4799-B2A7-3D529D9B26E2}"/>
              </a:ext>
            </a:extLst>
          </p:cNvPr>
          <p:cNvSpPr/>
          <p:nvPr/>
        </p:nvSpPr>
        <p:spPr>
          <a:xfrm>
            <a:off x="0" y="4083379"/>
            <a:ext cx="1426551" cy="1559104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0" name="Diamond 19">
            <a:extLst>
              <a:ext uri="{FF2B5EF4-FFF2-40B4-BE49-F238E27FC236}">
                <a16:creationId xmlns="" xmlns:a16="http://schemas.microsoft.com/office/drawing/2014/main" id="{D1FC833E-E065-441F-BA56-3FEB621CA313}"/>
              </a:ext>
            </a:extLst>
          </p:cNvPr>
          <p:cNvSpPr/>
          <p:nvPr/>
        </p:nvSpPr>
        <p:spPr>
          <a:xfrm>
            <a:off x="2596272" y="4307001"/>
            <a:ext cx="1539093" cy="1150805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1" name="Diamond 20">
            <a:extLst>
              <a:ext uri="{FF2B5EF4-FFF2-40B4-BE49-F238E27FC236}">
                <a16:creationId xmlns="" xmlns:a16="http://schemas.microsoft.com/office/drawing/2014/main" id="{E23EA93D-2E1F-4DB5-8140-1CC8EC42084A}"/>
              </a:ext>
            </a:extLst>
          </p:cNvPr>
          <p:cNvSpPr/>
          <p:nvPr/>
        </p:nvSpPr>
        <p:spPr>
          <a:xfrm>
            <a:off x="3852642" y="4215411"/>
            <a:ext cx="1323062" cy="1333987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iamond 21">
            <a:extLst>
              <a:ext uri="{FF2B5EF4-FFF2-40B4-BE49-F238E27FC236}">
                <a16:creationId xmlns="" xmlns:a16="http://schemas.microsoft.com/office/drawing/2014/main" id="{605344F3-D3D6-44BC-987C-C2140D11C280}"/>
              </a:ext>
            </a:extLst>
          </p:cNvPr>
          <p:cNvSpPr/>
          <p:nvPr/>
        </p:nvSpPr>
        <p:spPr>
          <a:xfrm>
            <a:off x="5036904" y="4215412"/>
            <a:ext cx="1281345" cy="1336698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iamond 22">
            <a:extLst>
              <a:ext uri="{FF2B5EF4-FFF2-40B4-BE49-F238E27FC236}">
                <a16:creationId xmlns="" xmlns:a16="http://schemas.microsoft.com/office/drawing/2014/main" id="{07800D7D-FE7F-405B-9DE5-6AA10812983C}"/>
              </a:ext>
            </a:extLst>
          </p:cNvPr>
          <p:cNvSpPr/>
          <p:nvPr/>
        </p:nvSpPr>
        <p:spPr>
          <a:xfrm>
            <a:off x="6077243" y="4445391"/>
            <a:ext cx="1359426" cy="1104008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="" xmlns:a16="http://schemas.microsoft.com/office/drawing/2014/main" id="{18E2E1A2-22FA-4FB4-9C2C-EA11932D0F14}"/>
              </a:ext>
            </a:extLst>
          </p:cNvPr>
          <p:cNvSpPr/>
          <p:nvPr/>
        </p:nvSpPr>
        <p:spPr>
          <a:xfrm>
            <a:off x="7257827" y="4398595"/>
            <a:ext cx="1211215" cy="1150805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Diamond 24">
            <a:extLst>
              <a:ext uri="{FF2B5EF4-FFF2-40B4-BE49-F238E27FC236}">
                <a16:creationId xmlns="" xmlns:a16="http://schemas.microsoft.com/office/drawing/2014/main" id="{87B8B1DB-3F41-421D-B8F1-89E598AB6AB6}"/>
              </a:ext>
            </a:extLst>
          </p:cNvPr>
          <p:cNvSpPr/>
          <p:nvPr/>
        </p:nvSpPr>
        <p:spPr>
          <a:xfrm>
            <a:off x="8431821" y="4437526"/>
            <a:ext cx="1156852" cy="1150805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Diamond 25">
            <a:extLst>
              <a:ext uri="{FF2B5EF4-FFF2-40B4-BE49-F238E27FC236}">
                <a16:creationId xmlns="" xmlns:a16="http://schemas.microsoft.com/office/drawing/2014/main" id="{0DE718AC-3520-418C-AB59-0D08DB2EE93C}"/>
              </a:ext>
            </a:extLst>
          </p:cNvPr>
          <p:cNvSpPr/>
          <p:nvPr/>
        </p:nvSpPr>
        <p:spPr>
          <a:xfrm>
            <a:off x="9606175" y="4437526"/>
            <a:ext cx="1166153" cy="1150805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iamond 26">
            <a:extLst>
              <a:ext uri="{FF2B5EF4-FFF2-40B4-BE49-F238E27FC236}">
                <a16:creationId xmlns="" xmlns:a16="http://schemas.microsoft.com/office/drawing/2014/main" id="{943969E6-D0D2-4C21-BB99-45347AA51EE0}"/>
              </a:ext>
            </a:extLst>
          </p:cNvPr>
          <p:cNvSpPr/>
          <p:nvPr/>
        </p:nvSpPr>
        <p:spPr>
          <a:xfrm>
            <a:off x="10789110" y="4398596"/>
            <a:ext cx="1211216" cy="1150805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13CC2BDD-777E-4F0C-A71A-B3F1C42402E0}"/>
              </a:ext>
            </a:extLst>
          </p:cNvPr>
          <p:cNvSpPr/>
          <p:nvPr/>
        </p:nvSpPr>
        <p:spPr>
          <a:xfrm>
            <a:off x="-17665" y="1763250"/>
            <a:ext cx="804946" cy="731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E9B15683-FF5D-4BF6-8EC2-297367968967}"/>
              </a:ext>
            </a:extLst>
          </p:cNvPr>
          <p:cNvSpPr/>
          <p:nvPr/>
        </p:nvSpPr>
        <p:spPr>
          <a:xfrm>
            <a:off x="-124191" y="3479671"/>
            <a:ext cx="804946" cy="731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83765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56C7FAE-5F77-4EED-B147-0FED8D2DD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102" y="1012874"/>
            <a:ext cx="4783013" cy="416953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30FC39FE-3428-4C13-96D7-689DEBACE811}"/>
              </a:ext>
            </a:extLst>
          </p:cNvPr>
          <p:cNvSpPr/>
          <p:nvPr/>
        </p:nvSpPr>
        <p:spPr>
          <a:xfrm>
            <a:off x="163774" y="98474"/>
            <a:ext cx="914400" cy="914400"/>
          </a:xfrm>
          <a:prstGeom prst="ellipse">
            <a:avLst/>
          </a:prstGeom>
          <a:solidFill>
            <a:srgbClr val="A662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9C66EF-39F6-4E16-8A62-8B7F61CA40CF}"/>
              </a:ext>
            </a:extLst>
          </p:cNvPr>
          <p:cNvSpPr txBox="1"/>
          <p:nvPr/>
        </p:nvSpPr>
        <p:spPr>
          <a:xfrm>
            <a:off x="275769" y="474265"/>
            <a:ext cx="11785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3 ng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ACB395-AC47-4851-99BC-7A05C83EA730}"/>
              </a:ext>
            </a:extLst>
          </p:cNvPr>
          <p:cNvSpPr txBox="1"/>
          <p:nvPr/>
        </p:nvSpPr>
        <p:spPr>
          <a:xfrm>
            <a:off x="2097246" y="1551483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 smtClean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dirty="0">
              <a:solidFill>
                <a:srgbClr val="1555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BC389ED-F6FA-426F-B652-7765523ED482}"/>
              </a:ext>
            </a:extLst>
          </p:cNvPr>
          <p:cNvSpPr/>
          <p:nvPr/>
        </p:nvSpPr>
        <p:spPr>
          <a:xfrm>
            <a:off x="962692" y="2223424"/>
            <a:ext cx="3868615" cy="12098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?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32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Google Shape;464;p16"/>
          <p:cNvSpPr txBox="1">
            <a:spLocks/>
          </p:cNvSpPr>
          <p:nvPr/>
        </p:nvSpPr>
        <p:spPr bwMode="auto">
          <a:xfrm>
            <a:off x="2076450" y="1409700"/>
            <a:ext cx="86137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8000" smtClean="0">
                <a:solidFill>
                  <a:srgbClr val="FF0000"/>
                </a:solidFill>
                <a:latin typeface="Coiny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09302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‐ Được tạo bằng Clipcham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6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3DF726-1DE4-4D16-8671-E273FF8D5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Google Shape;290;p7">
            <a:extLst>
              <a:ext uri="{FF2B5EF4-FFF2-40B4-BE49-F238E27FC236}">
                <a16:creationId xmlns="" xmlns:a16="http://schemas.microsoft.com/office/drawing/2014/main" id="{B188DDF0-E1D5-4F24-ACE8-BEC7742833A7}"/>
              </a:ext>
            </a:extLst>
          </p:cNvPr>
          <p:cNvSpPr txBox="1"/>
          <p:nvPr/>
        </p:nvSpPr>
        <p:spPr>
          <a:xfrm>
            <a:off x="1733266" y="1473958"/>
            <a:ext cx="6771239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8000" b="1" dirty="0" smtClean="0">
                <a:ln w="22225">
                  <a:noFill/>
                  <a:prstDash val="solid"/>
                </a:ln>
                <a:solidFill>
                  <a:srgbClr val="155501"/>
                </a:solidFill>
                <a:latin typeface="Britannic Bold" panose="020B0903060703020204" charset="0"/>
                <a:ea typeface="Times New Roman" panose="02020603050405020304"/>
                <a:cs typeface="Britannic Bold" panose="020B0903060703020204" charset="0"/>
                <a:sym typeface="Times New Roman" panose="02020603050405020304"/>
              </a:rPr>
              <a:t>TRÒ CHƠI</a:t>
            </a:r>
          </a:p>
          <a:p>
            <a:pPr algn="ctr"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8000" b="1" dirty="0" smtClean="0">
                <a:ln w="22225">
                  <a:noFill/>
                  <a:prstDash val="solid"/>
                </a:ln>
                <a:solidFill>
                  <a:srgbClr val="155501"/>
                </a:solidFill>
                <a:latin typeface="Britannic Bold" panose="020B0903060703020204" charset="0"/>
                <a:ea typeface="Times New Roman" panose="02020603050405020304"/>
                <a:cs typeface="Britannic Bold" panose="020B0903060703020204" charset="0"/>
                <a:sym typeface="Times New Roman" panose="02020603050405020304"/>
              </a:rPr>
              <a:t>CHUYỀN BÓNG</a:t>
            </a:r>
            <a:endParaRPr lang="en-US" sz="8000" b="1" dirty="0">
              <a:ln w="22225">
                <a:noFill/>
                <a:prstDash val="solid"/>
              </a:ln>
              <a:solidFill>
                <a:srgbClr val="155501"/>
              </a:solidFill>
              <a:latin typeface="Britannic Bold" panose="020B0903060703020204" charset="0"/>
              <a:ea typeface="Times New Roman" panose="02020603050405020304"/>
              <a:cs typeface="Britannic Bold" panose="020B0903060703020204" charset="0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04256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D9C95F-4366-4EAE-B6EA-30DB6AA4E386}"/>
              </a:ext>
            </a:extLst>
          </p:cNvPr>
          <p:cNvSpPr txBox="1"/>
          <p:nvPr/>
        </p:nvSpPr>
        <p:spPr>
          <a:xfrm>
            <a:off x="3286767" y="109285"/>
            <a:ext cx="5580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9307" y="1628699"/>
            <a:ext cx="88478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BẢNG NHÂN 3, BẢNG CHIA 3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42797" y="682023"/>
            <a:ext cx="2280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6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379"/>
            <a:ext cx="12192000" cy="43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8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30B2052-8FC1-4138-8D4E-EC979C078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64" y="3115995"/>
            <a:ext cx="3583158" cy="374200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="" xmlns:a16="http://schemas.microsoft.com/office/drawing/2014/main" id="{E5C03A6A-3982-48E3-A9ED-202F3766C19F}"/>
              </a:ext>
            </a:extLst>
          </p:cNvPr>
          <p:cNvSpPr/>
          <p:nvPr/>
        </p:nvSpPr>
        <p:spPr>
          <a:xfrm>
            <a:off x="-9964" y="323300"/>
            <a:ext cx="7146388" cy="1899138"/>
          </a:xfrm>
          <a:prstGeom prst="wedgeRoundRectCallout">
            <a:avLst>
              <a:gd name="adj1" fmla="val -28167"/>
              <a:gd name="adj2" fmla="val 7629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xích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xích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B73BCB-F6A0-4FD6-953C-39FBF6D61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695" y="0"/>
            <a:ext cx="5514884" cy="3154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4EFEC8-3C0D-4898-9687-DD3C9B4A7253}"/>
              </a:ext>
            </a:extLst>
          </p:cNvPr>
          <p:cNvSpPr txBox="1"/>
          <p:nvPr/>
        </p:nvSpPr>
        <p:spPr>
          <a:xfrm>
            <a:off x="3930403" y="3737030"/>
            <a:ext cx="72880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 = 3 + 3 + 3 + 3</a:t>
            </a:r>
          </a:p>
          <a:p>
            <a:pPr>
              <a:defRPr/>
            </a:pPr>
            <a:r>
              <a:rPr lang="en-US" sz="4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= 12</a:t>
            </a:r>
            <a:endParaRPr lang="en-US" sz="4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13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30B2052-8FC1-4138-8D4E-EC979C078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64" y="3115995"/>
            <a:ext cx="3583158" cy="374200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="" xmlns:a16="http://schemas.microsoft.com/office/drawing/2014/main" id="{E5C03A6A-3982-48E3-A9ED-202F3766C19F}"/>
              </a:ext>
            </a:extLst>
          </p:cNvPr>
          <p:cNvSpPr/>
          <p:nvPr/>
        </p:nvSpPr>
        <p:spPr>
          <a:xfrm>
            <a:off x="-9964" y="323300"/>
            <a:ext cx="7146388" cy="1899138"/>
          </a:xfrm>
          <a:prstGeom prst="wedgeRoundRectCallout">
            <a:avLst>
              <a:gd name="adj1" fmla="val -28167"/>
              <a:gd name="adj2" fmla="val 7629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B73BCB-F6A0-4FD6-953C-39FBF6D61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695" y="0"/>
            <a:ext cx="5514884" cy="3154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4EFEC8-3C0D-4898-9687-DD3C9B4A7253}"/>
              </a:ext>
            </a:extLst>
          </p:cNvPr>
          <p:cNvSpPr txBox="1"/>
          <p:nvPr/>
        </p:nvSpPr>
        <p:spPr>
          <a:xfrm>
            <a:off x="3930403" y="3737030"/>
            <a:ext cx="72880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baseline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4 = 12 (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3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68580" tIns="34290" rIns="68580" bIns="34290" anchor="ctr">
        <a:spAutoFit/>
      </a:bodyPr>
      <a:lstStyle>
        <a:defPPr marL="457200" indent="-457200" algn="ctr">
          <a:buFont typeface="Arial" panose="020B0604020202020204" pitchFamily="34" charset="0"/>
          <a:buChar char="•"/>
          <a:defRPr sz="3000" dirty="0">
            <a:ln w="0">
              <a:noFill/>
            </a:ln>
            <a:solidFill>
              <a:schemeClr val="bg1"/>
            </a:solidFill>
            <a:latin typeface="FontAwesome" pitchFamily="2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327</Words>
  <Application>Microsoft Office PowerPoint</Application>
  <PresentationFormat>Widescreen</PresentationFormat>
  <Paragraphs>103</Paragraphs>
  <Slides>17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宋体</vt:lpstr>
      <vt:lpstr>Arial</vt:lpstr>
      <vt:lpstr>Britannic Bold</vt:lpstr>
      <vt:lpstr>Calibri</vt:lpstr>
      <vt:lpstr>Calibri Light</vt:lpstr>
      <vt:lpstr>Coiny</vt:lpstr>
      <vt:lpstr>Times New Roman</vt:lpstr>
      <vt:lpstr>UTM Avo</vt:lpstr>
      <vt:lpstr>字魂58号-创中黑</vt:lpstr>
      <vt:lpstr>杨任东竹石体-Medium</vt:lpstr>
      <vt:lpstr>等线</vt:lpstr>
      <vt:lpstr>等线 Light</vt:lpstr>
      <vt:lpstr>Office 主题​​</vt:lpstr>
      <vt:lpstr>2_Office Theme</vt:lpstr>
      <vt:lpstr>Office Theme</vt:lpstr>
      <vt:lpstr>1_Office 主题​​</vt:lpstr>
      <vt:lpstr>2_Office 主题​​</vt:lpstr>
      <vt:lpstr>3_Office Theme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DELL</cp:lastModifiedBy>
  <cp:revision>285</cp:revision>
  <dcterms:created xsi:type="dcterms:W3CDTF">2021-07-12T03:44:00Z</dcterms:created>
  <dcterms:modified xsi:type="dcterms:W3CDTF">2024-10-12T02:02:29Z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D2F4FD6407444227B373FB3FADC284EF</vt:lpwstr>
  </property>
  <property fmtid="{D5CDD505-2E9C-101B-9397-08002B2CF9AE}" pid="3" name="KSOProductBuildVer">
    <vt:lpwstr>1033-11.2.0.11074</vt:lpwstr>
  </property>
</Properties>
</file>