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</p:sldMasterIdLst>
  <p:notesMasterIdLst>
    <p:notesMasterId r:id="rId20"/>
  </p:notesMasterIdLst>
  <p:sldIdLst>
    <p:sldId id="257" r:id="rId5"/>
    <p:sldId id="836" r:id="rId6"/>
    <p:sldId id="837" r:id="rId7"/>
    <p:sldId id="876" r:id="rId8"/>
    <p:sldId id="844" r:id="rId9"/>
    <p:sldId id="845" r:id="rId10"/>
    <p:sldId id="865" r:id="rId11"/>
    <p:sldId id="848" r:id="rId12"/>
    <p:sldId id="849" r:id="rId13"/>
    <p:sldId id="854" r:id="rId14"/>
    <p:sldId id="851" r:id="rId15"/>
    <p:sldId id="850" r:id="rId16"/>
    <p:sldId id="856" r:id="rId17"/>
    <p:sldId id="857" r:id="rId18"/>
    <p:sldId id="8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49D"/>
    <a:srgbClr val="E2547D"/>
    <a:srgbClr val="EC1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7449" autoAdjust="0"/>
  </p:normalViewPr>
  <p:slideViewPr>
    <p:cSldViewPr snapToGrid="0">
      <p:cViewPr varScale="1">
        <p:scale>
          <a:sx n="72" d="100"/>
          <a:sy n="72" d="100"/>
        </p:scale>
        <p:origin x="11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987AE-09A2-48A3-BD52-CC6E0B9B3F4A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FA5F-D1D2-4422-9CB0-061FCF5C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ở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(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)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6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FA5F-D1D2-4422-9CB0-061FCF5C3C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FACEBOOK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8BD3-317E-4F96-A5C5-C7A691EA3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E4A5C-1740-4C54-B8B9-FFEB3E77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BEF2-8FC4-44AF-A3DF-C1CD7713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96DA-E334-440B-93DF-7E83E477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0C084-EEE0-4E99-9E61-B4582F3A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F9D0-475A-4FB7-91BC-EF40973E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3E402-D20E-4B8A-A882-055E48CA6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96221-8FD6-42D7-8CE8-529EA14E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6CCF-2DF6-41BB-9DC7-BB400B14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5A35-511F-44F1-8FCD-D421FB33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5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61AFE-46C3-40F5-A281-9ECBF760D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A5C58-5B3C-41BA-82C1-7CBDFFAC2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6ECB-6D62-4B4A-AC55-A7D6D571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612B1-E2F2-4B79-8C93-05FC27ED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BB88B-CBA0-4D77-9665-99095F1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0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8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3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2024/10/13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3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9835836-1A13-4DDB-AE77-1EFACBD45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306" y="-1862419"/>
            <a:ext cx="2472019" cy="24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3A9B-34F8-4193-917C-424CDDC0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CBEF-E0E8-43E8-9A2B-B16D50BF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A6D4E-2CB0-40C2-8C8A-F0C2C736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B6BFB-3BA4-4066-8F40-C6A68200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AA45C-803A-45AA-9C68-8BA25AB9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8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7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5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92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94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84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31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8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1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484F-937D-43E7-9F00-386AD7CD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4711D-7658-43E6-B2D9-D9F952695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332BB-095A-41E7-8F5A-757D08BF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AB14-66C8-4D3A-966F-86A1DBD6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1A600-F635-458B-BBC2-4EA74270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1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5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35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7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27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3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63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4A3E-0C09-4068-9296-8AB65C94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7893-E23A-44D8-AE8F-72FB4D7E5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53E8-81A5-47E4-BE4B-2ACE51FA7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5686E-3DAF-4A10-BD1B-52C81B68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C7797-CBE9-4B24-8F4F-C9C96C38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E8DD4-9C8E-45C6-8015-5B863F66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D856-3957-4186-8407-EB15B051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BFB05-107C-4E40-BEAA-86C610BC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C9450-B128-455E-AAA7-D74B87A5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A23F5-38DE-477C-B9EB-87B370C89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A344C-4808-4716-99F9-57F261448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B2CB8-6412-48B7-AC1B-BB3A10E7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D628E-7C61-4582-804A-45844F71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A91B6-3C6A-4566-92BC-6E5BE9A9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22F8-99D6-4831-839A-63E73867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CEED6-99BC-456B-8C49-2B9D0816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972D0-66CF-4455-A065-5C988763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54536-2DA7-490C-8A6C-30AB0165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1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2E0EB-3207-4E2B-A5C9-CF5DD7C8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0C39D-27BD-4A2F-B121-04FE9338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39D7A-BB9B-4E93-868B-2E8BE243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9401-57D3-4156-BF3A-A2FFAF47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8387-E781-411E-BFA2-11FD60F0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DFD2C-D3E0-4D89-ACD2-14C1DB58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E993D-014B-4537-9CC4-F4E0E90A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80A11-D6A8-4B93-AD4A-2E4DFC95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EEB4A-386B-4B53-8FFA-11380223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9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C431-C63C-4FEC-943C-80F24C58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A5E81-865D-4EFE-8ED5-89AE65027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F17A-4F3A-4343-A855-05FB26B74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25E25-0555-4926-BAFE-C1B482F0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DD29-4C31-410F-9BF8-6D0766E8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305A4-A529-4F57-B061-7EEBEF22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180A-B0CC-4815-9A54-BD2E40A6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98E9-2027-46C3-931A-477FCD83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EDC1-CC4E-4F32-88CA-62830A8C9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577-49AF-4FE7-A4FC-A9400A4C5B31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C510-71C0-4026-8A4D-B30F1968F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4077-CAA1-4B6B-A040-1EF923C94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26D6C3-72B0-4FFB-9A9F-861C93A975A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2024/10/13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2D251D-29EA-4776-858D-8B7B7A6546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8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932825-105C-491C-B2D3-BA219C4562B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89" y="365125"/>
            <a:ext cx="1514177" cy="15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openxmlformats.org/officeDocument/2006/relationships/image" Target="../media/image12.gif"/><Relationship Id="rId9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12.gif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1.wdp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2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uongthaoGADT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-2317898" y="34898"/>
            <a:ext cx="14509898" cy="6823102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BA919E-2EAC-4090-BFF8-B122A246B4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808B43-7A92-48A2-84BA-399B4F38EA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53F8B5F-E102-4296-ACE1-BC6097855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7B446E4-4480-4EE9-89C9-CD572F5B58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97BDCABE-3430-425E-86CD-A6827466AC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52" y="3622702"/>
            <a:ext cx="3200400" cy="3200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317467-20ED-4053-9B37-9638961B93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933" y="1225658"/>
            <a:ext cx="3932261" cy="16826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6D904C5-27A0-4F83-A185-FFE215277389}"/>
              </a:ext>
            </a:extLst>
          </p:cNvPr>
          <p:cNvSpPr txBox="1"/>
          <p:nvPr/>
        </p:nvSpPr>
        <p:spPr>
          <a:xfrm>
            <a:off x="2530143" y="2729170"/>
            <a:ext cx="7630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UTM Cookies" panose="02040603050506020204" pitchFamily="18" charset="0"/>
              </a:rPr>
              <a:t>Bài</a:t>
            </a:r>
            <a:r>
              <a:rPr kumimoji="0" lang="en-US" sz="6000" b="0" i="0" u="none" strike="noStrike" kern="1200" cap="none" spc="-15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UTM Cookies" panose="02040603050506020204" pitchFamily="18" charset="0"/>
              </a:rPr>
              <a:t> 5: </a:t>
            </a:r>
            <a:r>
              <a:rPr kumimoji="0" lang="en-US" sz="6000" b="0" i="0" u="none" strike="noStrike" kern="1200" cap="none" spc="-15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UTM Cookies" panose="02040603050506020204" pitchFamily="18" charset="0"/>
              </a:rPr>
              <a:t>Bảng</a:t>
            </a:r>
            <a:r>
              <a:rPr kumimoji="0" lang="en-US" sz="6000" b="0" i="0" u="none" strike="noStrike" kern="1200" cap="none" spc="-15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UTM Cookies" panose="02040603050506020204" pitchFamily="18" charset="0"/>
              </a:rPr>
              <a:t> </a:t>
            </a:r>
            <a:r>
              <a:rPr kumimoji="0" lang="en-US" sz="6000" b="0" i="0" u="none" strike="noStrike" kern="1200" cap="none" spc="-15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UTM Cookies" panose="02040603050506020204" pitchFamily="18" charset="0"/>
              </a:rPr>
              <a:t>nhân</a:t>
            </a:r>
            <a:r>
              <a:rPr kumimoji="0" lang="en-US" sz="6000" b="0" i="0" u="none" strike="noStrike" kern="1200" cap="none" spc="-15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UTM Cookies" panose="02040603050506020204" pitchFamily="18" charset="0"/>
              </a:rPr>
              <a:t> 3, </a:t>
            </a:r>
            <a:r>
              <a:rPr kumimoji="0" lang="en-US" sz="6000" b="0" i="0" u="none" strike="noStrike" kern="1200" cap="none" spc="-150" normalizeH="0" noProof="0" dirty="0" err="1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UTM Cookies" panose="02040603050506020204" pitchFamily="18" charset="0"/>
              </a:rPr>
              <a:t>bảng</a:t>
            </a:r>
            <a:r>
              <a:rPr kumimoji="0" lang="en-US" sz="6000" b="0" i="0" u="none" strike="noStrike" kern="1200" cap="none" spc="-150" normalizeH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UTM Cookies" panose="02040603050506020204" pitchFamily="18" charset="0"/>
              </a:rPr>
              <a:t> chia 3</a:t>
            </a:r>
            <a:endParaRPr kumimoji="0" lang="en-US" sz="6000" b="0" i="0" u="none" strike="noStrike" kern="1200" cap="none" spc="-150" normalizeH="0" baseline="0" noProof="0" dirty="0">
              <a:ln>
                <a:noFill/>
              </a:ln>
              <a:solidFill>
                <a:srgbClr val="FF2543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-1995948" y="25061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9" name="Picture 28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6151E697-36EF-43F3-9041-166931CB3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BA523EE-EE5B-4C24-8B63-9273D35D7E78}"/>
              </a:ext>
            </a:extLst>
          </p:cNvPr>
          <p:cNvSpPr txBox="1"/>
          <p:nvPr/>
        </p:nvSpPr>
        <p:spPr>
          <a:xfrm>
            <a:off x="4390160" y="3289435"/>
            <a:ext cx="3877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pic>
        <p:nvPicPr>
          <p:cNvPr id="35" name="Picture 34" descr="A picture containing toy&#10;&#10;Description automatically generated">
            <a:extLst>
              <a:ext uri="{FF2B5EF4-FFF2-40B4-BE49-F238E27FC236}">
                <a16:creationId xmlns:a16="http://schemas.microsoft.com/office/drawing/2014/main" id="{033D54C6-B5EB-4C3F-93F4-2AFAF5D38E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38" y="3753441"/>
            <a:ext cx="3108960" cy="31089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B301D3A-062B-47DB-9EE5-9C5349A9BE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753441"/>
            <a:ext cx="3220308" cy="34747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0890B8-2C1B-498A-B9CB-1D3B8607E418}"/>
              </a:ext>
            </a:extLst>
          </p:cNvPr>
          <p:cNvSpPr txBox="1"/>
          <p:nvPr/>
        </p:nvSpPr>
        <p:spPr>
          <a:xfrm>
            <a:off x="3352800" y="627697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1384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-2254102" y="0"/>
            <a:ext cx="14446102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9" y="11154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147832" y="256508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28CA50-15B3-42A9-B677-05F494F35C0A}"/>
              </a:ext>
            </a:extLst>
          </p:cNvPr>
          <p:cNvGrpSpPr/>
          <p:nvPr/>
        </p:nvGrpSpPr>
        <p:grpSpPr>
          <a:xfrm>
            <a:off x="5346668" y="301078"/>
            <a:ext cx="1498664" cy="2651760"/>
            <a:chOff x="5346668" y="301078"/>
            <a:chExt cx="1498664" cy="265176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32A9B45-1BDF-4F0A-880A-CDB44E6FA65D}"/>
                </a:ext>
              </a:extLst>
            </p:cNvPr>
            <p:cNvSpPr/>
            <p:nvPr/>
          </p:nvSpPr>
          <p:spPr>
            <a:xfrm>
              <a:off x="5418522" y="30107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7C6049D-198D-4F16-8838-B16031904F76}"/>
                </a:ext>
              </a:extLst>
            </p:cNvPr>
            <p:cNvSpPr txBox="1"/>
            <p:nvPr/>
          </p:nvSpPr>
          <p:spPr>
            <a:xfrm>
              <a:off x="5346668" y="432576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27225A-B274-43F0-93E9-C0390CE15488}"/>
              </a:ext>
            </a:extLst>
          </p:cNvPr>
          <p:cNvGrpSpPr/>
          <p:nvPr/>
        </p:nvGrpSpPr>
        <p:grpSpPr>
          <a:xfrm>
            <a:off x="6733999" y="698117"/>
            <a:ext cx="1625204" cy="2651760"/>
            <a:chOff x="6733999" y="698117"/>
            <a:chExt cx="1625204" cy="265176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7C6A049-825D-4584-8DB3-381F1FEE52C0}"/>
                </a:ext>
              </a:extLst>
            </p:cNvPr>
            <p:cNvSpPr/>
            <p:nvPr/>
          </p:nvSpPr>
          <p:spPr>
            <a:xfrm rot="1900715">
              <a:off x="6733999" y="698117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808DC3A-3C99-4369-B8F5-FFBE549E7D0E}"/>
                </a:ext>
              </a:extLst>
            </p:cNvPr>
            <p:cNvSpPr txBox="1"/>
            <p:nvPr/>
          </p:nvSpPr>
          <p:spPr>
            <a:xfrm>
              <a:off x="6860539" y="92615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C0D376-F176-43B5-8CB4-EBB85225299B}"/>
              </a:ext>
            </a:extLst>
          </p:cNvPr>
          <p:cNvGrpSpPr/>
          <p:nvPr/>
        </p:nvGrpSpPr>
        <p:grpSpPr>
          <a:xfrm>
            <a:off x="6803915" y="2154369"/>
            <a:ext cx="2651760" cy="1631216"/>
            <a:chOff x="6803915" y="2154369"/>
            <a:chExt cx="2651760" cy="163121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3F6BECD-ECF4-4F19-A896-3EF9D6E9AC46}"/>
                </a:ext>
              </a:extLst>
            </p:cNvPr>
            <p:cNvSpPr/>
            <p:nvPr/>
          </p:nvSpPr>
          <p:spPr>
            <a:xfrm rot="4732362">
              <a:off x="7443995" y="173282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3C7B1E4-3AF6-4CB1-9C0F-8F9C6980CC57}"/>
                </a:ext>
              </a:extLst>
            </p:cNvPr>
            <p:cNvSpPr txBox="1"/>
            <p:nvPr/>
          </p:nvSpPr>
          <p:spPr>
            <a:xfrm>
              <a:off x="7922412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DAEDFE-1BAB-44C7-A98D-F339457F3CF7}"/>
              </a:ext>
            </a:extLst>
          </p:cNvPr>
          <p:cNvGrpSpPr/>
          <p:nvPr/>
        </p:nvGrpSpPr>
        <p:grpSpPr>
          <a:xfrm>
            <a:off x="6755623" y="3481061"/>
            <a:ext cx="2651760" cy="1700042"/>
            <a:chOff x="6755623" y="3481061"/>
            <a:chExt cx="2651760" cy="1700042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B986F2B-CAFC-4D84-90C5-330490F4A31B}"/>
                </a:ext>
              </a:extLst>
            </p:cNvPr>
            <p:cNvSpPr/>
            <p:nvPr/>
          </p:nvSpPr>
          <p:spPr>
            <a:xfrm rot="6620694">
              <a:off x="7395703" y="284098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CFAD21C-661A-4CF0-BC81-907C9EB1C35C}"/>
                </a:ext>
              </a:extLst>
            </p:cNvPr>
            <p:cNvSpPr txBox="1"/>
            <p:nvPr/>
          </p:nvSpPr>
          <p:spPr>
            <a:xfrm>
              <a:off x="7860092" y="35498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2F2754-FE63-4052-ACB2-3ED1AC31D75C}"/>
              </a:ext>
            </a:extLst>
          </p:cNvPr>
          <p:cNvGrpSpPr/>
          <p:nvPr/>
        </p:nvGrpSpPr>
        <p:grpSpPr>
          <a:xfrm>
            <a:off x="6713922" y="3793436"/>
            <a:ext cx="1742830" cy="2651760"/>
            <a:chOff x="6713922" y="3793436"/>
            <a:chExt cx="1742830" cy="265176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B2E1108-7B55-4A80-B2D5-AC8563237C3F}"/>
                </a:ext>
              </a:extLst>
            </p:cNvPr>
            <p:cNvSpPr/>
            <p:nvPr/>
          </p:nvSpPr>
          <p:spPr>
            <a:xfrm rot="8807381">
              <a:off x="6713922" y="3793436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23D772-5CD2-4CE6-8764-D6BE43A5632D}"/>
                </a:ext>
              </a:extLst>
            </p:cNvPr>
            <p:cNvSpPr txBox="1"/>
            <p:nvPr/>
          </p:nvSpPr>
          <p:spPr>
            <a:xfrm>
              <a:off x="6958088" y="4678751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EE058D3-12D6-4046-BA40-6442A796157B}"/>
              </a:ext>
            </a:extLst>
          </p:cNvPr>
          <p:cNvGrpSpPr/>
          <p:nvPr/>
        </p:nvGrpSpPr>
        <p:grpSpPr>
          <a:xfrm>
            <a:off x="5393847" y="3905162"/>
            <a:ext cx="1498664" cy="2651760"/>
            <a:chOff x="5393847" y="3905162"/>
            <a:chExt cx="1498664" cy="265176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0C93C30-0CF7-4E1C-90BC-DFB84479F2FD}"/>
                </a:ext>
              </a:extLst>
            </p:cNvPr>
            <p:cNvSpPr/>
            <p:nvPr/>
          </p:nvSpPr>
          <p:spPr>
            <a:xfrm>
              <a:off x="5418522" y="390516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9B81C74-9898-4CFE-8AE0-2E7D5D9794F6}"/>
                </a:ext>
              </a:extLst>
            </p:cNvPr>
            <p:cNvSpPr txBox="1"/>
            <p:nvPr/>
          </p:nvSpPr>
          <p:spPr>
            <a:xfrm>
              <a:off x="5393847" y="48592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EFA14C1-590F-43A8-9922-87B535FC1068}"/>
              </a:ext>
            </a:extLst>
          </p:cNvPr>
          <p:cNvGrpSpPr/>
          <p:nvPr/>
        </p:nvGrpSpPr>
        <p:grpSpPr>
          <a:xfrm>
            <a:off x="3924043" y="3746101"/>
            <a:ext cx="1715460" cy="2651760"/>
            <a:chOff x="3924043" y="3746101"/>
            <a:chExt cx="1715460" cy="265176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79B3809-EFC4-43D6-83AC-0021FC1E58BF}"/>
                </a:ext>
              </a:extLst>
            </p:cNvPr>
            <p:cNvSpPr/>
            <p:nvPr/>
          </p:nvSpPr>
          <p:spPr>
            <a:xfrm rot="12792619" flipH="1">
              <a:off x="4267903" y="374610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EA573CF-18BD-418A-A4F2-4B76F7D3EB6C}"/>
                </a:ext>
              </a:extLst>
            </p:cNvPr>
            <p:cNvSpPr txBox="1"/>
            <p:nvPr/>
          </p:nvSpPr>
          <p:spPr>
            <a:xfrm>
              <a:off x="3924043" y="476312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FE4882E-8649-4FAB-B510-9E3FC1FB4FB1}"/>
              </a:ext>
            </a:extLst>
          </p:cNvPr>
          <p:cNvGrpSpPr/>
          <p:nvPr/>
        </p:nvGrpSpPr>
        <p:grpSpPr>
          <a:xfrm>
            <a:off x="3047276" y="3486191"/>
            <a:ext cx="2651760" cy="1657507"/>
            <a:chOff x="3047276" y="3486191"/>
            <a:chExt cx="2651760" cy="165750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275E937-2C27-4F9C-BFF1-01A2A7AE5A56}"/>
                </a:ext>
              </a:extLst>
            </p:cNvPr>
            <p:cNvSpPr/>
            <p:nvPr/>
          </p:nvSpPr>
          <p:spPr>
            <a:xfrm rot="14979306" flipH="1">
              <a:off x="3687356" y="284611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47512F2-F4B7-487A-93AF-0CB103E27726}"/>
                </a:ext>
              </a:extLst>
            </p:cNvPr>
            <p:cNvSpPr txBox="1"/>
            <p:nvPr/>
          </p:nvSpPr>
          <p:spPr>
            <a:xfrm>
              <a:off x="3151768" y="351248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0066"/>
                  </a:solidFill>
                  <a:latin typeface="Calibri" panose="020F0502020204030204"/>
                </a:rPr>
                <a:t>24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2446DDA-D464-4984-96C9-D5BFF9012B20}"/>
              </a:ext>
            </a:extLst>
          </p:cNvPr>
          <p:cNvGrpSpPr/>
          <p:nvPr/>
        </p:nvGrpSpPr>
        <p:grpSpPr>
          <a:xfrm>
            <a:off x="2804116" y="2154369"/>
            <a:ext cx="2651760" cy="1631216"/>
            <a:chOff x="2804116" y="2154369"/>
            <a:chExt cx="2651760" cy="163121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6CAB69E-AEED-4705-A22C-17B750633F92}"/>
                </a:ext>
              </a:extLst>
            </p:cNvPr>
            <p:cNvSpPr/>
            <p:nvPr/>
          </p:nvSpPr>
          <p:spPr>
            <a:xfrm rot="16867638" flipH="1">
              <a:off x="3444196" y="1741259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3714748-1869-4F0F-BFF0-70F965D6A49D}"/>
                </a:ext>
              </a:extLst>
            </p:cNvPr>
            <p:cNvSpPr txBox="1"/>
            <p:nvPr/>
          </p:nvSpPr>
          <p:spPr>
            <a:xfrm>
              <a:off x="2855691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D1E4B24-0E8A-4DED-B2A2-BC5A0464BB14}"/>
              </a:ext>
            </a:extLst>
          </p:cNvPr>
          <p:cNvGrpSpPr/>
          <p:nvPr/>
        </p:nvGrpSpPr>
        <p:grpSpPr>
          <a:xfrm>
            <a:off x="3937689" y="735522"/>
            <a:ext cx="1631604" cy="2651760"/>
            <a:chOff x="3937689" y="735522"/>
            <a:chExt cx="1631604" cy="265176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5D07918-79D3-4BE9-B42E-19152A6B218B}"/>
                </a:ext>
              </a:extLst>
            </p:cNvPr>
            <p:cNvSpPr/>
            <p:nvPr/>
          </p:nvSpPr>
          <p:spPr>
            <a:xfrm rot="19699285" flipH="1">
              <a:off x="4197693" y="73552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BFC1A13-40CF-494E-86E9-C628E00D961A}"/>
                </a:ext>
              </a:extLst>
            </p:cNvPr>
            <p:cNvSpPr txBox="1"/>
            <p:nvPr/>
          </p:nvSpPr>
          <p:spPr>
            <a:xfrm>
              <a:off x="3937689" y="928333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126D9D1-B0A5-4BFD-BD2C-16344597E842}"/>
              </a:ext>
            </a:extLst>
          </p:cNvPr>
          <p:cNvSpPr/>
          <p:nvPr/>
        </p:nvSpPr>
        <p:spPr>
          <a:xfrm>
            <a:off x="5420096" y="311435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16C22A7-F5A0-4CC5-9FCB-AD80DF317465}"/>
              </a:ext>
            </a:extLst>
          </p:cNvPr>
          <p:cNvSpPr/>
          <p:nvPr/>
        </p:nvSpPr>
        <p:spPr>
          <a:xfrm rot="1900715">
            <a:off x="6744666" y="673963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DA978B7E-2175-46DB-AB40-CF80EB38DE80}"/>
              </a:ext>
            </a:extLst>
          </p:cNvPr>
          <p:cNvSpPr/>
          <p:nvPr/>
        </p:nvSpPr>
        <p:spPr>
          <a:xfrm rot="4732362">
            <a:off x="7588775" y="1675488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108C137B-0E44-44D6-9282-91AD637F6479}"/>
              </a:ext>
            </a:extLst>
          </p:cNvPr>
          <p:cNvSpPr/>
          <p:nvPr/>
        </p:nvSpPr>
        <p:spPr>
          <a:xfrm rot="6620694">
            <a:off x="7465550" y="2840420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E45A5B2-DE1E-40C3-805E-F16678AA766C}"/>
              </a:ext>
            </a:extLst>
          </p:cNvPr>
          <p:cNvSpPr/>
          <p:nvPr/>
        </p:nvSpPr>
        <p:spPr>
          <a:xfrm rot="8807381">
            <a:off x="6765243" y="3838544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C9A9638B-8228-4C3F-AE34-3AF0F28DEC2F}"/>
              </a:ext>
            </a:extLst>
          </p:cNvPr>
          <p:cNvSpPr/>
          <p:nvPr/>
        </p:nvSpPr>
        <p:spPr>
          <a:xfrm>
            <a:off x="5421965" y="4236271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86DFC0-C8D2-40EC-A7F7-60DE4DC5F79B}"/>
              </a:ext>
            </a:extLst>
          </p:cNvPr>
          <p:cNvSpPr/>
          <p:nvPr/>
        </p:nvSpPr>
        <p:spPr>
          <a:xfrm rot="12792619" flipH="1">
            <a:off x="4128861" y="4002779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3B589175-E6A2-451F-B687-CDCBEDE70E15}"/>
              </a:ext>
            </a:extLst>
          </p:cNvPr>
          <p:cNvSpPr/>
          <p:nvPr/>
        </p:nvSpPr>
        <p:spPr>
          <a:xfrm rot="14979306" flipH="1">
            <a:off x="3577873" y="2911692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46C3C9EF-2029-450A-850B-DF31CF57965A}"/>
              </a:ext>
            </a:extLst>
          </p:cNvPr>
          <p:cNvSpPr/>
          <p:nvPr/>
        </p:nvSpPr>
        <p:spPr>
          <a:xfrm rot="16867638" flipH="1">
            <a:off x="3284208" y="1711227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0D37000-B933-4369-859B-E455E04F9DAF}"/>
              </a:ext>
            </a:extLst>
          </p:cNvPr>
          <p:cNvSpPr/>
          <p:nvPr/>
        </p:nvSpPr>
        <p:spPr>
          <a:xfrm rot="19699285" flipH="1">
            <a:off x="4034090" y="460102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654BDA0C-3193-4DCD-A67B-73FFB7EA5A85}"/>
              </a:ext>
            </a:extLst>
          </p:cNvPr>
          <p:cNvSpPr/>
          <p:nvPr/>
        </p:nvSpPr>
        <p:spPr>
          <a:xfrm>
            <a:off x="5090160" y="2433320"/>
            <a:ext cx="2011680" cy="2011680"/>
          </a:xfrm>
          <a:prstGeom prst="ellipse">
            <a:avLst/>
          </a:prstGeom>
          <a:solidFill>
            <a:srgbClr val="FF5E6D"/>
          </a:solidFill>
          <a:ln w="38100">
            <a:solidFill>
              <a:srgbClr val="FB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A67BE3F-82A1-4ED6-A343-5A0D15ACEE9C}"/>
              </a:ext>
            </a:extLst>
          </p:cNvPr>
          <p:cNvSpPr txBox="1"/>
          <p:nvPr/>
        </p:nvSpPr>
        <p:spPr>
          <a:xfrm>
            <a:off x="5136970" y="2976339"/>
            <a:ext cx="18902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3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1DC1143-6C44-49FB-9707-6B95444E4951}"/>
              </a:ext>
            </a:extLst>
          </p:cNvPr>
          <p:cNvSpPr txBox="1"/>
          <p:nvPr/>
        </p:nvSpPr>
        <p:spPr>
          <a:xfrm>
            <a:off x="5378082" y="83490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C5B3B85-1350-4606-99C8-B148A563C519}"/>
              </a:ext>
            </a:extLst>
          </p:cNvPr>
          <p:cNvSpPr txBox="1"/>
          <p:nvPr/>
        </p:nvSpPr>
        <p:spPr>
          <a:xfrm>
            <a:off x="6751621" y="997008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DB45A5F-B36F-4390-A95B-37B71AFED78B}"/>
              </a:ext>
            </a:extLst>
          </p:cNvPr>
          <p:cNvSpPr txBox="1"/>
          <p:nvPr/>
        </p:nvSpPr>
        <p:spPr>
          <a:xfrm>
            <a:off x="7702844" y="218407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54E98B9-47A0-4C8B-992D-C562504B8E3E}"/>
              </a:ext>
            </a:extLst>
          </p:cNvPr>
          <p:cNvSpPr txBox="1"/>
          <p:nvPr/>
        </p:nvSpPr>
        <p:spPr>
          <a:xfrm>
            <a:off x="7489935" y="332718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4989B33-FDED-45FC-8193-15730ED73427}"/>
              </a:ext>
            </a:extLst>
          </p:cNvPr>
          <p:cNvSpPr txBox="1"/>
          <p:nvPr/>
        </p:nvSpPr>
        <p:spPr>
          <a:xfrm>
            <a:off x="6793789" y="446805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2D0E259-AD55-48EF-B3C8-75932B717815}"/>
              </a:ext>
            </a:extLst>
          </p:cNvPr>
          <p:cNvSpPr txBox="1"/>
          <p:nvPr/>
        </p:nvSpPr>
        <p:spPr>
          <a:xfrm>
            <a:off x="5475581" y="4778492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E2763B-7A30-4272-90E4-95455C2814DD}"/>
              </a:ext>
            </a:extLst>
          </p:cNvPr>
          <p:cNvSpPr txBox="1"/>
          <p:nvPr/>
        </p:nvSpPr>
        <p:spPr>
          <a:xfrm>
            <a:off x="4034210" y="461509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9B11B33-8612-4969-BAF8-63A49F8116CE}"/>
              </a:ext>
            </a:extLst>
          </p:cNvPr>
          <p:cNvSpPr txBox="1"/>
          <p:nvPr/>
        </p:nvSpPr>
        <p:spPr>
          <a:xfrm>
            <a:off x="3350143" y="3548721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E53D381-5EE4-4B69-82C5-39D2B9188582}"/>
              </a:ext>
            </a:extLst>
          </p:cNvPr>
          <p:cNvSpPr txBox="1"/>
          <p:nvPr/>
        </p:nvSpPr>
        <p:spPr>
          <a:xfrm>
            <a:off x="3155640" y="2220326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6053BC0-F34D-47D0-9E7F-7897CD5AC015}"/>
              </a:ext>
            </a:extLst>
          </p:cNvPr>
          <p:cNvSpPr txBox="1"/>
          <p:nvPr/>
        </p:nvSpPr>
        <p:spPr>
          <a:xfrm>
            <a:off x="3879982" y="86245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pic>
        <p:nvPicPr>
          <p:cNvPr id="192" name="Picture 191" descr="A picture containing toy&#10;&#10;Description automatically generated">
            <a:extLst>
              <a:ext uri="{FF2B5EF4-FFF2-40B4-BE49-F238E27FC236}">
                <a16:creationId xmlns:a16="http://schemas.microsoft.com/office/drawing/2014/main" id="{4C228E46-F4A5-4A70-8E6B-5D5D34DF19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51" y="4166300"/>
            <a:ext cx="3200400" cy="3200400"/>
          </a:xfrm>
          <a:prstGeom prst="rect">
            <a:avLst/>
          </a:prstGeom>
        </p:spPr>
      </p:pic>
      <p:pic>
        <p:nvPicPr>
          <p:cNvPr id="19456" name="Picture 19455">
            <a:extLst>
              <a:ext uri="{FF2B5EF4-FFF2-40B4-BE49-F238E27FC236}">
                <a16:creationId xmlns:a16="http://schemas.microsoft.com/office/drawing/2014/main" id="{C4B2D299-3914-4B6D-A91B-A3341F138C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820" y="4030680"/>
            <a:ext cx="3305053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9297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5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6" fill="hold">
                          <p:stCondLst>
                            <p:cond delay="0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1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3"/>
                      </p:tgtEl>
                    </p:cond>
                  </p:nextCondLst>
                </p:seq>
                <p:seq concurrent="1" nextAc="seek">
                  <p:cTn id="203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4" fill="hold">
                          <p:stCondLst>
                            <p:cond delay="0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212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3" fill="hold">
                          <p:stCondLst>
                            <p:cond delay="0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9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5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8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3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6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248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9" fill="hold">
                          <p:stCondLst>
                            <p:cond delay="0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2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5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257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8" fill="hold">
                          <p:stCondLst>
                            <p:cond delay="0"/>
                          </p:stCondLst>
                          <p:childTnLst>
                            <p:par>
                              <p:cTn id="2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1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4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3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</p:childTnLst>
            </p:cTn>
          </p:par>
        </p:tnLst>
        <p:bldLst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1" grpId="0"/>
          <p:bldP spid="182" grpId="0"/>
          <p:bldP spid="182" grpId="1"/>
          <p:bldP spid="183" grpId="0"/>
          <p:bldP spid="183" grpId="1"/>
          <p:bldP spid="184" grpId="0"/>
          <p:bldP spid="184" grpId="1"/>
          <p:bldP spid="185" grpId="0"/>
          <p:bldP spid="185" grpId="1"/>
          <p:bldP spid="186" grpId="0"/>
          <p:bldP spid="186" grpId="1"/>
          <p:bldP spid="187" grpId="0"/>
          <p:bldP spid="187" grpId="1"/>
          <p:bldP spid="188" grpId="0"/>
          <p:bldP spid="188" grpId="1"/>
          <p:bldP spid="189" grpId="0"/>
          <p:bldP spid="189" grpId="1"/>
          <p:bldP spid="190" grpId="0"/>
          <p:bldP spid="190" grpId="1"/>
          <p:bldP spid="191" grpId="0"/>
          <p:bldP spid="19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5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6" fill="hold">
                          <p:stCondLst>
                            <p:cond delay="0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1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3"/>
                      </p:tgtEl>
                    </p:cond>
                  </p:nextCondLst>
                </p:seq>
                <p:seq concurrent="1" nextAc="seek">
                  <p:cTn id="203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4" fill="hold">
                          <p:stCondLst>
                            <p:cond delay="0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212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3" fill="hold">
                          <p:stCondLst>
                            <p:cond delay="0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9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5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8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3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6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248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9" fill="hold">
                          <p:stCondLst>
                            <p:cond delay="0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2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5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257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8" fill="hold">
                          <p:stCondLst>
                            <p:cond delay="0"/>
                          </p:stCondLst>
                          <p:childTnLst>
                            <p:par>
                              <p:cTn id="2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1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4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3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</p:childTnLst>
            </p:cTn>
          </p:par>
        </p:tnLst>
        <p:bldLst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1" grpId="0"/>
          <p:bldP spid="182" grpId="0"/>
          <p:bldP spid="182" grpId="1"/>
          <p:bldP spid="183" grpId="0"/>
          <p:bldP spid="183" grpId="1"/>
          <p:bldP spid="184" grpId="0"/>
          <p:bldP spid="184" grpId="1"/>
          <p:bldP spid="185" grpId="0"/>
          <p:bldP spid="185" grpId="1"/>
          <p:bldP spid="186" grpId="0"/>
          <p:bldP spid="186" grpId="1"/>
          <p:bldP spid="187" grpId="0"/>
          <p:bldP spid="187" grpId="1"/>
          <p:bldP spid="188" grpId="0"/>
          <p:bldP spid="188" grpId="1"/>
          <p:bldP spid="189" grpId="0"/>
          <p:bldP spid="189" grpId="1"/>
          <p:bldP spid="190" grpId="0"/>
          <p:bldP spid="190" grpId="1"/>
          <p:bldP spid="191" grpId="0"/>
          <p:bldP spid="191" grpId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-1828800" y="0"/>
            <a:ext cx="140208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8C8BD7-980F-4188-AAAB-D9D015F03A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3448" y="2114194"/>
            <a:ext cx="719390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-2020186" y="21266"/>
            <a:ext cx="14212186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3" name="Picture 2" descr="Compound adjectives | Baamboozle">
            <a:extLst>
              <a:ext uri="{FF2B5EF4-FFF2-40B4-BE49-F238E27FC236}">
                <a16:creationId xmlns:a16="http://schemas.microsoft.com/office/drawing/2014/main" id="{E95FDD57-BC6A-43A7-BC3C-A75ECCA58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61F1CB-02A6-46E6-B90C-213580A84960}"/>
              </a:ext>
            </a:extLst>
          </p:cNvPr>
          <p:cNvSpPr txBox="1"/>
          <p:nvPr/>
        </p:nvSpPr>
        <p:spPr>
          <a:xfrm>
            <a:off x="1423698" y="301079"/>
            <a:ext cx="4922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Hoạt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C5A0FB-40CE-40CD-826F-E04A00FE25D7}"/>
              </a:ext>
            </a:extLst>
          </p:cNvPr>
          <p:cNvGrpSpPr/>
          <p:nvPr/>
        </p:nvGrpSpPr>
        <p:grpSpPr>
          <a:xfrm>
            <a:off x="289560" y="952318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1617E851-1B0B-4EB4-B61D-6DD684731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B4CBCDD-7495-49C9-8213-628E553940F4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94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1580471" y="1299120"/>
            <a:ext cx="10319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Nêu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còn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thiếu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300" b="1" i="0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4CFFD-1E7F-4D19-ABEB-3B1ABE51EF8B}"/>
              </a:ext>
            </a:extLst>
          </p:cNvPr>
          <p:cNvSpPr txBox="1"/>
          <p:nvPr/>
        </p:nvSpPr>
        <p:spPr>
          <a:xfrm flipH="1">
            <a:off x="-23821" y="2260130"/>
            <a:ext cx="111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C82D9C-619D-4214-9094-F16AFD8600BA}"/>
              </a:ext>
            </a:extLst>
          </p:cNvPr>
          <p:cNvSpPr/>
          <p:nvPr/>
        </p:nvSpPr>
        <p:spPr>
          <a:xfrm>
            <a:off x="796796" y="2139656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83328B-5620-4E14-89B7-E9038AEC7AB3}"/>
              </a:ext>
            </a:extLst>
          </p:cNvPr>
          <p:cNvSpPr txBox="1"/>
          <p:nvPr/>
        </p:nvSpPr>
        <p:spPr>
          <a:xfrm>
            <a:off x="837161" y="2287139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B3D78C5-B8C6-4011-A3B1-ED538EF97701}"/>
              </a:ext>
            </a:extLst>
          </p:cNvPr>
          <p:cNvSpPr/>
          <p:nvPr/>
        </p:nvSpPr>
        <p:spPr>
          <a:xfrm>
            <a:off x="1776558" y="215245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0D9121-36F0-4C51-A9EF-3DA06BA7689D}"/>
              </a:ext>
            </a:extLst>
          </p:cNvPr>
          <p:cNvSpPr txBox="1"/>
          <p:nvPr/>
        </p:nvSpPr>
        <p:spPr>
          <a:xfrm>
            <a:off x="1816923" y="2299938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879A414-3A08-40DB-9F69-ADBFB18A0E5E}"/>
              </a:ext>
            </a:extLst>
          </p:cNvPr>
          <p:cNvSpPr/>
          <p:nvPr/>
        </p:nvSpPr>
        <p:spPr>
          <a:xfrm>
            <a:off x="2702251" y="220962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57ADB2-FE86-4C7A-9EAD-3C181C21B4E4}"/>
              </a:ext>
            </a:extLst>
          </p:cNvPr>
          <p:cNvSpPr txBox="1"/>
          <p:nvPr/>
        </p:nvSpPr>
        <p:spPr>
          <a:xfrm>
            <a:off x="2742615" y="2389095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35780E-6C3A-4584-B539-D27579E36E8F}"/>
              </a:ext>
            </a:extLst>
          </p:cNvPr>
          <p:cNvSpPr/>
          <p:nvPr/>
        </p:nvSpPr>
        <p:spPr>
          <a:xfrm>
            <a:off x="3629301" y="216399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73A28-922E-46B7-87F0-630E8735CB0B}"/>
              </a:ext>
            </a:extLst>
          </p:cNvPr>
          <p:cNvSpPr txBox="1"/>
          <p:nvPr/>
        </p:nvSpPr>
        <p:spPr>
          <a:xfrm>
            <a:off x="3669666" y="2311478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603F7A2-1EBC-4EC0-B077-4792FFDD9976}"/>
              </a:ext>
            </a:extLst>
          </p:cNvPr>
          <p:cNvSpPr/>
          <p:nvPr/>
        </p:nvSpPr>
        <p:spPr>
          <a:xfrm>
            <a:off x="4545615" y="2194051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DA6D2A-32D6-4B89-8242-F3D5DD5206A3}"/>
              </a:ext>
            </a:extLst>
          </p:cNvPr>
          <p:cNvSpPr txBox="1"/>
          <p:nvPr/>
        </p:nvSpPr>
        <p:spPr>
          <a:xfrm>
            <a:off x="4585980" y="2341534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E8C4F20-DB62-428F-90C2-509374A44B75}"/>
              </a:ext>
            </a:extLst>
          </p:cNvPr>
          <p:cNvSpPr/>
          <p:nvPr/>
        </p:nvSpPr>
        <p:spPr>
          <a:xfrm>
            <a:off x="5469636" y="216399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269A8-0744-4F93-96C7-335A2BC2EBC2}"/>
              </a:ext>
            </a:extLst>
          </p:cNvPr>
          <p:cNvSpPr txBox="1"/>
          <p:nvPr/>
        </p:nvSpPr>
        <p:spPr>
          <a:xfrm>
            <a:off x="5508061" y="2333064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B610B69-80B7-45AF-8CFD-A6D9B42F0221}"/>
              </a:ext>
            </a:extLst>
          </p:cNvPr>
          <p:cNvSpPr/>
          <p:nvPr/>
        </p:nvSpPr>
        <p:spPr>
          <a:xfrm>
            <a:off x="6449398" y="217679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1CC7AC-B9A6-4B20-B4F2-079C793F4863}"/>
              </a:ext>
            </a:extLst>
          </p:cNvPr>
          <p:cNvSpPr txBox="1"/>
          <p:nvPr/>
        </p:nvSpPr>
        <p:spPr>
          <a:xfrm>
            <a:off x="6489763" y="232427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4FCD6C-06CB-4ABF-BF5D-C02C74A82BD3}"/>
              </a:ext>
            </a:extLst>
          </p:cNvPr>
          <p:cNvSpPr/>
          <p:nvPr/>
        </p:nvSpPr>
        <p:spPr>
          <a:xfrm>
            <a:off x="7385827" y="218833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A17C6D-408B-4D4B-8493-E028E675724E}"/>
              </a:ext>
            </a:extLst>
          </p:cNvPr>
          <p:cNvSpPr txBox="1"/>
          <p:nvPr/>
        </p:nvSpPr>
        <p:spPr>
          <a:xfrm>
            <a:off x="7416946" y="237031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BA428-4BEA-415B-AEF0-737A0CE66DBE}"/>
              </a:ext>
            </a:extLst>
          </p:cNvPr>
          <p:cNvSpPr/>
          <p:nvPr/>
        </p:nvSpPr>
        <p:spPr>
          <a:xfrm>
            <a:off x="8302141" y="218833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00043C-92F6-43E0-B206-4C9D2E77C480}"/>
              </a:ext>
            </a:extLst>
          </p:cNvPr>
          <p:cNvSpPr txBox="1"/>
          <p:nvPr/>
        </p:nvSpPr>
        <p:spPr>
          <a:xfrm>
            <a:off x="8342506" y="233581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AEA139F-AB9B-4E1D-8381-275A259CDC03}"/>
              </a:ext>
            </a:extLst>
          </p:cNvPr>
          <p:cNvSpPr/>
          <p:nvPr/>
        </p:nvSpPr>
        <p:spPr>
          <a:xfrm>
            <a:off x="9218455" y="2218390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9E8842-038C-4142-8BF0-4B8ACA5F4A87}"/>
              </a:ext>
            </a:extLst>
          </p:cNvPr>
          <p:cNvSpPr txBox="1"/>
          <p:nvPr/>
        </p:nvSpPr>
        <p:spPr>
          <a:xfrm>
            <a:off x="9258820" y="2365873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B33A06-28F6-4F05-8646-CD0FFC90BCEC}"/>
              </a:ext>
            </a:extLst>
          </p:cNvPr>
          <p:cNvGrpSpPr/>
          <p:nvPr/>
        </p:nvGrpSpPr>
        <p:grpSpPr>
          <a:xfrm flipV="1">
            <a:off x="1045197" y="2884025"/>
            <a:ext cx="1155069" cy="873097"/>
            <a:chOff x="2164332" y="697199"/>
            <a:chExt cx="1155069" cy="873097"/>
          </a:xfrm>
        </p:grpSpPr>
        <p:sp>
          <p:nvSpPr>
            <p:cNvPr id="50" name="Right Brace 49">
              <a:extLst>
                <a:ext uri="{FF2B5EF4-FFF2-40B4-BE49-F238E27FC236}">
                  <a16:creationId xmlns:a16="http://schemas.microsoft.com/office/drawing/2014/main" id="{BFE4AA8A-779B-4E7F-BCAE-6C29AF45F288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B649FE5-C7C9-4285-80D9-9C269859465D}"/>
                </a:ext>
              </a:extLst>
            </p:cNvPr>
            <p:cNvSpPr/>
            <p:nvPr/>
          </p:nvSpPr>
          <p:spPr>
            <a:xfrm flipV="1">
              <a:off x="2232876" y="697199"/>
              <a:ext cx="842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+3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54D5FE3-5FA6-40F6-AAF9-653BA938D39C}"/>
              </a:ext>
            </a:extLst>
          </p:cNvPr>
          <p:cNvGrpSpPr/>
          <p:nvPr/>
        </p:nvGrpSpPr>
        <p:grpSpPr>
          <a:xfrm flipV="1">
            <a:off x="2312596" y="2884025"/>
            <a:ext cx="1034564" cy="873097"/>
            <a:chOff x="2164332" y="697199"/>
            <a:chExt cx="1155069" cy="873097"/>
          </a:xfrm>
        </p:grpSpPr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14FC1883-5A6C-41C7-B0BB-82BBBA429D0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AFE15B2-71BE-465F-9B62-74EF03B752DC}"/>
                </a:ext>
              </a:extLst>
            </p:cNvPr>
            <p:cNvSpPr/>
            <p:nvPr/>
          </p:nvSpPr>
          <p:spPr>
            <a:xfrm flipV="1">
              <a:off x="2390019" y="697199"/>
              <a:ext cx="7234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+3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079C301-F121-4016-9839-3902F245F2A1}"/>
              </a:ext>
            </a:extLst>
          </p:cNvPr>
          <p:cNvSpPr txBox="1"/>
          <p:nvPr/>
        </p:nvSpPr>
        <p:spPr>
          <a:xfrm>
            <a:off x="3758616" y="2333064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B4AA80-C267-41BE-8CC5-A091E8780F42}"/>
              </a:ext>
            </a:extLst>
          </p:cNvPr>
          <p:cNvSpPr txBox="1"/>
          <p:nvPr/>
        </p:nvSpPr>
        <p:spPr>
          <a:xfrm>
            <a:off x="4662172" y="2365232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04AC3D-8E38-4B5E-B1FB-7C711FF3EF80}"/>
              </a:ext>
            </a:extLst>
          </p:cNvPr>
          <p:cNvSpPr txBox="1"/>
          <p:nvPr/>
        </p:nvSpPr>
        <p:spPr>
          <a:xfrm>
            <a:off x="6582662" y="2365232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3A3EB2-EA07-4FF4-BECD-0550E71326C9}"/>
              </a:ext>
            </a:extLst>
          </p:cNvPr>
          <p:cNvSpPr txBox="1"/>
          <p:nvPr/>
        </p:nvSpPr>
        <p:spPr>
          <a:xfrm>
            <a:off x="8399641" y="2362720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61" name="Flowchart: Decision 60">
            <a:extLst>
              <a:ext uri="{FF2B5EF4-FFF2-40B4-BE49-F238E27FC236}">
                <a16:creationId xmlns:a16="http://schemas.microsoft.com/office/drawing/2014/main" id="{828E55E6-1BC1-4010-887D-C2D55503DAAC}"/>
              </a:ext>
            </a:extLst>
          </p:cNvPr>
          <p:cNvSpPr/>
          <p:nvPr/>
        </p:nvSpPr>
        <p:spPr>
          <a:xfrm>
            <a:off x="2032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2" name="Flowchart: Decision 61">
            <a:extLst>
              <a:ext uri="{FF2B5EF4-FFF2-40B4-BE49-F238E27FC236}">
                <a16:creationId xmlns:a16="http://schemas.microsoft.com/office/drawing/2014/main" id="{89C4A521-BEBC-4872-A66D-C8F71BF2A4CA}"/>
              </a:ext>
            </a:extLst>
          </p:cNvPr>
          <p:cNvSpPr/>
          <p:nvPr/>
        </p:nvSpPr>
        <p:spPr>
          <a:xfrm>
            <a:off x="1266420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3" name="Flowchart: Decision 62">
            <a:extLst>
              <a:ext uri="{FF2B5EF4-FFF2-40B4-BE49-F238E27FC236}">
                <a16:creationId xmlns:a16="http://schemas.microsoft.com/office/drawing/2014/main" id="{DA83BC0B-F451-4177-AE8D-5517D3631BDB}"/>
              </a:ext>
            </a:extLst>
          </p:cNvPr>
          <p:cNvSpPr/>
          <p:nvPr/>
        </p:nvSpPr>
        <p:spPr>
          <a:xfrm>
            <a:off x="2512518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4" name="Flowchart: Decision 63">
            <a:extLst>
              <a:ext uri="{FF2B5EF4-FFF2-40B4-BE49-F238E27FC236}">
                <a16:creationId xmlns:a16="http://schemas.microsoft.com/office/drawing/2014/main" id="{C8CB094A-F785-405D-BDD8-13CE7A4982A0}"/>
              </a:ext>
            </a:extLst>
          </p:cNvPr>
          <p:cNvSpPr/>
          <p:nvPr/>
        </p:nvSpPr>
        <p:spPr>
          <a:xfrm>
            <a:off x="3758616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5" name="Flowchart: Decision 64">
            <a:extLst>
              <a:ext uri="{FF2B5EF4-FFF2-40B4-BE49-F238E27FC236}">
                <a16:creationId xmlns:a16="http://schemas.microsoft.com/office/drawing/2014/main" id="{00DCBF39-6BCC-4AE0-B5C6-2F1B6766E13B}"/>
              </a:ext>
            </a:extLst>
          </p:cNvPr>
          <p:cNvSpPr/>
          <p:nvPr/>
        </p:nvSpPr>
        <p:spPr>
          <a:xfrm>
            <a:off x="5004714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6" name="Flowchart: Decision 65">
            <a:extLst>
              <a:ext uri="{FF2B5EF4-FFF2-40B4-BE49-F238E27FC236}">
                <a16:creationId xmlns:a16="http://schemas.microsoft.com/office/drawing/2014/main" id="{5175DBE2-135C-40A3-9DB4-954EC8C384CE}"/>
              </a:ext>
            </a:extLst>
          </p:cNvPr>
          <p:cNvSpPr/>
          <p:nvPr/>
        </p:nvSpPr>
        <p:spPr>
          <a:xfrm>
            <a:off x="625081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7" name="Flowchart: Decision 66">
            <a:extLst>
              <a:ext uri="{FF2B5EF4-FFF2-40B4-BE49-F238E27FC236}">
                <a16:creationId xmlns:a16="http://schemas.microsoft.com/office/drawing/2014/main" id="{784C2C12-35A7-43E1-A933-FABBCBFBBEDA}"/>
              </a:ext>
            </a:extLst>
          </p:cNvPr>
          <p:cNvSpPr/>
          <p:nvPr/>
        </p:nvSpPr>
        <p:spPr>
          <a:xfrm>
            <a:off x="7516489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8" name="Flowchart: Decision 67">
            <a:extLst>
              <a:ext uri="{FF2B5EF4-FFF2-40B4-BE49-F238E27FC236}">
                <a16:creationId xmlns:a16="http://schemas.microsoft.com/office/drawing/2014/main" id="{DACE0D84-B293-4C04-84FF-AFD92D821F50}"/>
              </a:ext>
            </a:extLst>
          </p:cNvPr>
          <p:cNvSpPr/>
          <p:nvPr/>
        </p:nvSpPr>
        <p:spPr>
          <a:xfrm>
            <a:off x="874661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9" name="Flowchart: Decision 68">
            <a:extLst>
              <a:ext uri="{FF2B5EF4-FFF2-40B4-BE49-F238E27FC236}">
                <a16:creationId xmlns:a16="http://schemas.microsoft.com/office/drawing/2014/main" id="{07861E4E-A389-4D8C-992E-0944E474E2B5}"/>
              </a:ext>
            </a:extLst>
          </p:cNvPr>
          <p:cNvSpPr/>
          <p:nvPr/>
        </p:nvSpPr>
        <p:spPr>
          <a:xfrm>
            <a:off x="9976735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0" name="Flowchart: Decision 69">
            <a:extLst>
              <a:ext uri="{FF2B5EF4-FFF2-40B4-BE49-F238E27FC236}">
                <a16:creationId xmlns:a16="http://schemas.microsoft.com/office/drawing/2014/main" id="{EA7F939E-A499-4225-BFDF-B7A7A5E1B00A}"/>
              </a:ext>
            </a:extLst>
          </p:cNvPr>
          <p:cNvSpPr/>
          <p:nvPr/>
        </p:nvSpPr>
        <p:spPr>
          <a:xfrm>
            <a:off x="11206858" y="4623205"/>
            <a:ext cx="1099411" cy="1004777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1C3BF9-129E-43BD-9736-7E53C2DCDC44}"/>
              </a:ext>
            </a:extLst>
          </p:cNvPr>
          <p:cNvSpPr txBox="1"/>
          <p:nvPr/>
        </p:nvSpPr>
        <p:spPr>
          <a:xfrm>
            <a:off x="162380" y="4943840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6263F9-000A-4653-8D10-7EA95EAAAADE}"/>
              </a:ext>
            </a:extLst>
          </p:cNvPr>
          <p:cNvSpPr txBox="1"/>
          <p:nvPr/>
        </p:nvSpPr>
        <p:spPr>
          <a:xfrm>
            <a:off x="2674362" y="493575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D72C622-7125-4ACD-9ABB-5BDFB07F287F}"/>
              </a:ext>
            </a:extLst>
          </p:cNvPr>
          <p:cNvSpPr txBox="1"/>
          <p:nvPr/>
        </p:nvSpPr>
        <p:spPr>
          <a:xfrm>
            <a:off x="6440897" y="4909172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55B88C-7C64-4776-9C46-D04D62BCF7F5}"/>
              </a:ext>
            </a:extLst>
          </p:cNvPr>
          <p:cNvSpPr txBox="1"/>
          <p:nvPr/>
        </p:nvSpPr>
        <p:spPr>
          <a:xfrm>
            <a:off x="11374080" y="493575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B815C63-0535-42DE-B1F9-1D6269096440}"/>
              </a:ext>
            </a:extLst>
          </p:cNvPr>
          <p:cNvSpPr txBox="1"/>
          <p:nvPr/>
        </p:nvSpPr>
        <p:spPr>
          <a:xfrm>
            <a:off x="1462274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F009AA8-CAC1-4252-98BF-F0233495FEF7}"/>
              </a:ext>
            </a:extLst>
          </p:cNvPr>
          <p:cNvSpPr txBox="1"/>
          <p:nvPr/>
        </p:nvSpPr>
        <p:spPr>
          <a:xfrm>
            <a:off x="3911026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F53B30C-48D9-40EA-87DF-E30E210F42CC}"/>
              </a:ext>
            </a:extLst>
          </p:cNvPr>
          <p:cNvSpPr txBox="1"/>
          <p:nvPr/>
        </p:nvSpPr>
        <p:spPr>
          <a:xfrm>
            <a:off x="5209013" y="4909172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AE4BC7-24CC-4953-883C-E6927B4ECEF5}"/>
              </a:ext>
            </a:extLst>
          </p:cNvPr>
          <p:cNvSpPr txBox="1"/>
          <p:nvPr/>
        </p:nvSpPr>
        <p:spPr>
          <a:xfrm>
            <a:off x="7708490" y="493787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9C554E-E6D6-4E0B-B651-12CD5685F5ED}"/>
              </a:ext>
            </a:extLst>
          </p:cNvPr>
          <p:cNvSpPr txBox="1"/>
          <p:nvPr/>
        </p:nvSpPr>
        <p:spPr>
          <a:xfrm>
            <a:off x="8958899" y="495897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EE44AA-6D4B-4375-B87E-20FCCDA6A4FC}"/>
              </a:ext>
            </a:extLst>
          </p:cNvPr>
          <p:cNvSpPr txBox="1"/>
          <p:nvPr/>
        </p:nvSpPr>
        <p:spPr>
          <a:xfrm>
            <a:off x="10189022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979299C-2EEA-47A0-A1F0-92AB0EB5086D}"/>
              </a:ext>
            </a:extLst>
          </p:cNvPr>
          <p:cNvSpPr txBox="1"/>
          <p:nvPr/>
        </p:nvSpPr>
        <p:spPr>
          <a:xfrm flipH="1">
            <a:off x="0" y="3845349"/>
            <a:ext cx="111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b)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A872E61-CB2F-45A7-93E7-FB9F206961BD}"/>
              </a:ext>
            </a:extLst>
          </p:cNvPr>
          <p:cNvGrpSpPr/>
          <p:nvPr/>
        </p:nvGrpSpPr>
        <p:grpSpPr>
          <a:xfrm flipV="1">
            <a:off x="796796" y="5700885"/>
            <a:ext cx="1155069" cy="873097"/>
            <a:chOff x="2164332" y="697199"/>
            <a:chExt cx="1155069" cy="873097"/>
          </a:xfrm>
        </p:grpSpPr>
        <p:sp>
          <p:nvSpPr>
            <p:cNvPr id="84" name="Right Brace 83">
              <a:extLst>
                <a:ext uri="{FF2B5EF4-FFF2-40B4-BE49-F238E27FC236}">
                  <a16:creationId xmlns:a16="http://schemas.microsoft.com/office/drawing/2014/main" id="{1B9D088A-9BCC-494A-9E60-7B0B47C09749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DB2DC47-C8CE-4CB7-AF1F-3A4A4DE6EE0E}"/>
                </a:ext>
              </a:extLst>
            </p:cNvPr>
            <p:cNvSpPr/>
            <p:nvPr/>
          </p:nvSpPr>
          <p:spPr>
            <a:xfrm flipV="1">
              <a:off x="2232876" y="697199"/>
              <a:ext cx="842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-3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327959-AE85-48B7-A900-0A4A93A48CDC}"/>
              </a:ext>
            </a:extLst>
          </p:cNvPr>
          <p:cNvGrpSpPr/>
          <p:nvPr/>
        </p:nvGrpSpPr>
        <p:grpSpPr>
          <a:xfrm flipV="1">
            <a:off x="1988485" y="5695820"/>
            <a:ext cx="1155069" cy="873097"/>
            <a:chOff x="2164332" y="697199"/>
            <a:chExt cx="1155069" cy="873097"/>
          </a:xfrm>
        </p:grpSpPr>
        <p:sp>
          <p:nvSpPr>
            <p:cNvPr id="87" name="Right Brace 86">
              <a:extLst>
                <a:ext uri="{FF2B5EF4-FFF2-40B4-BE49-F238E27FC236}">
                  <a16:creationId xmlns:a16="http://schemas.microsoft.com/office/drawing/2014/main" id="{30B355A6-7878-4D67-8326-070DF50D026B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B343FB6-2C71-407E-ADB0-5BFC81E6CA4C}"/>
                </a:ext>
              </a:extLst>
            </p:cNvPr>
            <p:cNvSpPr/>
            <p:nvPr/>
          </p:nvSpPr>
          <p:spPr>
            <a:xfrm flipV="1">
              <a:off x="2232876" y="697199"/>
              <a:ext cx="842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-3</a:t>
              </a:r>
              <a:endPara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B140BA8D-8C2D-404D-A674-A1E0FD3D2EC8}"/>
              </a:ext>
            </a:extLst>
          </p:cNvPr>
          <p:cNvSpPr txBox="1"/>
          <p:nvPr/>
        </p:nvSpPr>
        <p:spPr>
          <a:xfrm>
            <a:off x="4033090" y="4935706"/>
            <a:ext cx="682064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D09A4B-A8F7-40DC-9DC3-24AC5028FF67}"/>
              </a:ext>
            </a:extLst>
          </p:cNvPr>
          <p:cNvSpPr txBox="1"/>
          <p:nvPr/>
        </p:nvSpPr>
        <p:spPr>
          <a:xfrm>
            <a:off x="5278743" y="4935855"/>
            <a:ext cx="682064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D77702-3D36-4355-9572-58C6CE2A4753}"/>
              </a:ext>
            </a:extLst>
          </p:cNvPr>
          <p:cNvSpPr txBox="1"/>
          <p:nvPr/>
        </p:nvSpPr>
        <p:spPr>
          <a:xfrm>
            <a:off x="7787601" y="4909172"/>
            <a:ext cx="682064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591DF0A-8274-4911-9526-F53A65970D08}"/>
              </a:ext>
            </a:extLst>
          </p:cNvPr>
          <p:cNvSpPr txBox="1"/>
          <p:nvPr/>
        </p:nvSpPr>
        <p:spPr>
          <a:xfrm>
            <a:off x="10388906" y="4935706"/>
            <a:ext cx="528392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409531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2" grpId="0"/>
      <p:bldP spid="27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9" grpId="0" animBg="1"/>
      <p:bldP spid="90" grpId="0" animBg="1"/>
      <p:bldP spid="91" grpId="0" animBg="1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-2806995" y="0"/>
            <a:ext cx="14998995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599"/>
            <a:ext cx="11612880" cy="65148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F6355E-518E-4B07-BC80-F042BF4C76B5}"/>
              </a:ext>
            </a:extLst>
          </p:cNvPr>
          <p:cNvSpPr txBox="1"/>
          <p:nvPr/>
        </p:nvSpPr>
        <p:spPr>
          <a:xfrm>
            <a:off x="2672545" y="1738328"/>
            <a:ext cx="2282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Tóm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tắt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094B64-1143-4EB6-898C-127693592F91}"/>
              </a:ext>
            </a:extLst>
          </p:cNvPr>
          <p:cNvGrpSpPr/>
          <p:nvPr/>
        </p:nvGrpSpPr>
        <p:grpSpPr>
          <a:xfrm>
            <a:off x="1149153" y="2066108"/>
            <a:ext cx="5501148" cy="2127126"/>
            <a:chOff x="707923" y="2323917"/>
            <a:chExt cx="5501148" cy="4233002"/>
          </a:xfrm>
        </p:grpSpPr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EBF4328-1787-477A-9371-39D3FAB44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" t="7371" r="1973" b="19149"/>
            <a:stretch/>
          </p:blipFill>
          <p:spPr>
            <a:xfrm>
              <a:off x="707923" y="2323917"/>
              <a:ext cx="5501148" cy="423300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C34DE-D3CA-4831-B444-D520F19AE376}"/>
                </a:ext>
              </a:extLst>
            </p:cNvPr>
            <p:cNvSpPr txBox="1"/>
            <p:nvPr/>
          </p:nvSpPr>
          <p:spPr>
            <a:xfrm>
              <a:off x="1069258" y="3459419"/>
              <a:ext cx="477847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25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5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bàn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25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5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25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3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5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FF254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en-US" sz="3200" b="1" dirty="0" err="1">
                  <a:solidFill>
                    <a:srgbClr val="FF254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bàn</a:t>
              </a:r>
              <a:r>
                <a:rPr lang="en-US" sz="3200" b="1" dirty="0">
                  <a:solidFill>
                    <a:srgbClr val="FF254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FF254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cờ</a:t>
              </a:r>
              <a:r>
                <a:rPr lang="en-US" sz="3200" b="1" dirty="0">
                  <a:solidFill>
                    <a:srgbClr val="FF254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? </a:t>
              </a:r>
              <a:r>
                <a:rPr lang="en-US" sz="3200" b="1" dirty="0" err="1">
                  <a:solidFill>
                    <a:srgbClr val="FF254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người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254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1D8AA3E-1C48-4036-96EC-7FAA6114C9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3712" r="8259" b="25741"/>
          <a:stretch/>
        </p:blipFill>
        <p:spPr>
          <a:xfrm>
            <a:off x="7058796" y="2939852"/>
            <a:ext cx="4304899" cy="339129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6AD1D60-8568-445F-BBE1-5F5D53F92540}"/>
              </a:ext>
            </a:extLst>
          </p:cNvPr>
          <p:cNvGrpSpPr/>
          <p:nvPr/>
        </p:nvGrpSpPr>
        <p:grpSpPr>
          <a:xfrm>
            <a:off x="331812" y="250221"/>
            <a:ext cx="1371600" cy="1371600"/>
            <a:chOff x="856628" y="879472"/>
            <a:chExt cx="1554480" cy="1554480"/>
          </a:xfrm>
        </p:grpSpPr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EB4092F0-3979-4D00-AEE2-9A2D95D0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E2D903-6B8E-40EB-914A-81E5FE227F67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B207B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051CEC1-1CCE-4A11-A980-D5ADB10796EB}"/>
              </a:ext>
            </a:extLst>
          </p:cNvPr>
          <p:cNvSpPr txBox="1"/>
          <p:nvPr/>
        </p:nvSpPr>
        <p:spPr>
          <a:xfrm>
            <a:off x="1622723" y="654352"/>
            <a:ext cx="10055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B207B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n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cờ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vua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3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người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.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Hỏi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6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bàn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đấu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cờ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vua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như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vậy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bao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nhiêu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3300" b="1" dirty="0" err="1">
                <a:solidFill>
                  <a:srgbClr val="B207B0"/>
                </a:solidFill>
                <a:latin typeface="Calibri" panose="020F0502020204030204"/>
              </a:rPr>
              <a:t>người</a:t>
            </a:r>
            <a:r>
              <a:rPr lang="en-US" sz="3300" b="1" dirty="0">
                <a:solidFill>
                  <a:srgbClr val="B207B0"/>
                </a:solidFill>
                <a:latin typeface="Calibri" panose="020F0502020204030204"/>
              </a:rPr>
              <a:t>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B207B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5613D-6208-4ECA-925B-18ED3B43A93D}"/>
              </a:ext>
            </a:extLst>
          </p:cNvPr>
          <p:cNvSpPr txBox="1"/>
          <p:nvPr/>
        </p:nvSpPr>
        <p:spPr>
          <a:xfrm>
            <a:off x="3259896" y="4114042"/>
            <a:ext cx="215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1182EB-7C6E-4DC5-BA14-B24065653CD1}"/>
              </a:ext>
            </a:extLst>
          </p:cNvPr>
          <p:cNvSpPr txBox="1"/>
          <p:nvPr/>
        </p:nvSpPr>
        <p:spPr>
          <a:xfrm>
            <a:off x="331812" y="4814877"/>
            <a:ext cx="681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cờ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A06013-ECCA-4914-A2B0-498233C833B2}"/>
              </a:ext>
            </a:extLst>
          </p:cNvPr>
          <p:cNvSpPr txBox="1"/>
          <p:nvPr/>
        </p:nvSpPr>
        <p:spPr>
          <a:xfrm>
            <a:off x="601184" y="5524703"/>
            <a:ext cx="681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/>
              </a:rPr>
              <a:t>3 x 6 = 18 (</a:t>
            </a:r>
            <a:r>
              <a:rPr lang="en-US" sz="4000" b="1" dirty="0" err="1">
                <a:solidFill>
                  <a:srgbClr val="0070C0"/>
                </a:solidFill>
                <a:latin typeface="Calibri" panose="020F0502020204030204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Calibri" panose="020F0502020204030204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0056D0-5E02-4675-BD55-36A6598C1F9D}"/>
              </a:ext>
            </a:extLst>
          </p:cNvPr>
          <p:cNvSpPr txBox="1"/>
          <p:nvPr/>
        </p:nvSpPr>
        <p:spPr>
          <a:xfrm>
            <a:off x="1944610" y="6092847"/>
            <a:ext cx="681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0070C0"/>
                </a:solidFill>
                <a:latin typeface="Calibri" panose="020F0502020204030204"/>
              </a:rPr>
              <a:t>Đáp</a:t>
            </a:r>
            <a:r>
              <a:rPr lang="en-US" sz="4000" b="1" noProof="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n-US" sz="4000" b="1" noProof="0" dirty="0" err="1">
                <a:solidFill>
                  <a:srgbClr val="0070C0"/>
                </a:solidFill>
                <a:latin typeface="Calibri" panose="020F0502020204030204"/>
              </a:rPr>
              <a:t>số</a:t>
            </a:r>
            <a:r>
              <a:rPr lang="en-US" sz="4000" b="1" noProof="0" dirty="0">
                <a:solidFill>
                  <a:srgbClr val="0070C0"/>
                </a:solidFill>
                <a:latin typeface="Calibri" panose="020F0502020204030204"/>
              </a:rPr>
              <a:t>: 18 </a:t>
            </a:r>
            <a:r>
              <a:rPr lang="en-US" sz="4000" b="1" noProof="0" dirty="0" err="1">
                <a:solidFill>
                  <a:srgbClr val="0070C0"/>
                </a:solidFill>
                <a:latin typeface="Calibri" panose="020F0502020204030204"/>
              </a:rPr>
              <a:t>người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4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9" grpId="0"/>
          <p:bldP spid="17" grpId="0"/>
          <p:bldP spid="27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9" grpId="0"/>
          <p:bldP spid="17" grpId="0"/>
          <p:bldP spid="27" grpId="0"/>
          <p:bldP spid="30" grpId="0"/>
          <p:bldP spid="3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-2360428" y="106325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BA919E-2EAC-4090-BFF8-B122A246B4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45347" y="5135031"/>
            <a:ext cx="1569440" cy="1496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A808B43-7A92-48A2-84BA-399B4F38E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556293" y="792324"/>
            <a:ext cx="1265382" cy="12065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53F8B5F-E102-4296-ACE1-BC6097855D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9652609" y="4576607"/>
            <a:ext cx="1871758" cy="178466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7B446E4-4480-4EE9-89C9-CD572F5B5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3194721">
            <a:off x="9991720" y="336881"/>
            <a:ext cx="2320774" cy="184091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81F5FE0-0921-4FC9-87C2-6781F47AD8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8426426">
            <a:off x="1019450" y="3382879"/>
            <a:ext cx="1082926" cy="131225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C04939C-89A1-42FD-82A2-88E1EACF403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31562" r="2306" b="26586"/>
          <a:stretch/>
        </p:blipFill>
        <p:spPr>
          <a:xfrm rot="1427759">
            <a:off x="8447457" y="1113762"/>
            <a:ext cx="788026" cy="97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750828-2F77-4010-99DD-AF5A311AA2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500" y="665582"/>
            <a:ext cx="10876207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-3593805" y="0"/>
            <a:ext cx="15785805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-3094075" y="21067"/>
            <a:ext cx="14169656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8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7" y="907694"/>
            <a:ext cx="1265382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6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6" y="403547"/>
            <a:ext cx="1082926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6" y="4702308"/>
            <a:ext cx="2320774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02F816-8A18-430F-808E-F57BE6F5F7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1839" y="2203094"/>
            <a:ext cx="655986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-1945758" y="0"/>
            <a:ext cx="14137758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4EFEC8-3C0D-4898-9687-DD3C9B4A7253}"/>
              </a:ext>
            </a:extLst>
          </p:cNvPr>
          <p:cNvSpPr txBox="1"/>
          <p:nvPr/>
        </p:nvSpPr>
        <p:spPr>
          <a:xfrm>
            <a:off x="613997" y="1142999"/>
            <a:ext cx="679645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Mỗi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xe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xích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lô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3 bánh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srgbClr val="B001B9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xe</a:t>
            </a:r>
            <a:r>
              <a:rPr lang="en-US" sz="3800" noProof="0" dirty="0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. </a:t>
            </a:r>
            <a:r>
              <a:rPr lang="en-US" sz="3800" noProof="0" dirty="0" err="1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Hỏi</a:t>
            </a:r>
            <a:r>
              <a:rPr lang="en-US" sz="3800" noProof="0" dirty="0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 4 </a:t>
            </a:r>
            <a:r>
              <a:rPr lang="en-US" sz="3800" noProof="0" dirty="0" err="1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xe</a:t>
            </a:r>
            <a:r>
              <a:rPr lang="en-US" sz="3800" noProof="0" dirty="0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en-US" sz="3800" noProof="0" dirty="0" err="1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xích</a:t>
            </a:r>
            <a:r>
              <a:rPr lang="en-US" sz="3800" noProof="0" dirty="0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en-US" sz="3800" noProof="0" dirty="0" err="1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lô</a:t>
            </a:r>
            <a:r>
              <a:rPr lang="en-US" sz="3800" noProof="0" dirty="0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 </a:t>
            </a:r>
            <a:r>
              <a:rPr lang="en-US" sz="3800" noProof="0" dirty="0" err="1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có</a:t>
            </a:r>
            <a:r>
              <a:rPr lang="en-US" sz="3800" noProof="0" dirty="0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 bao </a:t>
            </a:r>
            <a:r>
              <a:rPr lang="en-US" sz="3800" noProof="0" dirty="0" err="1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nhiêu</a:t>
            </a:r>
            <a:r>
              <a:rPr lang="en-US" sz="3800" noProof="0" dirty="0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 bánh </a:t>
            </a:r>
            <a:r>
              <a:rPr lang="en-US" sz="3800" noProof="0" dirty="0" err="1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xe</a:t>
            </a:r>
            <a:r>
              <a:rPr lang="en-US" sz="3800" noProof="0" dirty="0">
                <a:solidFill>
                  <a:srgbClr val="B001B9"/>
                </a:solidFill>
                <a:latin typeface="Calibri" panose="020F0502020204030204"/>
                <a:ea typeface="Calibri" panose="020F0502020204030204" pitchFamily="34" charset="0"/>
              </a:rPr>
              <a:t>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B001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3AF4A33D-0650-4A1D-8AB7-596D78606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15035" r="8542" b="21725"/>
          <a:stretch/>
        </p:blipFill>
        <p:spPr>
          <a:xfrm>
            <a:off x="467651" y="2633483"/>
            <a:ext cx="4672122" cy="3507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640C9-0272-4DC7-A85B-DBF84112D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902" y="3879"/>
            <a:ext cx="3609975" cy="2828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0B8658-20CA-4C21-A6FE-58F6ED50FC52}"/>
              </a:ext>
            </a:extLst>
          </p:cNvPr>
          <p:cNvSpPr/>
          <p:nvPr/>
        </p:nvSpPr>
        <p:spPr>
          <a:xfrm>
            <a:off x="5610226" y="2743200"/>
            <a:ext cx="3343274" cy="931684"/>
          </a:xfrm>
          <a:prstGeom prst="roundRect">
            <a:avLst/>
          </a:prstGeom>
          <a:solidFill>
            <a:srgbClr val="E2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 x 4 = 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C877ECD-6B56-4D33-A41C-90A9AC36FDEB}"/>
              </a:ext>
            </a:extLst>
          </p:cNvPr>
          <p:cNvSpPr/>
          <p:nvPr/>
        </p:nvSpPr>
        <p:spPr>
          <a:xfrm>
            <a:off x="5610226" y="4005084"/>
            <a:ext cx="53720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3 + 3 + 3 + 3 = 12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6786B50-1BC2-440A-8863-FA636A755C05}"/>
              </a:ext>
            </a:extLst>
          </p:cNvPr>
          <p:cNvSpPr/>
          <p:nvPr/>
        </p:nvSpPr>
        <p:spPr>
          <a:xfrm>
            <a:off x="5610226" y="5373508"/>
            <a:ext cx="28955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</a:rPr>
              <a:t>3 x 4 = 12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5" grpId="0"/>
          <p:bldP spid="10" grpId="0" animBg="1"/>
          <p:bldP spid="36" grpId="0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5" grpId="0"/>
          <p:bldP spid="10" grpId="0" animBg="1"/>
          <p:bldP spid="36" grpId="0" animBg="1"/>
          <p:bldP spid="5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F639B-1074-4EB2-A3AF-2310F6E68048}"/>
              </a:ext>
            </a:extLst>
          </p:cNvPr>
          <p:cNvSpPr txBox="1"/>
          <p:nvPr/>
        </p:nvSpPr>
        <p:spPr>
          <a:xfrm>
            <a:off x="567999" y="2166252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1 =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2 =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5 = 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8F8B4-EB9B-4FF7-B22A-36B5B4460D3D}"/>
              </a:ext>
            </a:extLst>
          </p:cNvPr>
          <p:cNvSpPr txBox="1"/>
          <p:nvPr/>
        </p:nvSpPr>
        <p:spPr>
          <a:xfrm>
            <a:off x="4086729" y="2183490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 x 6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 x 7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 x 8=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 x 9 = ?</a:t>
            </a:r>
          </a:p>
          <a:p>
            <a:pPr lvl="0">
              <a:defRPr/>
            </a:pPr>
            <a:r>
              <a:rPr lang="en-US" sz="5500" b="1" dirty="0">
                <a:solidFill>
                  <a:srgbClr val="135E98"/>
                </a:solidFill>
              </a:rPr>
              <a:t>3 x 10 =30</a:t>
            </a:r>
          </a:p>
        </p:txBody>
      </p:sp>
      <p:pic>
        <p:nvPicPr>
          <p:cNvPr id="11" name="Picture 10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8C5B421C-2311-48A9-9D11-1181C5553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t="28010" r="9163" b="8718"/>
          <a:stretch/>
        </p:blipFill>
        <p:spPr>
          <a:xfrm>
            <a:off x="7656580" y="3079705"/>
            <a:ext cx="3905179" cy="3200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ECD28BF-503C-4474-A22F-12E1EEE9401C}"/>
              </a:ext>
            </a:extLst>
          </p:cNvPr>
          <p:cNvGrpSpPr/>
          <p:nvPr/>
        </p:nvGrpSpPr>
        <p:grpSpPr>
          <a:xfrm>
            <a:off x="7515225" y="-416560"/>
            <a:ext cx="4884320" cy="4389120"/>
            <a:chOff x="8010425" y="-416560"/>
            <a:chExt cx="4389120" cy="4389120"/>
          </a:xfrm>
        </p:grpSpPr>
        <p:pic>
          <p:nvPicPr>
            <p:cNvPr id="8" name="Picture 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B1D4E03-A04F-420E-89E7-2C387EB22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5E5CC3-9060-4B23-A72D-CCBF48216EE2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 x 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C922195-ADB4-46AB-AD60-E2A951AC9FFF}"/>
              </a:ext>
            </a:extLst>
          </p:cNvPr>
          <p:cNvSpPr txBox="1"/>
          <p:nvPr/>
        </p:nvSpPr>
        <p:spPr>
          <a:xfrm>
            <a:off x="900664" y="1323835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4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7" grpId="0" animBg="1"/>
          <p:bldP spid="28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7" grpId="0" animBg="1"/>
          <p:bldP spid="28" grpId="0" animBg="1"/>
          <p:bldP spid="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-2381693" y="0"/>
            <a:ext cx="14573693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3881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Bảng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nhân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F639B-1074-4EB2-A3AF-2310F6E68048}"/>
              </a:ext>
            </a:extLst>
          </p:cNvPr>
          <p:cNvSpPr txBox="1"/>
          <p:nvPr/>
        </p:nvSpPr>
        <p:spPr>
          <a:xfrm>
            <a:off x="624132" y="1463219"/>
            <a:ext cx="2974398" cy="4324261"/>
          </a:xfrm>
          <a:custGeom>
            <a:avLst/>
            <a:gdLst>
              <a:gd name="connsiteX0" fmla="*/ 0 w 2974398"/>
              <a:gd name="connsiteY0" fmla="*/ 0 h 4324261"/>
              <a:gd name="connsiteX1" fmla="*/ 2974398 w 2974398"/>
              <a:gd name="connsiteY1" fmla="*/ 0 h 4324261"/>
              <a:gd name="connsiteX2" fmla="*/ 2974398 w 2974398"/>
              <a:gd name="connsiteY2" fmla="*/ 4324261 h 4324261"/>
              <a:gd name="connsiteX3" fmla="*/ 0 w 2974398"/>
              <a:gd name="connsiteY3" fmla="*/ 4324261 h 4324261"/>
              <a:gd name="connsiteX4" fmla="*/ 0 w 2974398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4398" h="4324261" fill="none" extrusionOk="0">
                <a:moveTo>
                  <a:pt x="0" y="0"/>
                </a:moveTo>
                <a:cubicBezTo>
                  <a:pt x="1143670" y="149518"/>
                  <a:pt x="2596184" y="-90350"/>
                  <a:pt x="2974398" y="0"/>
                </a:cubicBezTo>
                <a:cubicBezTo>
                  <a:pt x="3143761" y="1935743"/>
                  <a:pt x="3000931" y="2924747"/>
                  <a:pt x="2974398" y="4324261"/>
                </a:cubicBezTo>
                <a:cubicBezTo>
                  <a:pt x="2521944" y="4480547"/>
                  <a:pt x="1029270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2974398" h="4324261" stroke="0" extrusionOk="0">
                <a:moveTo>
                  <a:pt x="0" y="0"/>
                </a:moveTo>
                <a:cubicBezTo>
                  <a:pt x="886730" y="-125902"/>
                  <a:pt x="2133962" y="163031"/>
                  <a:pt x="2974398" y="0"/>
                </a:cubicBezTo>
                <a:cubicBezTo>
                  <a:pt x="2910711" y="592936"/>
                  <a:pt x="3059454" y="3569767"/>
                  <a:pt x="2974398" y="4324261"/>
                </a:cubicBezTo>
                <a:cubicBezTo>
                  <a:pt x="2211633" y="4370131"/>
                  <a:pt x="1118636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x 1 = 3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x 2 = 6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x 3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x 4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x 5 = 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8F8B4-EB9B-4FF7-B22A-36B5B4460D3D}"/>
              </a:ext>
            </a:extLst>
          </p:cNvPr>
          <p:cNvSpPr txBox="1"/>
          <p:nvPr/>
        </p:nvSpPr>
        <p:spPr>
          <a:xfrm>
            <a:off x="8593469" y="1444447"/>
            <a:ext cx="3208006" cy="4247317"/>
          </a:xfrm>
          <a:custGeom>
            <a:avLst/>
            <a:gdLst>
              <a:gd name="connsiteX0" fmla="*/ 0 w 3208006"/>
              <a:gd name="connsiteY0" fmla="*/ 0 h 4247317"/>
              <a:gd name="connsiteX1" fmla="*/ 3208006 w 3208006"/>
              <a:gd name="connsiteY1" fmla="*/ 0 h 4247317"/>
              <a:gd name="connsiteX2" fmla="*/ 3208006 w 3208006"/>
              <a:gd name="connsiteY2" fmla="*/ 4247317 h 4247317"/>
              <a:gd name="connsiteX3" fmla="*/ 0 w 3208006"/>
              <a:gd name="connsiteY3" fmla="*/ 4247317 h 4247317"/>
              <a:gd name="connsiteX4" fmla="*/ 0 w 3208006"/>
              <a:gd name="connsiteY4" fmla="*/ 0 h 42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8006" h="4247317" fill="none" extrusionOk="0">
                <a:moveTo>
                  <a:pt x="0" y="0"/>
                </a:moveTo>
                <a:cubicBezTo>
                  <a:pt x="1082041" y="149518"/>
                  <a:pt x="2654891" y="-90350"/>
                  <a:pt x="3208006" y="0"/>
                </a:cubicBezTo>
                <a:cubicBezTo>
                  <a:pt x="3377369" y="647624"/>
                  <a:pt x="3234539" y="2313671"/>
                  <a:pt x="3208006" y="4247317"/>
                </a:cubicBezTo>
                <a:cubicBezTo>
                  <a:pt x="2182766" y="4403603"/>
                  <a:pt x="390075" y="4089056"/>
                  <a:pt x="0" y="4247317"/>
                </a:cubicBezTo>
                <a:cubicBezTo>
                  <a:pt x="111984" y="3558834"/>
                  <a:pt x="-8690" y="1358482"/>
                  <a:pt x="0" y="0"/>
                </a:cubicBezTo>
                <a:close/>
              </a:path>
              <a:path w="3208006" h="4247317" stroke="0" extrusionOk="0">
                <a:moveTo>
                  <a:pt x="0" y="0"/>
                </a:moveTo>
                <a:cubicBezTo>
                  <a:pt x="921041" y="-125902"/>
                  <a:pt x="2183894" y="163031"/>
                  <a:pt x="3208006" y="0"/>
                </a:cubicBezTo>
                <a:cubicBezTo>
                  <a:pt x="3144319" y="905251"/>
                  <a:pt x="3293062" y="3457377"/>
                  <a:pt x="3208006" y="4247317"/>
                </a:cubicBezTo>
                <a:cubicBezTo>
                  <a:pt x="2291559" y="4293187"/>
                  <a:pt x="612580" y="4097690"/>
                  <a:pt x="0" y="4247317"/>
                </a:cubicBezTo>
                <a:cubicBezTo>
                  <a:pt x="-105469" y="2188889"/>
                  <a:pt x="144620" y="713147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x 6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x 7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x 8=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x 9 = ?</a:t>
            </a:r>
          </a:p>
          <a:p>
            <a:pPr lvl="0">
              <a:defRPr/>
            </a:pPr>
            <a:r>
              <a:rPr lang="en-US" sz="5400" b="1" dirty="0">
                <a:solidFill>
                  <a:srgbClr val="135E98"/>
                </a:solidFill>
              </a:rPr>
              <a:t>3 x </a:t>
            </a:r>
            <a:r>
              <a:rPr lang="en-US" sz="5400" b="1">
                <a:solidFill>
                  <a:srgbClr val="135E98"/>
                </a:solidFill>
              </a:rPr>
              <a:t>10 = 30</a:t>
            </a:r>
            <a:endParaRPr lang="en-US" sz="5400" b="1" dirty="0">
              <a:solidFill>
                <a:srgbClr val="135E98"/>
              </a:solidFill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48273303-5A7D-4B67-893B-8C42A7BC5E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16340" r="8530" b="22619"/>
          <a:stretch/>
        </p:blipFill>
        <p:spPr>
          <a:xfrm>
            <a:off x="3806035" y="3204272"/>
            <a:ext cx="4579928" cy="33832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1FAB159-C0D6-43F0-98C9-45256569E09A}"/>
              </a:ext>
            </a:extLst>
          </p:cNvPr>
          <p:cNvGrpSpPr/>
          <p:nvPr/>
        </p:nvGrpSpPr>
        <p:grpSpPr>
          <a:xfrm>
            <a:off x="4359858" y="685799"/>
            <a:ext cx="3472282" cy="2926080"/>
            <a:chOff x="4359858" y="685799"/>
            <a:chExt cx="3472282" cy="2926080"/>
          </a:xfrm>
        </p:grpSpPr>
        <p:pic>
          <p:nvPicPr>
            <p:cNvPr id="14" name="Picture 13" descr="Shape, circle&#10;&#10;Description automatically generated">
              <a:extLst>
                <a:ext uri="{FF2B5EF4-FFF2-40B4-BE49-F238E27FC236}">
                  <a16:creationId xmlns:a16="http://schemas.microsoft.com/office/drawing/2014/main" id="{1588BEEA-6CF2-4CCB-ACE4-593EBB756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F8410C-97E0-4FEB-827B-59C8903F79DD}"/>
                </a:ext>
              </a:extLst>
            </p:cNvPr>
            <p:cNvSpPr txBox="1"/>
            <p:nvPr/>
          </p:nvSpPr>
          <p:spPr>
            <a:xfrm>
              <a:off x="4861380" y="997604"/>
              <a:ext cx="243565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42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-2360428" y="0"/>
            <a:ext cx="14552428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Bảng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nhân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F639B-1074-4EB2-A3AF-2310F6E68048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5</a:t>
            </a:r>
            <a:r>
              <a:rPr kumimoji="0" lang="en-US" sz="5500" b="1" i="0" u="none" strike="noStrike" kern="120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1C3CE-0F3C-4FEF-8F90-5BCAE0D7C2A4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x 10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29B2D-F7AF-47C6-ACC0-B403650F4CC7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617CF-1114-45B0-8E2B-F689F084872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D300A3-9E32-44DE-8AF3-631A8A4037A2}"/>
              </a:ext>
            </a:extLst>
          </p:cNvPr>
          <p:cNvSpPr txBox="1"/>
          <p:nvPr/>
        </p:nvSpPr>
        <p:spPr>
          <a:xfrm>
            <a:off x="2594315" y="3133720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441E78-60F1-448C-98D9-6F538EC24325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7D1D6-ED44-4A24-984C-6DBA76C86815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8B9B33-BA94-42A1-A0E5-20BABE6367DF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330A80-FA5A-4A1D-8770-FA5A1F9055E3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D7AB8D-C8F2-4AFA-976C-3998BFFCE7DA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D1F33C-1DF7-4F07-947A-8D055D46A2DD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A69CBC-1148-4107-A491-FD012B75FD85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B99E10E4-7771-4FBE-AEF0-AED19C7DD5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28" name="Picture 2" descr="Compound adjectives | Baamboozle">
            <a:extLst>
              <a:ext uri="{FF2B5EF4-FFF2-40B4-BE49-F238E27FC236}">
                <a16:creationId xmlns:a16="http://schemas.microsoft.com/office/drawing/2014/main" id="{A5BEBDF2-F9B8-4798-A6A4-0A49E1B651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8" y="34362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5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3" grpId="0"/>
          <p:bldP spid="24" grpId="0"/>
          <p:bldP spid="25" grpId="0"/>
          <p:bldP spid="26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16" grpId="0" animBg="1"/>
          <p:bldP spid="17" grpId="0"/>
          <p:bldP spid="18" grpId="0"/>
          <p:bldP spid="19" grpId="0"/>
          <p:bldP spid="20" grpId="0"/>
          <p:bldP spid="21" grpId="0"/>
          <p:bldP spid="23" grpId="0"/>
          <p:bldP spid="24" grpId="0"/>
          <p:bldP spid="25" grpId="0"/>
          <p:bldP spid="26" grpId="0"/>
          <p:bldP spid="2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-2296633" y="0"/>
            <a:ext cx="14488633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4CDA98-D193-4184-835E-D8D864F99580}"/>
              </a:ext>
            </a:extLst>
          </p:cNvPr>
          <p:cNvSpPr txBox="1"/>
          <p:nvPr/>
        </p:nvSpPr>
        <p:spPr>
          <a:xfrm>
            <a:off x="7975500" y="612844"/>
            <a:ext cx="2528489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1 = 3 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2 = 6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3 = 9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4 = 12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5 = 15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6 = 18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7 = 21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8 = 24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9 = 27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</a:rPr>
              <a:t>3 x 10= 30</a:t>
            </a: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9" name="Picture 38" descr="A picture containing toy&#10;&#10;Description automatically generated">
            <a:extLst>
              <a:ext uri="{FF2B5EF4-FFF2-40B4-BE49-F238E27FC236}">
                <a16:creationId xmlns:a16="http://schemas.microsoft.com/office/drawing/2014/main" id="{D2B1DB87-A856-43C9-AA53-3858ED6C7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07" y="4248553"/>
            <a:ext cx="2639903" cy="2639903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60C2B8E2-013D-4E64-BCC1-F585E48B8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98" y="1070520"/>
            <a:ext cx="7318842" cy="66751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0F8BEF-6903-4611-8EA0-C541DECEF74A}"/>
              </a:ext>
            </a:extLst>
          </p:cNvPr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en-US" sz="3600" b="1" dirty="0">
              <a:solidFill>
                <a:prstClr val="white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5A25D0-9DAA-4086-BB39-01FD19F4488F}"/>
              </a:ext>
            </a:extLst>
          </p:cNvPr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3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15" presetClass="emph" presetSubtype="0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57" dur="indefinit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59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0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BCEB5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62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3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BCEB5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65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6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CCB8F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" grpId="0"/>
          <p:bldP spid="15" grpId="0"/>
          <p:bldP spid="15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6" presetID="15" presetClass="emph" presetSubtype="0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57" dur="indefinite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59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0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BCEB5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62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3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BCEB5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65" presetID="3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66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CCB8F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" grpId="0"/>
          <p:bldP spid="15" grpId="0"/>
          <p:bldP spid="15" grpId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-2509284" y="0"/>
            <a:ext cx="14701284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4CDA98-D193-4184-835E-D8D864F99580}"/>
              </a:ext>
            </a:extLst>
          </p:cNvPr>
          <p:cNvSpPr txBox="1"/>
          <p:nvPr/>
        </p:nvSpPr>
        <p:spPr>
          <a:xfrm>
            <a:off x="7430085" y="612844"/>
            <a:ext cx="2676352" cy="5632311"/>
          </a:xfrm>
          <a:custGeom>
            <a:avLst/>
            <a:gdLst>
              <a:gd name="connsiteX0" fmla="*/ 0 w 2676352"/>
              <a:gd name="connsiteY0" fmla="*/ 0 h 5632311"/>
              <a:gd name="connsiteX1" fmla="*/ 2676352 w 2676352"/>
              <a:gd name="connsiteY1" fmla="*/ 0 h 5632311"/>
              <a:gd name="connsiteX2" fmla="*/ 2676352 w 2676352"/>
              <a:gd name="connsiteY2" fmla="*/ 5632311 h 5632311"/>
              <a:gd name="connsiteX3" fmla="*/ 0 w 2676352"/>
              <a:gd name="connsiteY3" fmla="*/ 5632311 h 5632311"/>
              <a:gd name="connsiteX4" fmla="*/ 0 w 267635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352" h="5632311" fill="none" extrusionOk="0">
                <a:moveTo>
                  <a:pt x="0" y="0"/>
                </a:moveTo>
                <a:cubicBezTo>
                  <a:pt x="1331103" y="149518"/>
                  <a:pt x="2297663" y="-90350"/>
                  <a:pt x="2676352" y="0"/>
                </a:cubicBezTo>
                <a:cubicBezTo>
                  <a:pt x="2845715" y="1857622"/>
                  <a:pt x="2702885" y="4188855"/>
                  <a:pt x="2676352" y="5632311"/>
                </a:cubicBezTo>
                <a:cubicBezTo>
                  <a:pt x="1399168" y="5788597"/>
                  <a:pt x="665433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676352" h="5632311" stroke="0" extrusionOk="0">
                <a:moveTo>
                  <a:pt x="0" y="0"/>
                </a:moveTo>
                <a:cubicBezTo>
                  <a:pt x="1081887" y="-125902"/>
                  <a:pt x="2188538" y="163031"/>
                  <a:pt x="2676352" y="0"/>
                </a:cubicBezTo>
                <a:cubicBezTo>
                  <a:pt x="2612665" y="2595404"/>
                  <a:pt x="2761408" y="3596178"/>
                  <a:pt x="2676352" y="5632311"/>
                </a:cubicBezTo>
                <a:cubicBezTo>
                  <a:pt x="1921578" y="5678181"/>
                  <a:pt x="452440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3 x 1 = 3 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3 x 2 = 6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3 x 3 = 9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4 = 12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5 = 15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6 = 18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7 = 21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8 = 24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3 x 9 = 27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17A45"/>
                </a:solidFill>
              </a:rPr>
              <a:t>    3 x 10 = 30</a:t>
            </a:r>
          </a:p>
        </p:txBody>
      </p:sp>
      <p:pic>
        <p:nvPicPr>
          <p:cNvPr id="39" name="Picture 38" descr="A picture containing toy&#10;&#10;Description automatically generated">
            <a:extLst>
              <a:ext uri="{FF2B5EF4-FFF2-40B4-BE49-F238E27FC236}">
                <a16:creationId xmlns:a16="http://schemas.microsoft.com/office/drawing/2014/main" id="{D2B1DB87-A856-43C9-AA53-3858ED6C7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36" y="3744878"/>
            <a:ext cx="3200400" cy="3200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DFBDB-060A-4E01-BF7C-D13161607CCB}"/>
              </a:ext>
            </a:extLst>
          </p:cNvPr>
          <p:cNvGrpSpPr/>
          <p:nvPr/>
        </p:nvGrpSpPr>
        <p:grpSpPr>
          <a:xfrm>
            <a:off x="3185929" y="836620"/>
            <a:ext cx="3246001" cy="2377440"/>
            <a:chOff x="3132244" y="836620"/>
            <a:chExt cx="3246001" cy="2377440"/>
          </a:xfrm>
        </p:grpSpPr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143B0F4D-D2DE-46C1-9DDE-6D88D7DFF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32244" y="836620"/>
              <a:ext cx="3246001" cy="237744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2DC4F2-D50E-4F1D-9190-6096E7DB7750}"/>
                </a:ext>
              </a:extLst>
            </p:cNvPr>
            <p:cNvSpPr txBox="1"/>
            <p:nvPr/>
          </p:nvSpPr>
          <p:spPr>
            <a:xfrm>
              <a:off x="3541570" y="1240510"/>
              <a:ext cx="243565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lời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6CBC908-D6EA-4050-8279-16F4D910FA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16340" r="8530" b="22619"/>
          <a:stretch/>
        </p:blipFill>
        <p:spPr>
          <a:xfrm>
            <a:off x="1810088" y="3210598"/>
            <a:ext cx="457992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8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458" name="Picture 2" descr="Compound adjectives | Baamboozle">
            <a:extLst>
              <a:ext uri="{FF2B5EF4-FFF2-40B4-BE49-F238E27FC236}">
                <a16:creationId xmlns:a16="http://schemas.microsoft.com/office/drawing/2014/main" id="{B4E2CA57-8287-414E-BD85-3620A3257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1F0A2-F901-4BAE-A7D4-11501A0A3F89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4CDA98-D193-4184-835E-D8D864F99580}"/>
              </a:ext>
            </a:extLst>
          </p:cNvPr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3 x 1 = 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3 x 2 =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3 x 3 = 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4 = 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5 = 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6 = 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7 = 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8 = 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3 x 9 = 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Calibri" panose="020F0502020204030204"/>
              </a:rPr>
              <a:t>   3 x 10= 30</a:t>
            </a:r>
          </a:p>
        </p:txBody>
      </p:sp>
      <p:pic>
        <p:nvPicPr>
          <p:cNvPr id="39" name="Picture 38" descr="A picture containing toy&#10;&#10;Description automatically generated">
            <a:extLst>
              <a:ext uri="{FF2B5EF4-FFF2-40B4-BE49-F238E27FC236}">
                <a16:creationId xmlns:a16="http://schemas.microsoft.com/office/drawing/2014/main" id="{D2B1DB87-A856-43C9-AA53-3858ED6C7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94" y="4167414"/>
            <a:ext cx="2881086" cy="2881086"/>
          </a:xfrm>
          <a:prstGeom prst="rect">
            <a:avLst/>
          </a:prstGeom>
        </p:spPr>
      </p:pic>
      <p:pic>
        <p:nvPicPr>
          <p:cNvPr id="18" name="Picture 17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482A14CC-8071-485F-9B39-88583E3AE7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C62038-0167-4BB2-9AEC-D9033C08F85B}"/>
              </a:ext>
            </a:extLst>
          </p:cNvPr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</a:p>
          <a:p>
            <a:pPr marR="36195" lvl="0" algn="just">
              <a:lnSpc>
                <a:spcPct val="115000"/>
              </a:lnSpc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B9FC8D-40CC-4490-A381-012F785B5A07}"/>
              </a:ext>
            </a:extLst>
          </p:cNvPr>
          <p:cNvSpPr/>
          <p:nvPr/>
        </p:nvSpPr>
        <p:spPr>
          <a:xfrm>
            <a:off x="8153400" y="704850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538175-CA51-488F-B557-1C9C21B42883}"/>
              </a:ext>
            </a:extLst>
          </p:cNvPr>
          <p:cNvSpPr/>
          <p:nvPr/>
        </p:nvSpPr>
        <p:spPr>
          <a:xfrm>
            <a:off x="9088526" y="704850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7551C5-0C39-4D88-921E-AED106A83C02}"/>
              </a:ext>
            </a:extLst>
          </p:cNvPr>
          <p:cNvSpPr/>
          <p:nvPr/>
        </p:nvSpPr>
        <p:spPr>
          <a:xfrm>
            <a:off x="9872659" y="612845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FCE106-7462-4967-9DEE-527A50913252}"/>
              </a:ext>
            </a:extLst>
          </p:cNvPr>
          <p:cNvSpPr txBox="1"/>
          <p:nvPr/>
        </p:nvSpPr>
        <p:spPr>
          <a:xfrm>
            <a:off x="1287678" y="6267524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825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684</Words>
  <Application>Microsoft Office PowerPoint</Application>
  <PresentationFormat>Widescreen</PresentationFormat>
  <Paragraphs>172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Coiny</vt:lpstr>
      <vt:lpstr>等线</vt:lpstr>
      <vt:lpstr>SVN-Cookies</vt:lpstr>
      <vt:lpstr>UTM Cookies</vt:lpstr>
      <vt:lpstr>杨任东竹石体-Medium</vt:lpstr>
      <vt:lpstr>Arial</vt:lpstr>
      <vt:lpstr>Calibri</vt:lpstr>
      <vt:lpstr>Calibri Light</vt:lpstr>
      <vt:lpstr>Times New Roman</vt:lpstr>
      <vt:lpstr>Office Theme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Bui Nam</cp:lastModifiedBy>
  <cp:revision>47</cp:revision>
  <dcterms:created xsi:type="dcterms:W3CDTF">2022-05-07T14:20:40Z</dcterms:created>
  <dcterms:modified xsi:type="dcterms:W3CDTF">2024-10-13T14:41:31Z</dcterms:modified>
</cp:coreProperties>
</file>