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notesMasterIdLst>
    <p:notesMasterId r:id="rId25"/>
  </p:notesMasterIdLst>
  <p:sldIdLst>
    <p:sldId id="299" r:id="rId3"/>
    <p:sldId id="301" r:id="rId4"/>
    <p:sldId id="321" r:id="rId5"/>
    <p:sldId id="258" r:id="rId6"/>
    <p:sldId id="257" r:id="rId7"/>
    <p:sldId id="322" r:id="rId8"/>
    <p:sldId id="324" r:id="rId9"/>
    <p:sldId id="323" r:id="rId10"/>
    <p:sldId id="325" r:id="rId11"/>
    <p:sldId id="335" r:id="rId12"/>
    <p:sldId id="326" r:id="rId13"/>
    <p:sldId id="327" r:id="rId14"/>
    <p:sldId id="319" r:id="rId15"/>
    <p:sldId id="330" r:id="rId16"/>
    <p:sldId id="329" r:id="rId17"/>
    <p:sldId id="334" r:id="rId18"/>
    <p:sldId id="328" r:id="rId19"/>
    <p:sldId id="336" r:id="rId20"/>
    <p:sldId id="337" r:id="rId21"/>
    <p:sldId id="320" r:id="rId22"/>
    <p:sldId id="338" r:id="rId23"/>
    <p:sldId id="31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94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D68C51-3C47-4294-A6A0-1C1E5709D202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A9436-D9B0-41EE-8BC6-72F3E2AD0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03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9A9436-D9B0-41EE-8BC6-72F3E2AD046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652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65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034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067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79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82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245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834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465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0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65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4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3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24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571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308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71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906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27F58872-E1A9-495E-9E1A-A007E179F8F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4B098-FC70-4A93-99DB-79B5514E8092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430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gif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9.jpg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gif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microsoft.com/office/2007/relationships/hdphoto" Target="../media/hdphoto2.wdp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gif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C7EB28-BFB4-4976-8D34-3BB00CC8E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0777" y="-470364"/>
            <a:ext cx="13333554" cy="73283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0AE0F4-0AA4-4ADD-A631-FE4E3DC65E3E}"/>
              </a:ext>
            </a:extLst>
          </p:cNvPr>
          <p:cNvSpPr txBox="1"/>
          <p:nvPr/>
        </p:nvSpPr>
        <p:spPr>
          <a:xfrm>
            <a:off x="5641224" y="1613356"/>
            <a:ext cx="98430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Toán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56F337-E381-4B3C-8992-3EB66D50C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8677" y="2362200"/>
            <a:ext cx="8975035" cy="24026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C7AD4D-A557-48D5-8632-2971737EA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17302" y="3649300"/>
            <a:ext cx="2959928" cy="32794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EA71D3-1D29-400A-A205-0E9F3320F8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3234" y="4318166"/>
            <a:ext cx="2457234" cy="24572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C75DC8-EA2D-4BD3-A553-648F7B2DB7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0249" y="2838276"/>
            <a:ext cx="7773074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F1CCC5-B6B0-4AAC-8EA5-C27E4013D1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3F3A68-438C-453F-9910-626C71D7B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1815"/>
            <a:ext cx="12192000" cy="6473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3825" y="17768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4388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247650" y="2057399"/>
            <a:ext cx="6550715" cy="1581391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tiếp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tiếp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hấp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dẫn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voi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53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304799"/>
            <a:ext cx="11049000" cy="6248400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AE94D9-3CE1-441F-9EC8-D3B1803AF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1983" y="5105399"/>
            <a:ext cx="1581056" cy="175259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0FB70FF-02EE-4A99-AC7B-2556FD1FFC5C}"/>
              </a:ext>
            </a:extLst>
          </p:cNvPr>
          <p:cNvSpPr txBox="1"/>
          <p:nvPr/>
        </p:nvSpPr>
        <p:spPr>
          <a:xfrm>
            <a:off x="838200" y="453451"/>
            <a:ext cx="10515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bên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E0ABCA9-5417-45E0-A53E-0BCB6FA419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5" b="91759" l="10000" r="90000">
                        <a14:foregroundMark x1="24857" y1="2315" x2="22000" y2="16389"/>
                        <a14:foregroundMark x1="52000" y1="19167" x2="55429" y2="28241"/>
                        <a14:foregroundMark x1="54286" y1="19352" x2="54857" y2="26759"/>
                        <a14:foregroundMark x1="67429" y1="42500" x2="67143" y2="50833"/>
                        <a14:foregroundMark x1="75143" y1="45093" x2="75143" y2="45093"/>
                        <a14:foregroundMark x1="34286" y1="83611" x2="45286" y2="87593"/>
                        <a14:foregroundMark x1="45286" y1="87593" x2="56857" y2="88333"/>
                        <a14:foregroundMark x1="56857" y1="88333" x2="78571" y2="85556"/>
                        <a14:foregroundMark x1="78571" y1="85556" x2="80571" y2="84352"/>
                        <a14:foregroundMark x1="34571" y1="88796" x2="44857" y2="91759"/>
                        <a14:foregroundMark x1="44857" y1="91759" x2="84000" y2="8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95"/>
          <a:stretch/>
        </p:blipFill>
        <p:spPr>
          <a:xfrm>
            <a:off x="-176600" y="4367014"/>
            <a:ext cx="1757656" cy="250043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4B9AF4-4862-4DA1-A717-FD83D8F63093}"/>
              </a:ext>
            </a:extLst>
          </p:cNvPr>
          <p:cNvCxnSpPr>
            <a:cxnSpLocks/>
          </p:cNvCxnSpPr>
          <p:nvPr/>
        </p:nvCxnSpPr>
        <p:spPr>
          <a:xfrm flipH="1">
            <a:off x="5520542" y="1997765"/>
            <a:ext cx="2132588" cy="256429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6F3F131-3D33-43D9-9DE0-5C2CF295D057}"/>
              </a:ext>
            </a:extLst>
          </p:cNvPr>
          <p:cNvCxnSpPr>
            <a:cxnSpLocks/>
          </p:cNvCxnSpPr>
          <p:nvPr/>
        </p:nvCxnSpPr>
        <p:spPr>
          <a:xfrm>
            <a:off x="7653130" y="1997765"/>
            <a:ext cx="2047461" cy="256429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3328011-A544-49D3-9463-C14F3ACC852B}"/>
              </a:ext>
            </a:extLst>
          </p:cNvPr>
          <p:cNvCxnSpPr>
            <a:cxnSpLocks/>
          </p:cNvCxnSpPr>
          <p:nvPr/>
        </p:nvCxnSpPr>
        <p:spPr>
          <a:xfrm flipH="1">
            <a:off x="5520542" y="4562061"/>
            <a:ext cx="418004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44B2EA5-E164-43AB-911E-8679474EED62}"/>
              </a:ext>
            </a:extLst>
          </p:cNvPr>
          <p:cNvCxnSpPr>
            <a:cxnSpLocks/>
          </p:cNvCxnSpPr>
          <p:nvPr/>
        </p:nvCxnSpPr>
        <p:spPr>
          <a:xfrm>
            <a:off x="6586836" y="3279913"/>
            <a:ext cx="3121231" cy="128214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D122596-63E9-4F01-BA18-01E38FD40337}"/>
              </a:ext>
            </a:extLst>
          </p:cNvPr>
          <p:cNvCxnSpPr>
            <a:cxnSpLocks/>
          </p:cNvCxnSpPr>
          <p:nvPr/>
        </p:nvCxnSpPr>
        <p:spPr>
          <a:xfrm flipV="1">
            <a:off x="5520542" y="3349487"/>
            <a:ext cx="3206015" cy="119600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B0F6E0B-DE6F-4111-9950-6D194D6010E2}"/>
              </a:ext>
            </a:extLst>
          </p:cNvPr>
          <p:cNvSpPr txBox="1"/>
          <p:nvPr/>
        </p:nvSpPr>
        <p:spPr>
          <a:xfrm>
            <a:off x="7474225" y="1441174"/>
            <a:ext cx="6361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54C018-C0B0-4AC0-A159-BE25909A273C}"/>
              </a:ext>
            </a:extLst>
          </p:cNvPr>
          <p:cNvSpPr txBox="1"/>
          <p:nvPr/>
        </p:nvSpPr>
        <p:spPr>
          <a:xfrm>
            <a:off x="4976697" y="4160463"/>
            <a:ext cx="6361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492DA53-11C1-4D2A-B725-AB3C27F55474}"/>
              </a:ext>
            </a:extLst>
          </p:cNvPr>
          <p:cNvSpPr txBox="1"/>
          <p:nvPr/>
        </p:nvSpPr>
        <p:spPr>
          <a:xfrm>
            <a:off x="9785718" y="4176796"/>
            <a:ext cx="6361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06D288-6ECF-431B-B69B-A44B9C8C6A6C}"/>
              </a:ext>
            </a:extLst>
          </p:cNvPr>
          <p:cNvSpPr txBox="1"/>
          <p:nvPr/>
        </p:nvSpPr>
        <p:spPr>
          <a:xfrm>
            <a:off x="6211956" y="2850515"/>
            <a:ext cx="6361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AD5FEC8-C0B2-444E-AF4C-15FF2FD0097F}"/>
              </a:ext>
            </a:extLst>
          </p:cNvPr>
          <p:cNvSpPr txBox="1"/>
          <p:nvPr/>
        </p:nvSpPr>
        <p:spPr>
          <a:xfrm>
            <a:off x="8726557" y="2920089"/>
            <a:ext cx="6361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AB75AE-A793-43A6-899A-05EC5E0DDDC6}"/>
              </a:ext>
            </a:extLst>
          </p:cNvPr>
          <p:cNvCxnSpPr>
            <a:cxnSpLocks/>
          </p:cNvCxnSpPr>
          <p:nvPr/>
        </p:nvCxnSpPr>
        <p:spPr>
          <a:xfrm flipH="1">
            <a:off x="5527675" y="1988313"/>
            <a:ext cx="2132588" cy="25642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79FEEDC-8B9C-4D4D-880C-19E712C81E0A}"/>
              </a:ext>
            </a:extLst>
          </p:cNvPr>
          <p:cNvSpPr txBox="1"/>
          <p:nvPr/>
        </p:nvSpPr>
        <p:spPr>
          <a:xfrm>
            <a:off x="838200" y="1441174"/>
            <a:ext cx="45189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2445A6D-89AE-4F48-987B-82AC45E0A6BB}"/>
              </a:ext>
            </a:extLst>
          </p:cNvPr>
          <p:cNvSpPr txBox="1"/>
          <p:nvPr/>
        </p:nvSpPr>
        <p:spPr>
          <a:xfrm>
            <a:off x="1603688" y="2317853"/>
            <a:ext cx="45189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M, B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99DFEC3-480B-46C5-869E-F9251CBD038E}"/>
              </a:ext>
            </a:extLst>
          </p:cNvPr>
          <p:cNvCxnSpPr>
            <a:cxnSpLocks/>
          </p:cNvCxnSpPr>
          <p:nvPr/>
        </p:nvCxnSpPr>
        <p:spPr>
          <a:xfrm>
            <a:off x="7652779" y="1986763"/>
            <a:ext cx="2048163" cy="26064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715B3580-986E-4810-BA90-721C78063C64}"/>
              </a:ext>
            </a:extLst>
          </p:cNvPr>
          <p:cNvSpPr txBox="1"/>
          <p:nvPr/>
        </p:nvSpPr>
        <p:spPr>
          <a:xfrm>
            <a:off x="1525122" y="3090637"/>
            <a:ext cx="45189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N, C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DE3D862-D150-42BA-9354-2AEF30D47E73}"/>
              </a:ext>
            </a:extLst>
          </p:cNvPr>
          <p:cNvSpPr txBox="1"/>
          <p:nvPr/>
        </p:nvSpPr>
        <p:spPr>
          <a:xfrm>
            <a:off x="7521112" y="3031434"/>
            <a:ext cx="6361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8B6A85C-C059-4CC4-9685-0D547C5BC2C5}"/>
              </a:ext>
            </a:extLst>
          </p:cNvPr>
          <p:cNvCxnSpPr>
            <a:cxnSpLocks/>
          </p:cNvCxnSpPr>
          <p:nvPr/>
        </p:nvCxnSpPr>
        <p:spPr>
          <a:xfrm>
            <a:off x="6586836" y="3277320"/>
            <a:ext cx="3121231" cy="12752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EF9BDB9F-DC76-440C-BEC3-F4664D10B77D}"/>
              </a:ext>
            </a:extLst>
          </p:cNvPr>
          <p:cNvSpPr txBox="1"/>
          <p:nvPr/>
        </p:nvSpPr>
        <p:spPr>
          <a:xfrm>
            <a:off x="1513259" y="3897235"/>
            <a:ext cx="45189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M, O, C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9ED6767-5705-4ED0-A28F-049772059DF8}"/>
              </a:ext>
            </a:extLst>
          </p:cNvPr>
          <p:cNvCxnSpPr>
            <a:cxnSpLocks/>
          </p:cNvCxnSpPr>
          <p:nvPr/>
        </p:nvCxnSpPr>
        <p:spPr>
          <a:xfrm flipH="1">
            <a:off x="5486636" y="3346894"/>
            <a:ext cx="3232796" cy="12261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604CBFDC-D917-4C8D-9EDF-A6617B4B5144}"/>
              </a:ext>
            </a:extLst>
          </p:cNvPr>
          <p:cNvSpPr txBox="1"/>
          <p:nvPr/>
        </p:nvSpPr>
        <p:spPr>
          <a:xfrm>
            <a:off x="1451636" y="4819382"/>
            <a:ext cx="45189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N, O, B</a:t>
            </a:r>
          </a:p>
        </p:txBody>
      </p:sp>
    </p:spTree>
    <p:extLst>
      <p:ext uri="{BB962C8B-B14F-4D97-AF65-F5344CB8AC3E}">
        <p14:creationId xmlns:p14="http://schemas.microsoft.com/office/powerpoint/2010/main" val="368483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D7624F1-5683-4FB7-AF7E-79CFB6986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766110"/>
            <a:ext cx="4265135" cy="319885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14400" y="118128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27C248-E4DC-4839-A44C-5EE642A08F5B}"/>
              </a:ext>
            </a:extLst>
          </p:cNvPr>
          <p:cNvSpPr txBox="1"/>
          <p:nvPr/>
        </p:nvSpPr>
        <p:spPr>
          <a:xfrm>
            <a:off x="1520192" y="609707"/>
            <a:ext cx="9837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TIẾT MỤC VOI CHƠI VỚI BÓNG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781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C 0.01589 -2.59259E-6 0.02878 0.01273 0.02878 0.02871 C 0.02878 0.04445 0.01589 0.05741 2.08333E-7 0.05741 C -0.01576 0.05741 -0.02852 0.04445 -0.02852 0.02871 C -0.02852 0.01273 -0.01576 -2.59259E-6 2.08333E-7 -2.59259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/>
      <p:bldP spid="1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647341-B451-44E3-8A26-E70ABA8204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90" t="3804" r="10811" b="4132"/>
          <a:stretch/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A178E7-8399-41E7-9BA8-07E9E04D8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5562600"/>
            <a:ext cx="12153900" cy="1257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2875" y="0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2666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762000" y="1140568"/>
            <a:ext cx="5463154" cy="2514600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giỏi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!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3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đón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khỉ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xe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đạp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tung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bóng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272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168965"/>
            <a:ext cx="11049000" cy="6384234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AE94D9-3CE1-441F-9EC8-D3B1803AF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7807" y="5105399"/>
            <a:ext cx="1581056" cy="175259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0FB70FF-02EE-4A99-AC7B-2556FD1FFC5C}"/>
              </a:ext>
            </a:extLst>
          </p:cNvPr>
          <p:cNvSpPr txBox="1"/>
          <p:nvPr/>
        </p:nvSpPr>
        <p:spPr>
          <a:xfrm>
            <a:off x="775253" y="323744"/>
            <a:ext cx="1054210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 Con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chuối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ABCD.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ti-mét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chuối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E4FE383-2799-484E-959C-56747C2BF5C7}"/>
              </a:ext>
            </a:extLst>
          </p:cNvPr>
          <p:cNvCxnSpPr/>
          <p:nvPr/>
        </p:nvCxnSpPr>
        <p:spPr>
          <a:xfrm>
            <a:off x="2016099" y="5344583"/>
            <a:ext cx="1659835" cy="54665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F1CBBD7-5A96-45BF-96DE-A863CF725CE4}"/>
              </a:ext>
            </a:extLst>
          </p:cNvPr>
          <p:cNvCxnSpPr>
            <a:cxnSpLocks/>
            <a:endCxn id="47" idx="2"/>
          </p:cNvCxnSpPr>
          <p:nvPr/>
        </p:nvCxnSpPr>
        <p:spPr>
          <a:xfrm flipV="1">
            <a:off x="3675934" y="5847390"/>
            <a:ext cx="3359841" cy="43846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095F77A-40FC-47A4-9002-BFB729EE2B14}"/>
              </a:ext>
            </a:extLst>
          </p:cNvPr>
          <p:cNvCxnSpPr>
            <a:cxnSpLocks/>
          </p:cNvCxnSpPr>
          <p:nvPr/>
        </p:nvCxnSpPr>
        <p:spPr>
          <a:xfrm flipV="1">
            <a:off x="7148236" y="4872689"/>
            <a:ext cx="2207608" cy="92744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5" descr="A picture containing lamp&#10;&#10;Description automatically generated">
            <a:extLst>
              <a:ext uri="{FF2B5EF4-FFF2-40B4-BE49-F238E27FC236}">
                <a16:creationId xmlns:a16="http://schemas.microsoft.com/office/drawing/2014/main" id="{8A0CC596-C1A7-4024-9699-58FCAF6AE9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221" y="2536834"/>
            <a:ext cx="2746099" cy="2746099"/>
          </a:xfrm>
          <a:prstGeom prst="rect">
            <a:avLst/>
          </a:prstGeom>
        </p:spPr>
      </p:pic>
      <p:pic>
        <p:nvPicPr>
          <p:cNvPr id="19" name="Picture 18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699B9400-C595-41F1-90F7-E01C345B70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495" y="4176545"/>
            <a:ext cx="1375021" cy="1936477"/>
          </a:xfrm>
          <a:prstGeom prst="rect">
            <a:avLst/>
          </a:prstGeom>
        </p:spPr>
      </p:pic>
      <p:pic>
        <p:nvPicPr>
          <p:cNvPr id="39" name="Picture 38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EAB2F847-FE6E-4F69-A905-0A65AC14A2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186" y="4059285"/>
            <a:ext cx="1375021" cy="193647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FDBC145-FDB7-4A97-A9DC-771DE0C18740}"/>
              </a:ext>
            </a:extLst>
          </p:cNvPr>
          <p:cNvSpPr txBox="1"/>
          <p:nvPr/>
        </p:nvSpPr>
        <p:spPr>
          <a:xfrm>
            <a:off x="1792469" y="5328658"/>
            <a:ext cx="3462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432CD3D-3A4A-4BC9-82BE-36C54C7ACD95}"/>
              </a:ext>
            </a:extLst>
          </p:cNvPr>
          <p:cNvSpPr txBox="1"/>
          <p:nvPr/>
        </p:nvSpPr>
        <p:spPr>
          <a:xfrm>
            <a:off x="3553351" y="5886368"/>
            <a:ext cx="3462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4BD11E3-7A04-4275-BE26-38D63E8A3F34}"/>
              </a:ext>
            </a:extLst>
          </p:cNvPr>
          <p:cNvSpPr/>
          <p:nvPr/>
        </p:nvSpPr>
        <p:spPr>
          <a:xfrm>
            <a:off x="1940422" y="5268135"/>
            <a:ext cx="127029" cy="13227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D471E35-C078-4A2E-A6C5-629864CDC0F2}"/>
              </a:ext>
            </a:extLst>
          </p:cNvPr>
          <p:cNvSpPr/>
          <p:nvPr/>
        </p:nvSpPr>
        <p:spPr>
          <a:xfrm>
            <a:off x="3616191" y="5811472"/>
            <a:ext cx="135420" cy="1497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C0CE5D8-3D63-4F7F-95B6-B48152552E4D}"/>
              </a:ext>
            </a:extLst>
          </p:cNvPr>
          <p:cNvSpPr/>
          <p:nvPr/>
        </p:nvSpPr>
        <p:spPr>
          <a:xfrm>
            <a:off x="7035775" y="5772494"/>
            <a:ext cx="135420" cy="1497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468FCDA-8DAD-4623-8925-1B3CB66FF6C1}"/>
              </a:ext>
            </a:extLst>
          </p:cNvPr>
          <p:cNvSpPr/>
          <p:nvPr/>
        </p:nvSpPr>
        <p:spPr>
          <a:xfrm>
            <a:off x="9220424" y="4797794"/>
            <a:ext cx="135420" cy="1497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303B42E-55F8-43C6-BA5E-D13BCE0C0AF1}"/>
              </a:ext>
            </a:extLst>
          </p:cNvPr>
          <p:cNvSpPr txBox="1"/>
          <p:nvPr/>
        </p:nvSpPr>
        <p:spPr>
          <a:xfrm>
            <a:off x="6971745" y="5906050"/>
            <a:ext cx="3462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4755356-AA5E-4CBE-A358-CCCA8A23D041}"/>
              </a:ext>
            </a:extLst>
          </p:cNvPr>
          <p:cNvSpPr txBox="1"/>
          <p:nvPr/>
        </p:nvSpPr>
        <p:spPr>
          <a:xfrm>
            <a:off x="9245115" y="5011571"/>
            <a:ext cx="3462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0CCC47-A28D-4D37-9218-506D45B3A703}"/>
              </a:ext>
            </a:extLst>
          </p:cNvPr>
          <p:cNvSpPr txBox="1"/>
          <p:nvPr/>
        </p:nvSpPr>
        <p:spPr>
          <a:xfrm rot="1067671">
            <a:off x="2098972" y="5730682"/>
            <a:ext cx="104152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125 cm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6A4D52C-008C-4C05-8995-85A1F8F415B8}"/>
              </a:ext>
            </a:extLst>
          </p:cNvPr>
          <p:cNvSpPr txBox="1"/>
          <p:nvPr/>
        </p:nvSpPr>
        <p:spPr>
          <a:xfrm>
            <a:off x="5097323" y="5994890"/>
            <a:ext cx="104152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380 cm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8F19B79-5413-4E60-A752-473F40DF8E21}"/>
              </a:ext>
            </a:extLst>
          </p:cNvPr>
          <p:cNvSpPr txBox="1"/>
          <p:nvPr/>
        </p:nvSpPr>
        <p:spPr>
          <a:xfrm rot="20171291">
            <a:off x="7975861" y="5345049"/>
            <a:ext cx="104152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300 cm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52AB9FD-956E-4746-8622-038AD2B856BD}"/>
              </a:ext>
            </a:extLst>
          </p:cNvPr>
          <p:cNvSpPr txBox="1"/>
          <p:nvPr/>
        </p:nvSpPr>
        <p:spPr>
          <a:xfrm>
            <a:off x="1118761" y="1791392"/>
            <a:ext cx="8191567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chuối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615F455-010C-4963-9A70-605D7939CAC4}"/>
              </a:ext>
            </a:extLst>
          </p:cNvPr>
          <p:cNvSpPr txBox="1"/>
          <p:nvPr/>
        </p:nvSpPr>
        <p:spPr>
          <a:xfrm>
            <a:off x="753722" y="2827990"/>
            <a:ext cx="819156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B00997A-FCDF-4501-9C80-5F79C7A5489C}"/>
              </a:ext>
            </a:extLst>
          </p:cNvPr>
          <p:cNvSpPr txBox="1"/>
          <p:nvPr/>
        </p:nvSpPr>
        <p:spPr>
          <a:xfrm>
            <a:off x="974035" y="3364692"/>
            <a:ext cx="819156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 + 138 + 300 = 563 (cm)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AACF447-D7E6-4B6B-948F-0370061DEA95}"/>
              </a:ext>
            </a:extLst>
          </p:cNvPr>
          <p:cNvSpPr txBox="1"/>
          <p:nvPr/>
        </p:nvSpPr>
        <p:spPr>
          <a:xfrm>
            <a:off x="1983521" y="3853852"/>
            <a:ext cx="646204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563 cm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chuối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Icon&#10;&#10;Description automatically generated with low confidence">
            <a:extLst>
              <a:ext uri="{FF2B5EF4-FFF2-40B4-BE49-F238E27FC236}">
                <a16:creationId xmlns:a16="http://schemas.microsoft.com/office/drawing/2014/main" id="{EC043E41-FCDE-4A98-B29B-B5FA2F03D9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1" y="3895166"/>
            <a:ext cx="1679713" cy="167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7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4.07407E-6 L -1.66667E-6 0.00024 C 0.01302 0.00741 0.02578 0.01621 0.03919 0.02269 C 0.04388 0.025 0.04883 0.02686 0.05352 0.02963 C 0.0582 0.03218 0.0625 0.03588 0.06719 0.03843 C 0.07188 0.04121 0.07695 0.0426 0.08177 0.04561 C 0.08607 0.04862 0.09024 0.05278 0.0944 0.05625 C 0.09831 0.05926 0.10248 0.06204 0.10638 0.06505 C 0.10925 0.06713 0.11198 0.07061 0.11498 0.07199 C 0.11823 0.07385 0.12175 0.07454 0.12513 0.0757 C 0.12656 0.07732 0.12787 0.07987 0.12943 0.08102 C 0.13125 0.08218 0.13347 0.08195 0.13542 0.08264 C 0.13763 0.08357 0.13985 0.08496 0.14219 0.08635 C 0.14388 0.08797 0.14557 0.08982 0.1474 0.09144 C 0.15781 0.10348 0.14792 0.09306 0.15326 0.09885 L 0.44037 0.09514 L 0.63307 -0.07939 " pathEditMode="relative" rAng="0" ptsTypes="AAAAAAAAAAAAAAAAA">
                                          <p:cBhvr>
                                            <p:cTn id="96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654" y="9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1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0" grpId="0"/>
          <p:bldP spid="40" grpId="0"/>
          <p:bldP spid="21" grpId="0" animBg="1"/>
          <p:bldP spid="24" grpId="0" animBg="1"/>
          <p:bldP spid="47" grpId="0" animBg="1"/>
          <p:bldP spid="48" grpId="0" animBg="1"/>
          <p:bldP spid="50" grpId="0"/>
          <p:bldP spid="51" grpId="0"/>
          <p:bldP spid="26" grpId="0"/>
          <p:bldP spid="54" grpId="0"/>
          <p:bldP spid="58" grpId="0"/>
          <p:bldP spid="41" grpId="0"/>
          <p:bldP spid="60" grpId="0"/>
          <p:bldP spid="61" grpId="0"/>
          <p:bldP spid="6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4.07407E-6 L -1.66667E-6 0.00024 C 0.01302 0.00741 0.02578 0.01621 0.03919 0.02269 C 0.04388 0.025 0.04883 0.02686 0.05352 0.02963 C 0.0582 0.03218 0.0625 0.03588 0.06719 0.03843 C 0.07188 0.04121 0.07695 0.0426 0.08177 0.04561 C 0.08607 0.04862 0.09024 0.05278 0.0944 0.05625 C 0.09831 0.05926 0.10248 0.06204 0.10638 0.06505 C 0.10925 0.06713 0.11198 0.07061 0.11498 0.07199 C 0.11823 0.07385 0.12175 0.07454 0.12513 0.0757 C 0.12656 0.07732 0.12787 0.07987 0.12943 0.08102 C 0.13125 0.08218 0.13347 0.08195 0.13542 0.08264 C 0.13763 0.08357 0.13985 0.08496 0.14219 0.08635 C 0.14388 0.08797 0.14557 0.08982 0.1474 0.09144 C 0.15781 0.10348 0.14792 0.09306 0.15326 0.09885 L 0.44037 0.09514 L 0.63307 -0.07939 " pathEditMode="relative" rAng="0" ptsTypes="AAAAAAAAAAAAAAAAA">
                                          <p:cBhvr>
                                            <p:cTn id="96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654" y="9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1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0" grpId="0"/>
          <p:bldP spid="40" grpId="0"/>
          <p:bldP spid="21" grpId="0" animBg="1"/>
          <p:bldP spid="24" grpId="0" animBg="1"/>
          <p:bldP spid="47" grpId="0" animBg="1"/>
          <p:bldP spid="48" grpId="0" animBg="1"/>
          <p:bldP spid="50" grpId="0"/>
          <p:bldP spid="51" grpId="0"/>
          <p:bldP spid="26" grpId="0"/>
          <p:bldP spid="54" grpId="0"/>
          <p:bldP spid="58" grpId="0"/>
          <p:bldP spid="41" grpId="0"/>
          <p:bldP spid="60" grpId="0"/>
          <p:bldP spid="61" grpId="0"/>
          <p:bldP spid="62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D7624F1-5683-4FB7-AF7E-79CFB6986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429328"/>
            <a:ext cx="4241800" cy="318135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14400" y="118128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CEB078-CFB1-45D9-AA4A-E74462F50813}"/>
              </a:ext>
            </a:extLst>
          </p:cNvPr>
          <p:cNvSpPr txBox="1"/>
          <p:nvPr/>
        </p:nvSpPr>
        <p:spPr>
          <a:xfrm>
            <a:off x="1520192" y="609707"/>
            <a:ext cx="98374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TIẾT MỤC KHỈ ĐI XE ĐẠP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TUNG BÓNG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0252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/>
      <p:bldP spid="1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647341-B451-44E3-8A26-E70ABA8204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90" t="3804" r="10811" b="4132"/>
          <a:stretch/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A178E7-8399-41E7-9BA8-07E9E04D8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5562600"/>
            <a:ext cx="12153900" cy="1257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2875" y="0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2666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762000" y="1140568"/>
            <a:ext cx="5463154" cy="2514600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4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nha</a:t>
            </a:r>
            <a:r>
              <a:rPr lang="en-US" sz="3200" dirty="0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526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304799"/>
            <a:ext cx="11049000" cy="6248400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A78B51-749D-46B7-823E-64429587CBBE}"/>
              </a:ext>
            </a:extLst>
          </p:cNvPr>
          <p:cNvSpPr txBox="1"/>
          <p:nvPr/>
        </p:nvSpPr>
        <p:spPr>
          <a:xfrm>
            <a:off x="710648" y="592101"/>
            <a:ext cx="10542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CCC534-37B6-4697-B3DF-1F93AF044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1412" y="1714707"/>
            <a:ext cx="5471510" cy="413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53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647341-B451-44E3-8A26-E70ABA8204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90" t="3804" r="10811" b="4132"/>
          <a:stretch/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A178E7-8399-41E7-9BA8-07E9E04D8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5562600"/>
            <a:ext cx="12153900" cy="1257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2875" y="0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2666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762000" y="1140568"/>
            <a:ext cx="5463154" cy="2514600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Còn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tiếp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cuối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hấp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dẫn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thử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cuối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đón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AB4123-BF81-455A-986E-C7F41399A6AF}"/>
              </a:ext>
            </a:extLst>
          </p:cNvPr>
          <p:cNvSpPr txBox="1"/>
          <p:nvPr/>
        </p:nvSpPr>
        <p:spPr>
          <a:xfrm>
            <a:off x="2020957" y="6265903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19034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304799"/>
            <a:ext cx="11049000" cy="6248400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A78B51-749D-46B7-823E-64429587CBBE}"/>
              </a:ext>
            </a:extLst>
          </p:cNvPr>
          <p:cNvSpPr txBox="1"/>
          <p:nvPr/>
        </p:nvSpPr>
        <p:spPr>
          <a:xfrm>
            <a:off x="710648" y="592101"/>
            <a:ext cx="10542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10760D-68EA-4219-893D-E8CB917E3D83}"/>
              </a:ext>
            </a:extLst>
          </p:cNvPr>
          <p:cNvSpPr txBox="1"/>
          <p:nvPr/>
        </p:nvSpPr>
        <p:spPr>
          <a:xfrm>
            <a:off x="685800" y="1487215"/>
            <a:ext cx="10542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bao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tứ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F49BE3-63CE-48CD-B6D1-07667A9C1754}"/>
              </a:ext>
            </a:extLst>
          </p:cNvPr>
          <p:cNvSpPr txBox="1"/>
          <p:nvPr/>
        </p:nvSpPr>
        <p:spPr>
          <a:xfrm>
            <a:off x="685800" y="2614793"/>
            <a:ext cx="10542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732353-AD51-4572-BDEB-D0EB08B0F1F1}"/>
              </a:ext>
            </a:extLst>
          </p:cNvPr>
          <p:cNvSpPr txBox="1"/>
          <p:nvPr/>
        </p:nvSpPr>
        <p:spPr>
          <a:xfrm>
            <a:off x="4045226" y="2561304"/>
            <a:ext cx="29751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CB37E2-FF5B-457E-A6A9-F870EFC72BDD}"/>
              </a:ext>
            </a:extLst>
          </p:cNvPr>
          <p:cNvSpPr txBox="1"/>
          <p:nvPr/>
        </p:nvSpPr>
        <p:spPr>
          <a:xfrm>
            <a:off x="685800" y="3806683"/>
            <a:ext cx="10542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B0F971-36AC-4AEA-B7F9-9D1D16EB3E9C}"/>
              </a:ext>
            </a:extLst>
          </p:cNvPr>
          <p:cNvSpPr txBox="1"/>
          <p:nvPr/>
        </p:nvSpPr>
        <p:spPr>
          <a:xfrm>
            <a:off x="4045226" y="3718037"/>
            <a:ext cx="24417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71DF0D8-FD5E-49D0-B3DE-611DCD7BEAFC}"/>
              </a:ext>
            </a:extLst>
          </p:cNvPr>
          <p:cNvGrpSpPr/>
          <p:nvPr/>
        </p:nvGrpSpPr>
        <p:grpSpPr>
          <a:xfrm>
            <a:off x="6891130" y="2543726"/>
            <a:ext cx="3932583" cy="1811746"/>
            <a:chOff x="6891130" y="2543726"/>
            <a:chExt cx="3932583" cy="1811746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78CEBCFC-8EFF-4FA1-9BA8-1DC219C27178}"/>
                </a:ext>
              </a:extLst>
            </p:cNvPr>
            <p:cNvCxnSpPr/>
            <p:nvPr/>
          </p:nvCxnSpPr>
          <p:spPr>
            <a:xfrm>
              <a:off x="7706139" y="2561304"/>
              <a:ext cx="2418521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5A85926-69E5-4D9F-ABDB-5DACE424EC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91130" y="2543726"/>
              <a:ext cx="815009" cy="180306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E527529-B0D1-4CB7-90EC-50A8CF454CF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131287" y="2561305"/>
              <a:ext cx="692426" cy="1735391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B692557-B528-4089-8D1C-915B43EA24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91131" y="4296696"/>
              <a:ext cx="3932582" cy="58776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64F7E02-E5B9-4346-9E61-1FA30AF9C7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20170" y="3392639"/>
              <a:ext cx="3157330" cy="20598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07FEB4-376C-4138-AC30-61D50AC209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57422" y="3367968"/>
              <a:ext cx="1" cy="928728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Trapezoid 33">
            <a:extLst>
              <a:ext uri="{FF2B5EF4-FFF2-40B4-BE49-F238E27FC236}">
                <a16:creationId xmlns:a16="http://schemas.microsoft.com/office/drawing/2014/main" id="{27749C00-D1B9-4BEE-908D-4D19D3FFFD8E}"/>
              </a:ext>
            </a:extLst>
          </p:cNvPr>
          <p:cNvSpPr/>
          <p:nvPr/>
        </p:nvSpPr>
        <p:spPr>
          <a:xfrm>
            <a:off x="7379804" y="2580130"/>
            <a:ext cx="2999961" cy="812510"/>
          </a:xfrm>
          <a:prstGeom prst="trapezoi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rapezoid 34">
            <a:extLst>
              <a:ext uri="{FF2B5EF4-FFF2-40B4-BE49-F238E27FC236}">
                <a16:creationId xmlns:a16="http://schemas.microsoft.com/office/drawing/2014/main" id="{93D5B8C9-F567-49C4-86CC-015AEED1338E}"/>
              </a:ext>
            </a:extLst>
          </p:cNvPr>
          <p:cNvSpPr/>
          <p:nvPr/>
        </p:nvSpPr>
        <p:spPr>
          <a:xfrm>
            <a:off x="7058023" y="3411465"/>
            <a:ext cx="3696115" cy="913820"/>
          </a:xfrm>
          <a:prstGeom prst="trapezoi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rapezoid 35">
            <a:extLst>
              <a:ext uri="{FF2B5EF4-FFF2-40B4-BE49-F238E27FC236}">
                <a16:creationId xmlns:a16="http://schemas.microsoft.com/office/drawing/2014/main" id="{3A332CBB-3AE9-46EA-99C7-962B8BDD6FBC}"/>
              </a:ext>
            </a:extLst>
          </p:cNvPr>
          <p:cNvSpPr/>
          <p:nvPr/>
        </p:nvSpPr>
        <p:spPr>
          <a:xfrm>
            <a:off x="7038974" y="3462357"/>
            <a:ext cx="1818445" cy="913820"/>
          </a:xfrm>
          <a:prstGeom prst="trapezoi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rapezoid 36">
            <a:extLst>
              <a:ext uri="{FF2B5EF4-FFF2-40B4-BE49-F238E27FC236}">
                <a16:creationId xmlns:a16="http://schemas.microsoft.com/office/drawing/2014/main" id="{4E5E5932-33A2-4D19-9C99-6F548835ED82}"/>
              </a:ext>
            </a:extLst>
          </p:cNvPr>
          <p:cNvSpPr/>
          <p:nvPr/>
        </p:nvSpPr>
        <p:spPr>
          <a:xfrm>
            <a:off x="8812492" y="3392638"/>
            <a:ext cx="1818445" cy="913820"/>
          </a:xfrm>
          <a:prstGeom prst="trapezoi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rapezoid 37">
            <a:extLst>
              <a:ext uri="{FF2B5EF4-FFF2-40B4-BE49-F238E27FC236}">
                <a16:creationId xmlns:a16="http://schemas.microsoft.com/office/drawing/2014/main" id="{587AB646-2B0D-4E0C-88D3-AB15EA0F11EE}"/>
              </a:ext>
            </a:extLst>
          </p:cNvPr>
          <p:cNvSpPr/>
          <p:nvPr/>
        </p:nvSpPr>
        <p:spPr>
          <a:xfrm>
            <a:off x="7207319" y="2539828"/>
            <a:ext cx="3383031" cy="1756413"/>
          </a:xfrm>
          <a:prstGeom prst="trapezoi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5A1A3E6-D315-48DC-A7F8-C75BE916FF18}"/>
              </a:ext>
            </a:extLst>
          </p:cNvPr>
          <p:cNvSpPr/>
          <p:nvPr/>
        </p:nvSpPr>
        <p:spPr>
          <a:xfrm>
            <a:off x="546648" y="3809788"/>
            <a:ext cx="682490" cy="6463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37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" grpId="0"/>
      <p:bldP spid="9" grpId="0"/>
      <p:bldP spid="10" grpId="0"/>
      <p:bldP spid="11" grpId="0"/>
      <p:bldP spid="12" grpId="0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28DB70-779B-438C-BE58-A61A2FD44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4048"/>
            <a:ext cx="12192000" cy="6473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875" y="38101"/>
            <a:ext cx="12477750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D9ACC8-2BCC-4DED-A20E-ADC0BA8FA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1763183"/>
            <a:ext cx="4278597" cy="44280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58213" y="2438400"/>
            <a:ext cx="3810763" cy="422215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>
            <a:off x="7473298" y="1403643"/>
            <a:ext cx="3810000" cy="1371600"/>
          </a:xfrm>
          <a:prstGeom prst="wedgeRoundRectCallout">
            <a:avLst>
              <a:gd name="adj1" fmla="val -30280"/>
              <a:gd name="adj2" fmla="val 62146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Chào mừng các bạn đã đến tham quan rạp xiếc của mình!</a:t>
            </a:r>
          </a:p>
        </p:txBody>
      </p:sp>
    </p:spTree>
    <p:extLst>
      <p:ext uri="{BB962C8B-B14F-4D97-AF65-F5344CB8AC3E}">
        <p14:creationId xmlns:p14="http://schemas.microsoft.com/office/powerpoint/2010/main" val="104794542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8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Xiếc thú  Chó mèo biểu diễn xiếc rất hay  Circus for children  biểu diễn xiếc trẻ em_1080p">
            <a:hlinkClick r:id="" action="ppaction://media"/>
            <a:extLst>
              <a:ext uri="{FF2B5EF4-FFF2-40B4-BE49-F238E27FC236}">
                <a16:creationId xmlns:a16="http://schemas.microsoft.com/office/drawing/2014/main" id="{242F32B9-7098-4260-85CD-D8B457C1F5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30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5122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647341-B451-44E3-8A26-E70ABA8204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90" t="3804" r="10811" b="4132"/>
          <a:stretch/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A178E7-8399-41E7-9BA8-07E9E04D8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5562600"/>
            <a:ext cx="12153900" cy="1257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2875" y="0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2666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762000" y="1140568"/>
            <a:ext cx="5463154" cy="2514600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Hôm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nay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xiếc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vui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hẹn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gặp</a:t>
            </a:r>
            <a:r>
              <a:rPr lang="en-US" sz="3200" dirty="0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các</a:t>
            </a:r>
            <a:r>
              <a:rPr lang="en-US" sz="3200" dirty="0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bạn</a:t>
            </a:r>
            <a:r>
              <a:rPr lang="en-US" sz="3200" dirty="0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buổi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biểu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diễn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583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6C7B23-4E31-41F0-9F06-77B31CF0FE0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6F2B83-C6B1-4486-908C-066D459DF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063" y="0"/>
            <a:ext cx="9435294" cy="548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4E402B-D495-46E7-B475-DF178C7D5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80" b="89983" l="6364" r="94432">
                        <a14:foregroundMark x1="51136" y1="8829" x2="48068" y2="22581"/>
                        <a14:foregroundMark x1="48068" y1="30730" x2="46023" y2="45161"/>
                        <a14:foregroundMark x1="53409" y1="33786" x2="47045" y2="46859"/>
                        <a14:foregroundMark x1="49205" y1="33447" x2="48068" y2="51443"/>
                        <a14:foregroundMark x1="48068" y1="51443" x2="48068" y2="51443"/>
                        <a14:foregroundMark x1="50682" y1="32937" x2="48977" y2="40917"/>
                        <a14:foregroundMark x1="78750" y1="33277" x2="78864" y2="49576"/>
                        <a14:foregroundMark x1="40227" y1="8659" x2="43409" y2="12054"/>
                        <a14:foregroundMark x1="48523" y1="8319" x2="49773" y2="12733"/>
                        <a14:foregroundMark x1="52841" y1="78268" x2="56705" y2="84890"/>
                        <a14:foregroundMark x1="56705" y1="84890" x2="57159" y2="87436"/>
                        <a14:foregroundMark x1="70795" y1="87267" x2="73636" y2="78778"/>
                        <a14:foregroundMark x1="87386" y1="55008" x2="92727" y2="59423"/>
                        <a14:foregroundMark x1="92727" y1="59423" x2="94432" y2="64346"/>
                        <a14:foregroundMark x1="72386" y1="13922" x2="71932" y2="15450"/>
                        <a14:foregroundMark x1="8523" y1="28014" x2="14886" y2="46520"/>
                        <a14:foregroundMark x1="6477" y1="43973" x2="12500" y2="47538"/>
                        <a14:foregroundMark x1="12500" y1="47538" x2="12727" y2="47878"/>
                        <a14:foregroundMark x1="22500" y1="38879" x2="25341" y2="52292"/>
                        <a14:foregroundMark x1="17386" y1="81664" x2="16136" y2="89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3440863"/>
            <a:ext cx="5105400" cy="34171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3AF973-5BE9-4615-9603-9599EC47D36A}"/>
              </a:ext>
            </a:extLst>
          </p:cNvPr>
          <p:cNvSpPr txBox="1"/>
          <p:nvPr/>
        </p:nvSpPr>
        <p:spPr>
          <a:xfrm>
            <a:off x="2843507" y="1009130"/>
            <a:ext cx="6504986" cy="24622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Tạm biệt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318123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D7624F1-5683-4FB7-AF7E-79CFB6986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55" y="3628143"/>
            <a:ext cx="35560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5" y="2258973"/>
            <a:ext cx="4265135" cy="31988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7" y="3015192"/>
            <a:ext cx="2301522" cy="2301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0" y="1914206"/>
            <a:ext cx="4860290" cy="36452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47" y="3218567"/>
            <a:ext cx="3531306" cy="31115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14400" y="118128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C53356-FB39-41D1-86A9-61612F3083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2212" y="-391449"/>
            <a:ext cx="9864183" cy="25727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05A6CA-1693-472D-9F6F-C0A0A8F29472}"/>
              </a:ext>
            </a:extLst>
          </p:cNvPr>
          <p:cNvSpPr txBox="1"/>
          <p:nvPr/>
        </p:nvSpPr>
        <p:spPr>
          <a:xfrm>
            <a:off x="3841897" y="6409367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378291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F1CCC5-B6B0-4AAC-8EA5-C27E4013D1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3F3A68-438C-453F-9910-626C71D7B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1815"/>
            <a:ext cx="12192000" cy="6473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3825" y="17768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4813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247649" y="2057399"/>
            <a:ext cx="6829011" cy="1581391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Mở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buổi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biểu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diễn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khỉ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con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giải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toán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đón</a:t>
            </a:r>
            <a:r>
              <a:rPr lang="en-US" sz="3200" dirty="0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xem</a:t>
            </a:r>
            <a:r>
              <a:rPr lang="en-US" sz="3200" dirty="0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nhé</a:t>
            </a:r>
            <a:r>
              <a:rPr lang="en-US" sz="3200" dirty="0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785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218661"/>
            <a:ext cx="11049000" cy="6450496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F2569A3-5C6E-4A4A-982E-601033A568F0}"/>
              </a:ext>
            </a:extLst>
          </p:cNvPr>
          <p:cNvGrpSpPr/>
          <p:nvPr/>
        </p:nvGrpSpPr>
        <p:grpSpPr>
          <a:xfrm>
            <a:off x="2047856" y="336151"/>
            <a:ext cx="9686944" cy="584775"/>
            <a:chOff x="1714688" y="581025"/>
            <a:chExt cx="9686944" cy="584775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DB2065E-7DAF-4405-9B2C-F982D088072E}"/>
                </a:ext>
              </a:extLst>
            </p:cNvPr>
            <p:cNvSpPr/>
            <p:nvPr/>
          </p:nvSpPr>
          <p:spPr>
            <a:xfrm>
              <a:off x="1714688" y="581025"/>
              <a:ext cx="609600" cy="56197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F92C928-7FAF-447C-A75E-6473B0CE1EF7}"/>
                </a:ext>
              </a:extLst>
            </p:cNvPr>
            <p:cNvSpPr txBox="1"/>
            <p:nvPr/>
          </p:nvSpPr>
          <p:spPr>
            <a:xfrm>
              <a:off x="2371518" y="581025"/>
              <a:ext cx="90301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Mỗi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đồ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vật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dưới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4" name="Picture 3" descr="A picture containing dishware, gear&#10;&#10;Description automatically generated">
            <a:extLst>
              <a:ext uri="{FF2B5EF4-FFF2-40B4-BE49-F238E27FC236}">
                <a16:creationId xmlns:a16="http://schemas.microsoft.com/office/drawing/2014/main" id="{5EE2F09C-DCBF-4D95-A4E7-E53185A6F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87838"/>
            <a:ext cx="3494058" cy="2470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179F3A-B190-4A87-A7C7-4683E73AF4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050" y="3819499"/>
            <a:ext cx="1960538" cy="2056255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2628692-5C00-4BDE-8C02-55A04C385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246" y="3408982"/>
            <a:ext cx="2165903" cy="2168989"/>
          </a:xfrm>
          <a:prstGeom prst="rect">
            <a:avLst/>
          </a:prstGeom>
        </p:spPr>
      </p:pic>
      <p:pic>
        <p:nvPicPr>
          <p:cNvPr id="11" name="Picture 10" descr="Logo&#10;&#10;Description automatically generated with low confidence">
            <a:extLst>
              <a:ext uri="{FF2B5EF4-FFF2-40B4-BE49-F238E27FC236}">
                <a16:creationId xmlns:a16="http://schemas.microsoft.com/office/drawing/2014/main" id="{760C1DB6-14E8-41D5-B33E-732CC6D299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823" y="87679"/>
            <a:ext cx="4363284" cy="4363284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21EA7B7-EDC0-421C-B677-251B6FC1A62D}"/>
              </a:ext>
            </a:extLst>
          </p:cNvPr>
          <p:cNvSpPr/>
          <p:nvPr/>
        </p:nvSpPr>
        <p:spPr>
          <a:xfrm>
            <a:off x="911273" y="2802301"/>
            <a:ext cx="3051313" cy="7074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bụi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D3D5FD7-BC32-48BC-959C-E9043F7EB84A}"/>
              </a:ext>
            </a:extLst>
          </p:cNvPr>
          <p:cNvSpPr/>
          <p:nvPr/>
        </p:nvSpPr>
        <p:spPr>
          <a:xfrm>
            <a:off x="899945" y="5855512"/>
            <a:ext cx="3051313" cy="7074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ru-bích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2271ACF-9F32-4B17-B04B-9AA8FD56775C}"/>
              </a:ext>
            </a:extLst>
          </p:cNvPr>
          <p:cNvSpPr/>
          <p:nvPr/>
        </p:nvSpPr>
        <p:spPr>
          <a:xfrm>
            <a:off x="6013002" y="3509789"/>
            <a:ext cx="2165903" cy="84304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C8747B8-0C3B-4A6F-80E9-966814467CD3}"/>
              </a:ext>
            </a:extLst>
          </p:cNvPr>
          <p:cNvSpPr/>
          <p:nvPr/>
        </p:nvSpPr>
        <p:spPr>
          <a:xfrm>
            <a:off x="8240744" y="5725500"/>
            <a:ext cx="2783971" cy="84304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71AA4CA-9407-41B0-B569-BE437DA13200}"/>
              </a:ext>
            </a:extLst>
          </p:cNvPr>
          <p:cNvSpPr/>
          <p:nvPr/>
        </p:nvSpPr>
        <p:spPr>
          <a:xfrm>
            <a:off x="911273" y="2792180"/>
            <a:ext cx="3051313" cy="7074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183BBAF9-3EDF-49DA-AD1F-7918972658D3}"/>
              </a:ext>
            </a:extLst>
          </p:cNvPr>
          <p:cNvSpPr/>
          <p:nvPr/>
        </p:nvSpPr>
        <p:spPr>
          <a:xfrm>
            <a:off x="899945" y="5843040"/>
            <a:ext cx="3314246" cy="7074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4B31E2E-FF34-4590-A93A-E25C0E26AD58}"/>
              </a:ext>
            </a:extLst>
          </p:cNvPr>
          <p:cNvSpPr/>
          <p:nvPr/>
        </p:nvSpPr>
        <p:spPr>
          <a:xfrm>
            <a:off x="4904223" y="3509789"/>
            <a:ext cx="3610188" cy="84304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D378D42-B3D4-4295-BF71-66318801AEBF}"/>
              </a:ext>
            </a:extLst>
          </p:cNvPr>
          <p:cNvSpPr/>
          <p:nvPr/>
        </p:nvSpPr>
        <p:spPr>
          <a:xfrm>
            <a:off x="8199142" y="5750104"/>
            <a:ext cx="2968109" cy="81289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98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3" grpId="0" animBg="1"/>
      <p:bldP spid="35" grpId="0" animBg="1"/>
      <p:bldP spid="37" grpId="0" animBg="1"/>
      <p:bldP spid="39" grpId="0" animBg="1"/>
      <p:bldP spid="41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85F7A2A-819D-4D3A-BE29-6929A25B0F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143186"/>
            <a:ext cx="3768513" cy="376851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00200" y="406922"/>
            <a:ext cx="9525000" cy="107875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5246F5-BA82-4E91-B530-906D45C25DA4}"/>
              </a:ext>
            </a:extLst>
          </p:cNvPr>
          <p:cNvSpPr txBox="1"/>
          <p:nvPr/>
        </p:nvSpPr>
        <p:spPr>
          <a:xfrm>
            <a:off x="1177292" y="39129"/>
            <a:ext cx="98374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Tiết MỤC KHỈ MÚA BÓNG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948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/>
      <p:bldP spid="1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F1CCC5-B6B0-4AAC-8EA5-C27E4013D1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3F3A68-438C-453F-9910-626C71D7B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1815"/>
            <a:ext cx="12192000" cy="6473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3825" y="17768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4388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247650" y="2057399"/>
            <a:ext cx="6762750" cy="1581391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kỹ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xem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9833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304799"/>
            <a:ext cx="11049000" cy="6248400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AE94D9-3CE1-441F-9EC8-D3B1803AF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1983" y="5105399"/>
            <a:ext cx="1581056" cy="175259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0FB70FF-02EE-4A99-AC7B-2556FD1FFC5C}"/>
              </a:ext>
            </a:extLst>
          </p:cNvPr>
          <p:cNvSpPr txBox="1"/>
          <p:nvPr/>
        </p:nvSpPr>
        <p:spPr>
          <a:xfrm>
            <a:off x="838200" y="453451"/>
            <a:ext cx="10515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“?”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E0ABCA9-5417-45E0-A53E-0BCB6FA419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5" b="91759" l="10000" r="90000">
                        <a14:foregroundMark x1="24857" y1="2315" x2="22000" y2="16389"/>
                        <a14:foregroundMark x1="52000" y1="19167" x2="55429" y2="28241"/>
                        <a14:foregroundMark x1="54286" y1="19352" x2="54857" y2="26759"/>
                        <a14:foregroundMark x1="67429" y1="42500" x2="67143" y2="50833"/>
                        <a14:foregroundMark x1="75143" y1="45093" x2="75143" y2="45093"/>
                        <a14:foregroundMark x1="34286" y1="83611" x2="45286" y2="87593"/>
                        <a14:foregroundMark x1="45286" y1="87593" x2="56857" y2="88333"/>
                        <a14:foregroundMark x1="56857" y1="88333" x2="78571" y2="85556"/>
                        <a14:foregroundMark x1="78571" y1="85556" x2="80571" y2="84352"/>
                        <a14:foregroundMark x1="34571" y1="88796" x2="44857" y2="91759"/>
                        <a14:foregroundMark x1="44857" y1="91759" x2="84000" y2="8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95"/>
          <a:stretch/>
        </p:blipFill>
        <p:spPr>
          <a:xfrm>
            <a:off x="-176600" y="4367014"/>
            <a:ext cx="1757656" cy="2500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F9EC4A-4D97-49F3-97AE-6A93A964C8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800" y="1966410"/>
            <a:ext cx="10515600" cy="14988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4F5ACA-E4EC-4F49-9093-3B139C52D7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3817" y="3517097"/>
            <a:ext cx="2180715" cy="17525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C0DB87-A018-4D3E-99CC-29734E0B4D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6982" y="3760374"/>
            <a:ext cx="1769661" cy="14015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1120AC-6877-427C-A64C-2C556A9D32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19921" y="3727721"/>
            <a:ext cx="1650875" cy="13313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8A7344F-4908-452B-87E4-DE166C6316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46383" y="3736200"/>
            <a:ext cx="1493355" cy="1261628"/>
          </a:xfrm>
          <a:prstGeom prst="rect">
            <a:avLst/>
          </a:prstGeom>
        </p:spPr>
      </p:pic>
      <p:sp>
        <p:nvSpPr>
          <p:cNvPr id="18" name="Left Brace 17">
            <a:extLst>
              <a:ext uri="{FF2B5EF4-FFF2-40B4-BE49-F238E27FC236}">
                <a16:creationId xmlns:a16="http://schemas.microsoft.com/office/drawing/2014/main" id="{5A2C6081-10BC-4748-8E5B-E344D3A674C0}"/>
              </a:ext>
            </a:extLst>
          </p:cNvPr>
          <p:cNvSpPr/>
          <p:nvPr/>
        </p:nvSpPr>
        <p:spPr>
          <a:xfrm rot="16200000">
            <a:off x="2611558" y="1954392"/>
            <a:ext cx="472009" cy="2773020"/>
          </a:xfrm>
          <a:prstGeom prst="leftBrace">
            <a:avLst>
              <a:gd name="adj1" fmla="val 35707"/>
              <a:gd name="adj2" fmla="val 50806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E0A1ED80-93A5-4146-BB46-23B653EB9942}"/>
              </a:ext>
            </a:extLst>
          </p:cNvPr>
          <p:cNvSpPr/>
          <p:nvPr/>
        </p:nvSpPr>
        <p:spPr>
          <a:xfrm rot="16200000">
            <a:off x="5841779" y="1904521"/>
            <a:ext cx="472009" cy="2773020"/>
          </a:xfrm>
          <a:prstGeom prst="leftBrace">
            <a:avLst>
              <a:gd name="adj1" fmla="val 35707"/>
              <a:gd name="adj2" fmla="val 50806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Left Brace 31">
            <a:extLst>
              <a:ext uri="{FF2B5EF4-FFF2-40B4-BE49-F238E27FC236}">
                <a16:creationId xmlns:a16="http://schemas.microsoft.com/office/drawing/2014/main" id="{685A25D7-1808-49C8-B80E-1B6C0CFA211D}"/>
              </a:ext>
            </a:extLst>
          </p:cNvPr>
          <p:cNvSpPr/>
          <p:nvPr/>
        </p:nvSpPr>
        <p:spPr>
          <a:xfrm rot="16200000">
            <a:off x="8909782" y="1940419"/>
            <a:ext cx="472009" cy="2773020"/>
          </a:xfrm>
          <a:prstGeom prst="leftBrace">
            <a:avLst>
              <a:gd name="adj1" fmla="val 35707"/>
              <a:gd name="adj2" fmla="val 50806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26CE5F6-D815-47F3-9C9D-62BDA604E239}"/>
              </a:ext>
            </a:extLst>
          </p:cNvPr>
          <p:cNvSpPr/>
          <p:nvPr/>
        </p:nvSpPr>
        <p:spPr>
          <a:xfrm>
            <a:off x="6096000" y="4393396"/>
            <a:ext cx="503583" cy="6044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26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30" grpId="0" animBg="1"/>
          <p:bldP spid="32" grpId="0" animBg="1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30" grpId="0" animBg="1"/>
          <p:bldP spid="32" grpId="0" animBg="1"/>
          <p:bldP spid="19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D7624F1-5683-4FB7-AF7E-79CFB6986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026956"/>
            <a:ext cx="6111628" cy="458372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438400" y="247322"/>
            <a:ext cx="8233408" cy="11318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21CC2A-85CA-45E4-A13A-7C94D8D70F98}"/>
              </a:ext>
            </a:extLst>
          </p:cNvPr>
          <p:cNvSpPr txBox="1"/>
          <p:nvPr/>
        </p:nvSpPr>
        <p:spPr>
          <a:xfrm>
            <a:off x="1520192" y="609707"/>
            <a:ext cx="9837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TIẾT MỤC VOI NHẢY CẦU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8810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/>
      <p:bldP spid="1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441</Words>
  <Application>Microsoft Office PowerPoint</Application>
  <PresentationFormat>Widescreen</PresentationFormat>
  <Paragraphs>62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#9Slide02 Noi dung dai</vt:lpstr>
      <vt:lpstr>#9Slide02 Tieu de dai</vt:lpstr>
      <vt:lpstr>Bungee Inline</vt:lpstr>
      <vt:lpstr>iCiel Cadena</vt:lpstr>
      <vt:lpstr>Arial</vt:lpstr>
      <vt:lpstr>Calibri</vt:lpstr>
      <vt:lpstr>Calibri Light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Bui Nam</cp:lastModifiedBy>
  <cp:revision>25</cp:revision>
  <dcterms:created xsi:type="dcterms:W3CDTF">2022-05-14T09:09:35Z</dcterms:created>
  <dcterms:modified xsi:type="dcterms:W3CDTF">2024-10-13T14:49:49Z</dcterms:modified>
</cp:coreProperties>
</file>