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007577123" r:id="rId2"/>
    <p:sldId id="340" r:id="rId3"/>
    <p:sldId id="2007577124" r:id="rId4"/>
    <p:sldId id="1001" r:id="rId5"/>
    <p:sldId id="2007577125" r:id="rId6"/>
    <p:sldId id="2007577127" r:id="rId7"/>
    <p:sldId id="2007577126" r:id="rId8"/>
    <p:sldId id="2007577131" r:id="rId9"/>
    <p:sldId id="2007577128" r:id="rId10"/>
    <p:sldId id="1029" r:id="rId11"/>
    <p:sldId id="994" r:id="rId12"/>
    <p:sldId id="1015" r:id="rId13"/>
    <p:sldId id="1012" r:id="rId14"/>
    <p:sldId id="2007577133" r:id="rId15"/>
    <p:sldId id="1026" r:id="rId16"/>
    <p:sldId id="2007577129" r:id="rId17"/>
    <p:sldId id="2007577120" r:id="rId18"/>
    <p:sldId id="1013" r:id="rId19"/>
    <p:sldId id="2007577130" r:id="rId20"/>
    <p:sldId id="1030" r:id="rId21"/>
    <p:sldId id="101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D2E2"/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66" d="100"/>
          <a:sy n="66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AB584-2568-4B1C-ADC0-EF04DFB44E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07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AB584-2568-4B1C-ADC0-EF04DFB44E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3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5472" y="339795"/>
            <a:ext cx="6952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TIẾN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171" y="2072985"/>
            <a:ext cx="120178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MÔN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LỚP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GDPT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84552" y="5568947"/>
            <a:ext cx="4251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 – 2025 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476955" y="1047681"/>
            <a:ext cx="198024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49486" y="4236464"/>
            <a:ext cx="5355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7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140887"/>
            <a:ext cx="7999678" cy="372993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344134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Tạo 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98" y="1028275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E1C7DD8-51AE-450D-A67B-DCBBC81091E7}"/>
              </a:ext>
            </a:extLst>
          </p:cNvPr>
          <p:cNvSpPr txBox="1"/>
          <p:nvPr/>
        </p:nvSpPr>
        <p:spPr>
          <a:xfrm>
            <a:off x="310831" y="1114032"/>
            <a:ext cx="5248139" cy="2554545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4000" b="1" dirty="0" smtClean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 </a:t>
            </a:r>
            <a:r>
              <a:rPr lang="nl-NL" sz="4000" b="1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mắt, hàm răng, mái tóc, màu da, mũi,...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90" y="3924688"/>
            <a:ext cx="3607481" cy="255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45361" y="404364"/>
            <a:ext cx="11901278" cy="6453636"/>
          </a:xfrm>
          <a:prstGeom prst="round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8982529-8D98-407E-8FA3-656F9CA737C1}"/>
              </a:ext>
            </a:extLst>
          </p:cNvPr>
          <p:cNvGrpSpPr/>
          <p:nvPr/>
        </p:nvGrpSpPr>
        <p:grpSpPr>
          <a:xfrm>
            <a:off x="145361" y="1499315"/>
            <a:ext cx="6548178" cy="970911"/>
            <a:chOff x="7812958" y="2284781"/>
            <a:chExt cx="4162301" cy="809046"/>
          </a:xfrm>
        </p:grpSpPr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xmlns="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2508341-70B7-41D2-88B3-583431D70F0D}"/>
              </a:ext>
            </a:extLst>
          </p:cNvPr>
          <p:cNvGrpSpPr/>
          <p:nvPr/>
        </p:nvGrpSpPr>
        <p:grpSpPr>
          <a:xfrm>
            <a:off x="145361" y="2692166"/>
            <a:ext cx="6548178" cy="1919363"/>
            <a:chOff x="7515938" y="3110414"/>
            <a:chExt cx="6189501" cy="1919363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xmlns="" id="{91545527-01BD-4E9B-9DFE-F84D0FE34F9A}"/>
                </a:ext>
              </a:extLst>
            </p:cNvPr>
            <p:cNvSpPr/>
            <p:nvPr/>
          </p:nvSpPr>
          <p:spPr>
            <a:xfrm>
              <a:off x="7515938" y="3110414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D0F8E20-E51F-4F03-AB85-9BDE12C86083}"/>
                </a:ext>
              </a:extLst>
            </p:cNvPr>
            <p:cNvSpPr txBox="1"/>
            <p:nvPr/>
          </p:nvSpPr>
          <p:spPr>
            <a:xfrm>
              <a:off x="7564415" y="321389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2ECEB78-7694-47A7-9689-8A67B85DE918}"/>
              </a:ext>
            </a:extLst>
          </p:cNvPr>
          <p:cNvGrpSpPr/>
          <p:nvPr/>
        </p:nvGrpSpPr>
        <p:grpSpPr>
          <a:xfrm>
            <a:off x="131064" y="4195087"/>
            <a:ext cx="6494175" cy="1404774"/>
            <a:chOff x="7786513" y="5129043"/>
            <a:chExt cx="4100977" cy="1067559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xmlns="" id="{7F2D2ABC-D349-47D5-8628-62056B6E08F1}"/>
                </a:ext>
              </a:extLst>
            </p:cNvPr>
            <p:cNvSpPr/>
            <p:nvPr/>
          </p:nvSpPr>
          <p:spPr>
            <a:xfrm>
              <a:off x="7786513" y="5129043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6BC36C0-4B3F-43B6-AA3F-78EE3D245CD8}"/>
                </a:ext>
              </a:extLst>
            </p:cNvPr>
            <p:cNvSpPr txBox="1"/>
            <p:nvPr/>
          </p:nvSpPr>
          <p:spPr>
            <a:xfrm>
              <a:off x="7916119" y="5297104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825" y="1741714"/>
            <a:ext cx="5316111" cy="303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145361" y="157065"/>
            <a:ext cx="11901278" cy="6453636"/>
          </a:xfrm>
          <a:prstGeom prst="round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8982529-8D98-407E-8FA3-656F9CA737C1}"/>
              </a:ext>
            </a:extLst>
          </p:cNvPr>
          <p:cNvGrpSpPr/>
          <p:nvPr/>
        </p:nvGrpSpPr>
        <p:grpSpPr>
          <a:xfrm>
            <a:off x="145361" y="1499315"/>
            <a:ext cx="6548178" cy="970911"/>
            <a:chOff x="7812958" y="2284781"/>
            <a:chExt cx="4162301" cy="809046"/>
          </a:xfrm>
        </p:grpSpPr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xmlns="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2508341-70B7-41D2-88B3-583431D70F0D}"/>
              </a:ext>
            </a:extLst>
          </p:cNvPr>
          <p:cNvGrpSpPr/>
          <p:nvPr/>
        </p:nvGrpSpPr>
        <p:grpSpPr>
          <a:xfrm>
            <a:off x="145361" y="2692166"/>
            <a:ext cx="6548178" cy="1919363"/>
            <a:chOff x="7515938" y="3110414"/>
            <a:chExt cx="6189501" cy="1919363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xmlns="" id="{91545527-01BD-4E9B-9DFE-F84D0FE34F9A}"/>
                </a:ext>
              </a:extLst>
            </p:cNvPr>
            <p:cNvSpPr/>
            <p:nvPr/>
          </p:nvSpPr>
          <p:spPr>
            <a:xfrm>
              <a:off x="7515938" y="3110414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D0F8E20-E51F-4F03-AB85-9BDE12C86083}"/>
                </a:ext>
              </a:extLst>
            </p:cNvPr>
            <p:cNvSpPr txBox="1"/>
            <p:nvPr/>
          </p:nvSpPr>
          <p:spPr>
            <a:xfrm>
              <a:off x="7564415" y="321389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2ECEB78-7694-47A7-9689-8A67B85DE918}"/>
              </a:ext>
            </a:extLst>
          </p:cNvPr>
          <p:cNvGrpSpPr/>
          <p:nvPr/>
        </p:nvGrpSpPr>
        <p:grpSpPr>
          <a:xfrm>
            <a:off x="131064" y="4195087"/>
            <a:ext cx="6494175" cy="1404774"/>
            <a:chOff x="7786513" y="5129043"/>
            <a:chExt cx="4100977" cy="1067559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xmlns="" id="{7F2D2ABC-D349-47D5-8628-62056B6E08F1}"/>
                </a:ext>
              </a:extLst>
            </p:cNvPr>
            <p:cNvSpPr/>
            <p:nvPr/>
          </p:nvSpPr>
          <p:spPr>
            <a:xfrm>
              <a:off x="7786513" y="5129043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6BC36C0-4B3F-43B6-AA3F-78EE3D245CD8}"/>
                </a:ext>
              </a:extLst>
            </p:cNvPr>
            <p:cNvSpPr txBox="1"/>
            <p:nvPr/>
          </p:nvSpPr>
          <p:spPr>
            <a:xfrm>
              <a:off x="7916119" y="5297104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825" y="1741714"/>
            <a:ext cx="5316111" cy="3033486"/>
          </a:xfrm>
          <a:prstGeom prst="rect">
            <a:avLst/>
          </a:prstGeom>
        </p:spPr>
      </p:pic>
      <p:pic>
        <p:nvPicPr>
          <p:cNvPr id="2" name="Đồng hồ đếm ngược 10 phút 🇻🇳 10 minute countdown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24763" y="4926243"/>
            <a:ext cx="3065689" cy="172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xmlns="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xmlns="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45361" y="404364"/>
            <a:ext cx="11901278" cy="6453636"/>
          </a:xfrm>
          <a:prstGeom prst="round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8982529-8D98-407E-8FA3-656F9CA737C1}"/>
              </a:ext>
            </a:extLst>
          </p:cNvPr>
          <p:cNvGrpSpPr/>
          <p:nvPr/>
        </p:nvGrpSpPr>
        <p:grpSpPr>
          <a:xfrm>
            <a:off x="145361" y="1499315"/>
            <a:ext cx="6548178" cy="970911"/>
            <a:chOff x="7812958" y="2284781"/>
            <a:chExt cx="4162301" cy="809046"/>
          </a:xfrm>
        </p:grpSpPr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xmlns="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2508341-70B7-41D2-88B3-583431D70F0D}"/>
              </a:ext>
            </a:extLst>
          </p:cNvPr>
          <p:cNvGrpSpPr/>
          <p:nvPr/>
        </p:nvGrpSpPr>
        <p:grpSpPr>
          <a:xfrm>
            <a:off x="145361" y="2692166"/>
            <a:ext cx="6548178" cy="1919363"/>
            <a:chOff x="7515938" y="3110414"/>
            <a:chExt cx="6189501" cy="1919363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xmlns="" id="{91545527-01BD-4E9B-9DFE-F84D0FE34F9A}"/>
                </a:ext>
              </a:extLst>
            </p:cNvPr>
            <p:cNvSpPr/>
            <p:nvPr/>
          </p:nvSpPr>
          <p:spPr>
            <a:xfrm>
              <a:off x="7515938" y="3110414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D0F8E20-E51F-4F03-AB85-9BDE12C86083}"/>
                </a:ext>
              </a:extLst>
            </p:cNvPr>
            <p:cNvSpPr txBox="1"/>
            <p:nvPr/>
          </p:nvSpPr>
          <p:spPr>
            <a:xfrm>
              <a:off x="7564415" y="321389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2ECEB78-7694-47A7-9689-8A67B85DE918}"/>
              </a:ext>
            </a:extLst>
          </p:cNvPr>
          <p:cNvGrpSpPr/>
          <p:nvPr/>
        </p:nvGrpSpPr>
        <p:grpSpPr>
          <a:xfrm>
            <a:off x="131064" y="4195087"/>
            <a:ext cx="6494175" cy="1404774"/>
            <a:chOff x="7786513" y="5129043"/>
            <a:chExt cx="4100977" cy="1067559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xmlns="" id="{7F2D2ABC-D349-47D5-8628-62056B6E08F1}"/>
                </a:ext>
              </a:extLst>
            </p:cNvPr>
            <p:cNvSpPr/>
            <p:nvPr/>
          </p:nvSpPr>
          <p:spPr>
            <a:xfrm>
              <a:off x="7786513" y="5129043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6BC36C0-4B3F-43B6-AA3F-78EE3D245CD8}"/>
                </a:ext>
              </a:extLst>
            </p:cNvPr>
            <p:cNvSpPr txBox="1"/>
            <p:nvPr/>
          </p:nvSpPr>
          <p:spPr>
            <a:xfrm>
              <a:off x="7916119" y="5297104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825" y="1741714"/>
            <a:ext cx="5316111" cy="303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498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</a:t>
            </a:r>
            <a:endParaRPr lang="nl-NL" sz="3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nl-NL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xmlns="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2" y="2738208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xmlns="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CE15857-EECD-41C1-87EF-E7EAFEE778D4}"/>
                </a:ext>
              </a:extLst>
            </p:cNvPr>
            <p:cNvSpPr/>
            <p:nvPr/>
          </p:nvSpPr>
          <p:spPr>
            <a:xfrm>
              <a:off x="7750545" y="2091919"/>
              <a:ext cx="2493360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4113" y="508000"/>
            <a:ext cx="642675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6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6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6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71683" descr="PPT素材-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0436" y="3743745"/>
            <a:ext cx="4429579" cy="33170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3797" descr="1-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6405" y="-130629"/>
            <a:ext cx="2445595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1759" descr="封面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453" y="4233391"/>
            <a:ext cx="2076931" cy="233770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49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0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xmlns="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67543" y="130244"/>
            <a:ext cx="9260114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xmlns="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36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ệ Sinh Cá N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4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xmlns="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xmlns="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xmlns="" id="{DC2E3BE6-8A7D-4F06-9164-ED72DACF7C46}"/>
              </a:ext>
            </a:extLst>
          </p:cNvPr>
          <p:cNvSpPr txBox="1"/>
          <p:nvPr/>
        </p:nvSpPr>
        <p:spPr>
          <a:xfrm>
            <a:off x="3560620" y="1243479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Thứ</a:t>
            </a:r>
            <a:r>
              <a:rPr lang="en-US" altLang="zh-CN" sz="3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sáu</a:t>
            </a:r>
            <a:r>
              <a:rPr lang="en-US" altLang="zh-CN" sz="3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ngày</a:t>
            </a:r>
            <a:r>
              <a:rPr lang="en-US" altLang="zh-CN" sz="3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3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20 </a:t>
            </a:r>
            <a:r>
              <a:rPr lang="en-US" altLang="zh-CN" sz="36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tháng</a:t>
            </a:r>
            <a:r>
              <a:rPr lang="en-US" altLang="zh-CN" sz="3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 9 </a:t>
            </a:r>
            <a:r>
              <a:rPr lang="en-US" altLang="zh-CN" sz="36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năm</a:t>
            </a:r>
            <a:r>
              <a:rPr lang="en-US" altLang="zh-CN" sz="3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3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2024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xmlns="" id="{CF0294A8-451A-4D5D-B134-880AF1AD5A7B}"/>
              </a:ext>
            </a:extLst>
          </p:cNvPr>
          <p:cNvSpPr txBox="1"/>
          <p:nvPr/>
        </p:nvSpPr>
        <p:spPr>
          <a:xfrm>
            <a:off x="4510743" y="2040963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cifico" panose="00000500000000000000" pitchFamily="2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xmlns="" id="{CF0294A8-451A-4D5D-B134-880AF1AD5A7B}"/>
              </a:ext>
            </a:extLst>
          </p:cNvPr>
          <p:cNvSpPr txBox="1"/>
          <p:nvPr/>
        </p:nvSpPr>
        <p:spPr>
          <a:xfrm>
            <a:off x="4111493" y="2691997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iCiel Cadena" panose="02000503000000020004" pitchFamily="50" charset="0"/>
                <a:ea typeface="字魂58号-创中黑" panose="00000500000000000000"/>
                <a:cs typeface="Pattaya" panose="00000500000000000000" pitchFamily="2" charset="-34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字魂58号-创中黑" panose="00000500000000000000"/>
              <a:cs typeface="Pattaya" panose="00000500000000000000" pitchFamily="2" charset="-34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xmlns="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087" y="1140373"/>
            <a:ext cx="5581073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xmlns="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310" y="2773864"/>
            <a:ext cx="7603140" cy="24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83742" y="1086909"/>
            <a:ext cx="4746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MỤC TIÊU GIỜ HỌC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Heptagon 3"/>
          <p:cNvSpPr/>
          <p:nvPr/>
        </p:nvSpPr>
        <p:spPr>
          <a:xfrm>
            <a:off x="1756228" y="2177142"/>
            <a:ext cx="1059543" cy="1088571"/>
          </a:xfrm>
          <a:prstGeom prst="hep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1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98799" y="2367484"/>
            <a:ext cx="1792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Kỉ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luật</a:t>
            </a:r>
            <a:endParaRPr lang="en-US" sz="4000" b="1" dirty="0"/>
          </a:p>
        </p:txBody>
      </p:sp>
      <p:sp>
        <p:nvSpPr>
          <p:cNvPr id="6" name="Heptagon 5"/>
          <p:cNvSpPr/>
          <p:nvPr/>
        </p:nvSpPr>
        <p:spPr>
          <a:xfrm>
            <a:off x="1756228" y="4332514"/>
            <a:ext cx="1059543" cy="1088571"/>
          </a:xfrm>
          <a:prstGeom prst="hep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8798" y="4522856"/>
            <a:ext cx="2169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Tích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cực</a:t>
            </a:r>
            <a:endParaRPr lang="en-US" sz="4000" b="1" dirty="0"/>
          </a:p>
        </p:txBody>
      </p:sp>
      <p:sp>
        <p:nvSpPr>
          <p:cNvPr id="8" name="Heptagon 7"/>
          <p:cNvSpPr/>
          <p:nvPr/>
        </p:nvSpPr>
        <p:spPr>
          <a:xfrm>
            <a:off x="6814457" y="2177141"/>
            <a:ext cx="1059543" cy="1088571"/>
          </a:xfrm>
          <a:prstGeom prst="hep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3</a:t>
            </a:r>
            <a:endParaRPr lang="en-US" sz="3600" b="1" dirty="0"/>
          </a:p>
        </p:txBody>
      </p:sp>
      <p:sp>
        <p:nvSpPr>
          <p:cNvPr id="9" name="Heptagon 8"/>
          <p:cNvSpPr/>
          <p:nvPr/>
        </p:nvSpPr>
        <p:spPr>
          <a:xfrm>
            <a:off x="6814457" y="4376056"/>
            <a:ext cx="1059543" cy="1088571"/>
          </a:xfrm>
          <a:prstGeom prst="hep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4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71540" y="2367484"/>
            <a:ext cx="2394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Tôn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trọng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71540" y="4566398"/>
            <a:ext cx="2169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Vui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vẻ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9558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 animBg="1"/>
      <p:bldP spid="9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3416398" y="248442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Coiny" panose="02000903060500060000" pitchFamily="2" charset="0"/>
              </a:rPr>
              <a:t>ai</a:t>
            </a:r>
            <a:r>
              <a:rPr lang="en-US" sz="4800" dirty="0" smtClean="0">
                <a:solidFill>
                  <a:srgbClr val="FF0000"/>
                </a:solidFill>
                <a:latin typeface="Coiny" panose="02000903060500060000" pitchFamily="2" charset="0"/>
              </a:rPr>
              <a:t>?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31" y="1364105"/>
            <a:ext cx="9293900" cy="5022181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1783832" y="1364105"/>
            <a:ext cx="3043002" cy="5246557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Single Corner Rectangle 5"/>
          <p:cNvSpPr/>
          <p:nvPr/>
        </p:nvSpPr>
        <p:spPr>
          <a:xfrm>
            <a:off x="8142160" y="1364104"/>
            <a:ext cx="3043002" cy="5246557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86" y="1240434"/>
            <a:ext cx="4916774" cy="5493896"/>
          </a:xfrm>
          <a:prstGeom prst="rect">
            <a:avLst/>
          </a:prstGeom>
        </p:spPr>
      </p:pic>
      <p:pic>
        <p:nvPicPr>
          <p:cNvPr id="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87" y="5246537"/>
            <a:ext cx="2429466" cy="16487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1758" descr="封面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3685" y="5153341"/>
            <a:ext cx="2568315" cy="170465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4629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323796" y="658377"/>
            <a:ext cx="3711175" cy="1569660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endParaRPr lang="en-US" sz="4800" dirty="0" smtClean="0">
              <a:solidFill>
                <a:srgbClr val="FF0000"/>
              </a:solidFill>
              <a:latin typeface="Coiny" panose="02000903060500060000" pitchFamily="2" charset="0"/>
            </a:endParaRPr>
          </a:p>
          <a:p>
            <a:pPr lvl="0" algn="ctr"/>
            <a:r>
              <a:rPr lang="en-US" sz="4800" dirty="0" err="1" smtClean="0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 smtClean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Coiny" panose="02000903060500060000" pitchFamily="2" charset="0"/>
              </a:rPr>
              <a:t>ai</a:t>
            </a:r>
            <a:r>
              <a:rPr lang="en-US" sz="4800" dirty="0" smtClean="0">
                <a:solidFill>
                  <a:srgbClr val="FF0000"/>
                </a:solidFill>
                <a:latin typeface="Coiny" panose="02000903060500060000" pitchFamily="2" charset="0"/>
              </a:rPr>
              <a:t>?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1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884" y="123372"/>
            <a:ext cx="7387771" cy="67346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11270"/>
          <p:cNvSpPr txBox="1"/>
          <p:nvPr/>
        </p:nvSpPr>
        <p:spPr>
          <a:xfrm>
            <a:off x="5355772" y="3081791"/>
            <a:ext cx="5965371" cy="31700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Mỗi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nhóm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quan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sát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tranh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của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một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nhân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vật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và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miêu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tả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nét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riêng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của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nhân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vật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đó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để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các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bạn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đoán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. </a:t>
            </a:r>
            <a:endParaRPr lang="zh-CN" altLang="en-US" sz="4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52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323796" y="658377"/>
            <a:ext cx="3711175" cy="1569660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endParaRPr lang="en-US" sz="4800" dirty="0" smtClean="0">
              <a:solidFill>
                <a:srgbClr val="FF0000"/>
              </a:solidFill>
              <a:latin typeface="Coiny" panose="02000903060500060000" pitchFamily="2" charset="0"/>
            </a:endParaRPr>
          </a:p>
          <a:p>
            <a:pPr lvl="0" algn="ctr"/>
            <a:r>
              <a:rPr lang="en-US" sz="4800" dirty="0" err="1" smtClean="0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 smtClean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Coiny" panose="02000903060500060000" pitchFamily="2" charset="0"/>
              </a:rPr>
              <a:t>ai</a:t>
            </a:r>
            <a:r>
              <a:rPr lang="en-US" sz="4800" dirty="0" smtClean="0">
                <a:solidFill>
                  <a:srgbClr val="FF0000"/>
                </a:solidFill>
                <a:latin typeface="Coiny" panose="02000903060500060000" pitchFamily="2" charset="0"/>
              </a:rPr>
              <a:t>?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1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884" y="123372"/>
            <a:ext cx="7387771" cy="67346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11270"/>
          <p:cNvSpPr txBox="1"/>
          <p:nvPr/>
        </p:nvSpPr>
        <p:spPr>
          <a:xfrm>
            <a:off x="5355772" y="3081791"/>
            <a:ext cx="5965371" cy="31700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Mỗi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nhóm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quan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sát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tranh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của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một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nhân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vật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và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miêu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tả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nét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riêng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của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nhân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vật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đó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để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các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bạn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đoán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. </a:t>
            </a:r>
            <a:endParaRPr lang="zh-CN" altLang="en-US" sz="4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Picture 6" descr="Digit 120"/>
          <p:cNvPicPr>
            <a:picLocks noChangeAspect="1" noChangeArrowheads="1" noCrop="1"/>
          </p:cNvPicPr>
          <p:nvPr/>
        </p:nvPicPr>
        <p:blipFill>
          <a:blip r:embed="rId5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40" y="2677886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7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270"/>
          <p:cNvSpPr txBox="1"/>
          <p:nvPr/>
        </p:nvSpPr>
        <p:spPr>
          <a:xfrm>
            <a:off x="2496459" y="145143"/>
            <a:ext cx="772160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Để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quan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sát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được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đặc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điểm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riêng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của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một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người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chúng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ta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nên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quan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 err="1" smtClean="0">
                <a:latin typeface="Arial" panose="020B0604020202020204" pitchFamily="34" charset="0"/>
                <a:ea typeface="宋体" panose="02010600030101010101" pitchFamily="2" charset="-122"/>
              </a:rPr>
              <a:t>sát</a:t>
            </a:r>
            <a:r>
              <a:rPr lang="en-US" altLang="zh-CN" sz="40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:</a:t>
            </a:r>
            <a:endParaRPr lang="zh-CN" altLang="en-US" sz="4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Cloud 2"/>
          <p:cNvSpPr/>
          <p:nvPr/>
        </p:nvSpPr>
        <p:spPr>
          <a:xfrm>
            <a:off x="87089" y="2084135"/>
            <a:ext cx="2757712" cy="1727200"/>
          </a:xfrm>
          <a:prstGeom prst="cloud">
            <a:avLst/>
          </a:prstGeom>
          <a:solidFill>
            <a:srgbClr val="3ED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Nụ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cười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Cloud 3"/>
          <p:cNvSpPr/>
          <p:nvPr/>
        </p:nvSpPr>
        <p:spPr>
          <a:xfrm>
            <a:off x="159657" y="4405086"/>
            <a:ext cx="2685144" cy="1727200"/>
          </a:xfrm>
          <a:prstGeom prst="cloud">
            <a:avLst/>
          </a:prstGeom>
          <a:solidFill>
            <a:srgbClr val="3ED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Mái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tóc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3011717" y="2084135"/>
            <a:ext cx="2757712" cy="1727200"/>
          </a:xfrm>
          <a:prstGeom prst="cloud">
            <a:avLst/>
          </a:prstGeom>
          <a:solidFill>
            <a:srgbClr val="3ED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Gương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mặt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Cloud 5"/>
          <p:cNvSpPr/>
          <p:nvPr/>
        </p:nvSpPr>
        <p:spPr>
          <a:xfrm>
            <a:off x="3156860" y="4283049"/>
            <a:ext cx="2757712" cy="1727200"/>
          </a:xfrm>
          <a:prstGeom prst="cloud">
            <a:avLst/>
          </a:prstGeom>
          <a:solidFill>
            <a:srgbClr val="3ED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Màu</a:t>
            </a:r>
            <a:r>
              <a:rPr lang="en-US" sz="3600" b="1" dirty="0" smtClean="0">
                <a:solidFill>
                  <a:schemeClr val="bg1"/>
                </a:solidFill>
              </a:rPr>
              <a:t> da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5936345" y="2062364"/>
            <a:ext cx="2757712" cy="1727200"/>
          </a:xfrm>
          <a:prstGeom prst="cloud">
            <a:avLst/>
          </a:prstGeom>
          <a:solidFill>
            <a:srgbClr val="3ED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Đôi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mắt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6074232" y="4283049"/>
            <a:ext cx="2757712" cy="1727200"/>
          </a:xfrm>
          <a:prstGeom prst="cloud">
            <a:avLst/>
          </a:prstGeom>
          <a:solidFill>
            <a:srgbClr val="3ED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Mũi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>
            <a:off x="9027889" y="2073250"/>
            <a:ext cx="3004454" cy="1727200"/>
          </a:xfrm>
          <a:prstGeom prst="cloud">
            <a:avLst/>
          </a:prstGeom>
          <a:solidFill>
            <a:srgbClr val="3ED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Hàm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răng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9274631" y="4405086"/>
            <a:ext cx="2757712" cy="1727200"/>
          </a:xfrm>
          <a:prstGeom prst="cloud">
            <a:avLst/>
          </a:prstGeom>
          <a:solidFill>
            <a:srgbClr val="3ED2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…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3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474</Words>
  <Application>Microsoft Office PowerPoint</Application>
  <PresentationFormat>Widescreen</PresentationFormat>
  <Paragraphs>67</Paragraphs>
  <Slides>21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Coiny</vt:lpstr>
      <vt:lpstr>iCiel Cadena</vt:lpstr>
      <vt:lpstr>Pacifico</vt:lpstr>
      <vt:lpstr>Pattaya</vt:lpstr>
      <vt:lpstr>Times New Roman</vt:lpstr>
      <vt:lpstr>字魂58号-创中黑</vt:lpstr>
      <vt:lpstr>等线</vt:lpstr>
      <vt:lpstr>等线 Light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70</cp:revision>
  <dcterms:created xsi:type="dcterms:W3CDTF">2022-02-24T14:05:55Z</dcterms:created>
  <dcterms:modified xsi:type="dcterms:W3CDTF">2024-10-12T01:58:02Z</dcterms:modified>
</cp:coreProperties>
</file>