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25"/>
  </p:notesMasterIdLst>
  <p:sldIdLst>
    <p:sldId id="284" r:id="rId5"/>
    <p:sldId id="285" r:id="rId6"/>
    <p:sldId id="388" r:id="rId7"/>
    <p:sldId id="389" r:id="rId8"/>
    <p:sldId id="268" r:id="rId9"/>
    <p:sldId id="273" r:id="rId10"/>
    <p:sldId id="272" r:id="rId11"/>
    <p:sldId id="405" r:id="rId12"/>
    <p:sldId id="404" r:id="rId13"/>
    <p:sldId id="401" r:id="rId14"/>
    <p:sldId id="276" r:id="rId15"/>
    <p:sldId id="406" r:id="rId16"/>
    <p:sldId id="407" r:id="rId17"/>
    <p:sldId id="408" r:id="rId18"/>
    <p:sldId id="266" r:id="rId19"/>
    <p:sldId id="409" r:id="rId20"/>
    <p:sldId id="410" r:id="rId21"/>
    <p:sldId id="403" r:id="rId22"/>
    <p:sldId id="397" r:id="rId23"/>
    <p:sldId id="3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67DB-ABD2-4BE8-BF9B-2156C5163CC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C5696-65DA-421F-BC4E-851CAEF11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A226-F484-46B4-B538-162D5C727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5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6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3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7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3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08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92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72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22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14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0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8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6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77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4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99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22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70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4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15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9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00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17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4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15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65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2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7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0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0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9DA39F31-CECD-4A62-8ED3-2A87A7E182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325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8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1.xml"/><Relationship Id="rId1" Type="http://schemas.openxmlformats.org/officeDocument/2006/relationships/audio" Target="file:///C:\Users\Admin\Desktop\TO&#193;N%202.%20B&#7843;ng%20nh&#226;n%203\sl3.m4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2.emf"/><Relationship Id="rId3" Type="http://schemas.openxmlformats.org/officeDocument/2006/relationships/image" Target="../media/image44.emf"/><Relationship Id="rId7" Type="http://schemas.openxmlformats.org/officeDocument/2006/relationships/image" Target="../media/image41.gif"/><Relationship Id="rId12" Type="http://schemas.openxmlformats.org/officeDocument/2006/relationships/image" Target="../media/image51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emf"/><Relationship Id="rId11" Type="http://schemas.openxmlformats.org/officeDocument/2006/relationships/image" Target="../media/image50.emf"/><Relationship Id="rId5" Type="http://schemas.openxmlformats.org/officeDocument/2006/relationships/image" Target="../media/image46.emf"/><Relationship Id="rId10" Type="http://schemas.openxmlformats.org/officeDocument/2006/relationships/image" Target="../media/image49.emf"/><Relationship Id="rId4" Type="http://schemas.openxmlformats.org/officeDocument/2006/relationships/image" Target="../media/image45.emf"/><Relationship Id="rId9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7.sv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2A5F298-BF3B-43FE-8AF7-057565787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375" l="250" r="99417">
                        <a14:foregroundMark x1="2250" y1="44500" x2="2583" y2="71750"/>
                        <a14:foregroundMark x1="5500" y1="54875" x2="4083" y2="71250"/>
                        <a14:foregroundMark x1="3583" y1="81750" x2="41250" y2="89875"/>
                        <a14:foregroundMark x1="41250" y1="89875" x2="71917" y2="91750"/>
                        <a14:foregroundMark x1="71917" y1="91750" x2="91083" y2="88500"/>
                        <a14:foregroundMark x1="87917" y1="36375" x2="94417" y2="66500"/>
                        <a14:foregroundMark x1="94417" y1="66500" x2="93250" y2="97750"/>
                        <a14:foregroundMark x1="21083" y1="91750" x2="31667" y2="91750"/>
                        <a14:foregroundMark x1="31667" y1="91750" x2="74750" y2="90000"/>
                        <a14:foregroundMark x1="84667" y1="42125" x2="84250" y2="48750"/>
                        <a14:foregroundMark x1="84250" y1="48750" x2="80583" y2="52000"/>
                        <a14:foregroundMark x1="3083" y1="41625" x2="10833" y2="69000"/>
                        <a14:foregroundMark x1="86667" y1="46250" x2="79000" y2="61625"/>
                        <a14:foregroundMark x1="91917" y1="41375" x2="99417" y2="57750"/>
                        <a14:foregroundMark x1="86167" y1="50625" x2="86250" y2="69625"/>
                        <a14:foregroundMark x1="333" y1="50750" x2="2083" y2="84000"/>
                        <a14:foregroundMark x1="4333" y1="81375" x2="6167" y2="97625"/>
                        <a14:foregroundMark x1="2500" y1="89125" x2="17000" y2="98375"/>
                        <a14:foregroundMark x1="17000" y1="98375" x2="17000" y2="98375"/>
                        <a14:foregroundMark x1="9417" y1="89250" x2="3667" y2="95125"/>
                        <a14:foregroundMark x1="3667" y1="95125" x2="3667" y2="9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  <a:extLst>
              <a:ext uri="{FF2B5EF4-FFF2-40B4-BE49-F238E27FC236}">
                <a16:creationId xmlns:a16="http://schemas.microsoft.com/office/drawing/2014/main" id="{9157FAF5-174B-4DE8-9844-87325FCD0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169" y="158580"/>
            <a:ext cx="933293" cy="1020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CAAC-3A05-4A69-9EFB-332AF868C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04" y="329837"/>
            <a:ext cx="2303306" cy="2156355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A074FC4-ABA3-48E0-9B71-72207920E3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-17720" y="4879444"/>
            <a:ext cx="2561134" cy="2156356"/>
          </a:xfrm>
          <a:prstGeom prst="rect">
            <a:avLst/>
          </a:prstGeom>
        </p:spPr>
      </p:pic>
      <p:grpSp>
        <p:nvGrpSpPr>
          <p:cNvPr id="20" name="NAVE">
            <a:extLst>
              <a:ext uri="{FF2B5EF4-FFF2-40B4-BE49-F238E27FC236}">
                <a16:creationId xmlns:a16="http://schemas.microsoft.com/office/drawing/2014/main" id="{EF2253DC-55F1-4B55-BCCE-131D1B2BBCF4}"/>
              </a:ext>
            </a:extLst>
          </p:cNvPr>
          <p:cNvGrpSpPr/>
          <p:nvPr/>
        </p:nvGrpSpPr>
        <p:grpSpPr>
          <a:xfrm>
            <a:off x="9605941" y="153759"/>
            <a:ext cx="2336800" cy="1432470"/>
            <a:chOff x="473051" y="4548249"/>
            <a:chExt cx="1634866" cy="1630483"/>
          </a:xfrm>
        </p:grpSpPr>
        <p:pic>
          <p:nvPicPr>
            <p:cNvPr id="21" name="Picture 20" descr="Resultado de imagen para ovni png">
              <a:extLst>
                <a:ext uri="{FF2B5EF4-FFF2-40B4-BE49-F238E27FC236}">
                  <a16:creationId xmlns:a16="http://schemas.microsoft.com/office/drawing/2014/main" id="{DF7002FE-4C8F-498E-A43C-AB22254D3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Resultado de imagen para marciano  png">
              <a:extLst>
                <a:ext uri="{FF2B5EF4-FFF2-40B4-BE49-F238E27FC236}">
                  <a16:creationId xmlns:a16="http://schemas.microsoft.com/office/drawing/2014/main" id="{440214BD-840D-4D63-94ED-C234FEB85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4C0C28-A8AB-53A4-6D52-81E5D349AD4C}"/>
              </a:ext>
            </a:extLst>
          </p:cNvPr>
          <p:cNvGrpSpPr/>
          <p:nvPr/>
        </p:nvGrpSpPr>
        <p:grpSpPr>
          <a:xfrm>
            <a:off x="2728936" y="-177799"/>
            <a:ext cx="6734130" cy="6273800"/>
            <a:chOff x="2728936" y="-177799"/>
            <a:chExt cx="6734130" cy="62738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808719-35A1-4966-8475-66B92CCBB70A}"/>
                </a:ext>
              </a:extLst>
            </p:cNvPr>
            <p:cNvGrpSpPr/>
            <p:nvPr/>
          </p:nvGrpSpPr>
          <p:grpSpPr>
            <a:xfrm>
              <a:off x="2728936" y="-177799"/>
              <a:ext cx="6734130" cy="6273800"/>
              <a:chOff x="2732441" y="0"/>
              <a:chExt cx="7168066" cy="654084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203F462-F8D2-48C1-B80A-83DCA6892AAC}"/>
                  </a:ext>
                </a:extLst>
              </p:cNvPr>
              <p:cNvGrpSpPr/>
              <p:nvPr/>
            </p:nvGrpSpPr>
            <p:grpSpPr>
              <a:xfrm>
                <a:off x="2732441" y="0"/>
                <a:ext cx="7168066" cy="6540843"/>
                <a:chOff x="2902710" y="78658"/>
                <a:chExt cx="6615266" cy="6540843"/>
              </a:xfrm>
            </p:grpSpPr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1EF12627-0F9B-46BF-BDA8-6BC71BC341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902710" y="78658"/>
                  <a:ext cx="6615266" cy="6540843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81E03A0-1DF4-4078-BA44-361FE705A434}"/>
                    </a:ext>
                  </a:extLst>
                </p:cNvPr>
                <p:cNvSpPr/>
                <p:nvPr/>
              </p:nvSpPr>
              <p:spPr>
                <a:xfrm rot="265521">
                  <a:off x="5150861" y="2619326"/>
                  <a:ext cx="1150374" cy="431356"/>
                </a:xfrm>
                <a:prstGeom prst="rect">
                  <a:avLst/>
                </a:prstGeom>
                <a:solidFill>
                  <a:srgbClr val="EBC449"/>
                </a:solidFill>
                <a:ln>
                  <a:solidFill>
                    <a:srgbClr val="EBC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750CC17-4A97-4F85-96E1-623FC3851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89673" y="2535294"/>
                <a:ext cx="3204071" cy="484178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103B081-E82F-D230-D0E3-A248C0E143F2}"/>
                </a:ext>
              </a:extLst>
            </p:cNvPr>
            <p:cNvSpPr txBox="1"/>
            <p:nvPr/>
          </p:nvSpPr>
          <p:spPr>
            <a:xfrm>
              <a:off x="5003265" y="2184142"/>
              <a:ext cx="1197751" cy="604099"/>
            </a:xfrm>
            <a:prstGeom prst="rect">
              <a:avLst/>
            </a:prstGeom>
            <a:solidFill>
              <a:srgbClr val="EBC44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Toán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789517"/>
            <a:ext cx="4165600" cy="6068483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556000" y="44451"/>
            <a:ext cx="3962400" cy="711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7151" y="7874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7517" y="43434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0800" y="1303867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2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9051" y="31242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Rectangle 7"/>
          <p:cNvSpPr/>
          <p:nvPr/>
        </p:nvSpPr>
        <p:spPr>
          <a:xfrm>
            <a:off x="3829051" y="37338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4451" y="1926167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37517" y="25146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4451" y="60706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10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29051" y="49530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4451" y="5562600"/>
            <a:ext cx="25400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70033" y="886885"/>
            <a:ext cx="6096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84851" y="2002368"/>
            <a:ext cx="6096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48400" y="1293285"/>
            <a:ext cx="6096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784851" y="2662768"/>
            <a:ext cx="905933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674784" y="3238501"/>
            <a:ext cx="10668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40400" y="3854452"/>
            <a:ext cx="9652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89600" y="4445001"/>
            <a:ext cx="10160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00184" y="5063068"/>
            <a:ext cx="10160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50984" y="5679018"/>
            <a:ext cx="9144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45200" y="6170085"/>
            <a:ext cx="1016000" cy="512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84851" y="1413934"/>
            <a:ext cx="609600" cy="5143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7-Point Star 24"/>
          <p:cNvSpPr/>
          <p:nvPr/>
        </p:nvSpPr>
        <p:spPr>
          <a:xfrm>
            <a:off x="5795433" y="855133"/>
            <a:ext cx="609600" cy="558800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7-Point Star 29"/>
          <p:cNvSpPr/>
          <p:nvPr/>
        </p:nvSpPr>
        <p:spPr>
          <a:xfrm>
            <a:off x="4773084" y="2616200"/>
            <a:ext cx="609600" cy="558800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3829051" y="2015067"/>
            <a:ext cx="609600" cy="556684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7-Point Star 31"/>
          <p:cNvSpPr/>
          <p:nvPr/>
        </p:nvSpPr>
        <p:spPr>
          <a:xfrm>
            <a:off x="4730751" y="1399117"/>
            <a:ext cx="609600" cy="558800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7-Point Star 32"/>
          <p:cNvSpPr/>
          <p:nvPr/>
        </p:nvSpPr>
        <p:spPr>
          <a:xfrm>
            <a:off x="5748867" y="3124201"/>
            <a:ext cx="965200" cy="673100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7-Point Star 33"/>
          <p:cNvSpPr/>
          <p:nvPr/>
        </p:nvSpPr>
        <p:spPr>
          <a:xfrm>
            <a:off x="4730751" y="3807885"/>
            <a:ext cx="609600" cy="535516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7-Point Star 34"/>
          <p:cNvSpPr/>
          <p:nvPr/>
        </p:nvSpPr>
        <p:spPr>
          <a:xfrm>
            <a:off x="3822700" y="4445000"/>
            <a:ext cx="609600" cy="558800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7-Point Star 35"/>
          <p:cNvSpPr/>
          <p:nvPr/>
        </p:nvSpPr>
        <p:spPr>
          <a:xfrm>
            <a:off x="5721352" y="5590118"/>
            <a:ext cx="944033" cy="639233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7-Point Star 36"/>
          <p:cNvSpPr/>
          <p:nvPr/>
        </p:nvSpPr>
        <p:spPr>
          <a:xfrm>
            <a:off x="4720167" y="5016500"/>
            <a:ext cx="620184" cy="558800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7-Point Star 37"/>
          <p:cNvSpPr/>
          <p:nvPr/>
        </p:nvSpPr>
        <p:spPr>
          <a:xfrm>
            <a:off x="4730751" y="6083301"/>
            <a:ext cx="905933" cy="639233"/>
          </a:xfrm>
          <a:prstGeom prst="star7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sl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6083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518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 animBg="1"/>
      <p:bldP spid="25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động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t="51669" r="2334"/>
          <a:stretch/>
        </p:blipFill>
        <p:spPr>
          <a:xfrm>
            <a:off x="195776" y="2661137"/>
            <a:ext cx="11043138" cy="243488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195776" y="89298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1E9B9E-2C50-F29A-11AD-BCB54DD30249}"/>
              </a:ext>
            </a:extLst>
          </p:cNvPr>
          <p:cNvSpPr/>
          <p:nvPr/>
        </p:nvSpPr>
        <p:spPr>
          <a:xfrm>
            <a:off x="475051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7296FF-18E6-0E93-9D59-8FA576E47730}"/>
              </a:ext>
            </a:extLst>
          </p:cNvPr>
          <p:cNvSpPr/>
          <p:nvPr/>
        </p:nvSpPr>
        <p:spPr>
          <a:xfrm>
            <a:off x="573404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6A8615-3D4B-AC54-BC43-66BFEFE094D7}"/>
              </a:ext>
            </a:extLst>
          </p:cNvPr>
          <p:cNvSpPr/>
          <p:nvPr/>
        </p:nvSpPr>
        <p:spPr>
          <a:xfrm>
            <a:off x="7725260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222528-EB8C-8AFD-734B-15A71419DF42}"/>
              </a:ext>
            </a:extLst>
          </p:cNvPr>
          <p:cNvSpPr/>
          <p:nvPr/>
        </p:nvSpPr>
        <p:spPr>
          <a:xfrm>
            <a:off x="9716479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45FC3861-A103-950E-B6D4-2DC62AEE8731}"/>
              </a:ext>
            </a:extLst>
          </p:cNvPr>
          <p:cNvSpPr/>
          <p:nvPr/>
        </p:nvSpPr>
        <p:spPr>
          <a:xfrm>
            <a:off x="4595766" y="3772969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65B2A1B8-AC72-ECE3-9542-AAFF62E88BCB}"/>
              </a:ext>
            </a:extLst>
          </p:cNvPr>
          <p:cNvSpPr/>
          <p:nvPr/>
        </p:nvSpPr>
        <p:spPr>
          <a:xfrm>
            <a:off x="5636172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370F8D2-0127-A2B8-0776-66E733D1111F}"/>
              </a:ext>
            </a:extLst>
          </p:cNvPr>
          <p:cNvSpPr/>
          <p:nvPr/>
        </p:nvSpPr>
        <p:spPr>
          <a:xfrm>
            <a:off x="7556750" y="3828955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BB977D0D-D463-8961-D574-E6B79349DDCB}"/>
              </a:ext>
            </a:extLst>
          </p:cNvPr>
          <p:cNvSpPr/>
          <p:nvPr/>
        </p:nvSpPr>
        <p:spPr>
          <a:xfrm>
            <a:off x="9576406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510778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THẢO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LUẬN NHÓM ĐÔI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A4378-05A6-39B7-C958-573A994243F6}"/>
              </a:ext>
            </a:extLst>
          </p:cNvPr>
          <p:cNvSpPr txBox="1"/>
          <p:nvPr/>
        </p:nvSpPr>
        <p:spPr>
          <a:xfrm>
            <a:off x="2210742" y="211678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+ 3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BC70E-EDE8-53D9-4AEA-D891C84819EE}"/>
              </a:ext>
            </a:extLst>
          </p:cNvPr>
          <p:cNvSpPr txBox="1"/>
          <p:nvPr/>
        </p:nvSpPr>
        <p:spPr>
          <a:xfrm>
            <a:off x="3206235" y="2071232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+ 3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8BA5C-91B8-25B3-955D-6A3BECA532BF}"/>
              </a:ext>
            </a:extLst>
          </p:cNvPr>
          <p:cNvSpPr txBox="1"/>
          <p:nvPr/>
        </p:nvSpPr>
        <p:spPr>
          <a:xfrm>
            <a:off x="4220296" y="2071233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+ 3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F251-37D6-97D0-42FF-F8A3AAF33279}"/>
              </a:ext>
            </a:extLst>
          </p:cNvPr>
          <p:cNvSpPr txBox="1"/>
          <p:nvPr/>
        </p:nvSpPr>
        <p:spPr>
          <a:xfrm>
            <a:off x="2210742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- 3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7DB1A-0E1D-6CC6-C163-DAFD25CE43E5}"/>
              </a:ext>
            </a:extLst>
          </p:cNvPr>
          <p:cNvSpPr txBox="1"/>
          <p:nvPr/>
        </p:nvSpPr>
        <p:spPr>
          <a:xfrm>
            <a:off x="3166860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- 3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4A7D3-1485-7D8B-4EC0-622609166275}"/>
              </a:ext>
            </a:extLst>
          </p:cNvPr>
          <p:cNvSpPr txBox="1"/>
          <p:nvPr/>
        </p:nvSpPr>
        <p:spPr>
          <a:xfrm>
            <a:off x="4093666" y="4910105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- 3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FFCE7CDB-E073-A059-05E0-03867D702EA9}"/>
              </a:ext>
            </a:extLst>
          </p:cNvPr>
          <p:cNvSpPr/>
          <p:nvPr/>
        </p:nvSpPr>
        <p:spPr>
          <a:xfrm>
            <a:off x="2319443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24089475-9FA8-A0D7-1AA1-E5E5A6AE0200}"/>
              </a:ext>
            </a:extLst>
          </p:cNvPr>
          <p:cNvSpPr/>
          <p:nvPr/>
        </p:nvSpPr>
        <p:spPr>
          <a:xfrm>
            <a:off x="3368481" y="2549486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0E759A8-2C51-8F34-262D-14E6AA36A23F}"/>
              </a:ext>
            </a:extLst>
          </p:cNvPr>
          <p:cNvSpPr/>
          <p:nvPr/>
        </p:nvSpPr>
        <p:spPr>
          <a:xfrm>
            <a:off x="4299046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91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  <p:bldP spid="11" grpId="0" animBg="1"/>
      <p:bldP spid="12" grpId="0"/>
      <p:bldP spid="20" grpId="0"/>
      <p:bldP spid="21" grpId="0"/>
      <p:bldP spid="22" grpId="0"/>
      <p:bldP spid="23" grpId="0"/>
      <p:bldP spid="24" grpId="0"/>
      <p:bldP spid="2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-87922" y="-70339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1668"/>
            <a:ext cx="6658376" cy="287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710" y="1266862"/>
            <a:ext cx="5449842" cy="495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36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1" name="Group 2"/>
          <p:cNvGrpSpPr>
            <a:grpSpLocks/>
          </p:cNvGrpSpPr>
          <p:nvPr/>
        </p:nvGrpSpPr>
        <p:grpSpPr bwMode="auto">
          <a:xfrm>
            <a:off x="101600" y="0"/>
            <a:ext cx="11988800" cy="6796088"/>
            <a:chOff x="48" y="0"/>
            <a:chExt cx="5664" cy="4281"/>
          </a:xfrm>
        </p:grpSpPr>
        <p:sp>
          <p:nvSpPr>
            <p:cNvPr id="11295" name="Line 3"/>
            <p:cNvSpPr>
              <a:spLocks noChangeShapeType="1"/>
            </p:cNvSpPr>
            <p:nvPr/>
          </p:nvSpPr>
          <p:spPr bwMode="auto">
            <a:xfrm>
              <a:off x="288" y="96"/>
              <a:ext cx="508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296" name="Picture 4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9160">
              <a:off x="48" y="0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Picture 5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0120">
              <a:off x="5337" y="6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Line 6"/>
            <p:cNvSpPr>
              <a:spLocks noChangeShapeType="1"/>
            </p:cNvSpPr>
            <p:nvPr/>
          </p:nvSpPr>
          <p:spPr bwMode="auto">
            <a:xfrm>
              <a:off x="96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Line 7"/>
            <p:cNvSpPr>
              <a:spLocks noChangeShapeType="1"/>
            </p:cNvSpPr>
            <p:nvPr/>
          </p:nvSpPr>
          <p:spPr bwMode="auto">
            <a:xfrm>
              <a:off x="5664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Freeform 8"/>
            <p:cNvSpPr>
              <a:spLocks noEditPoints="1"/>
            </p:cNvSpPr>
            <p:nvPr/>
          </p:nvSpPr>
          <p:spPr bwMode="auto">
            <a:xfrm flipH="1" flipV="1">
              <a:off x="48" y="3831"/>
              <a:ext cx="432" cy="441"/>
            </a:xfrm>
            <a:custGeom>
              <a:avLst/>
              <a:gdLst>
                <a:gd name="T0" fmla="*/ 5 w 1242"/>
                <a:gd name="T1" fmla="*/ 3 h 1216"/>
                <a:gd name="T2" fmla="*/ 9 w 1242"/>
                <a:gd name="T3" fmla="*/ 0 h 1216"/>
                <a:gd name="T4" fmla="*/ 13 w 1242"/>
                <a:gd name="T5" fmla="*/ 4 h 1216"/>
                <a:gd name="T6" fmla="*/ 10 w 1242"/>
                <a:gd name="T7" fmla="*/ 2 h 1216"/>
                <a:gd name="T8" fmla="*/ 11 w 1242"/>
                <a:gd name="T9" fmla="*/ 3 h 1216"/>
                <a:gd name="T10" fmla="*/ 12 w 1242"/>
                <a:gd name="T11" fmla="*/ 3 h 1216"/>
                <a:gd name="T12" fmla="*/ 11 w 1242"/>
                <a:gd name="T13" fmla="*/ 1 h 1216"/>
                <a:gd name="T14" fmla="*/ 8 w 1242"/>
                <a:gd name="T15" fmla="*/ 3 h 1216"/>
                <a:gd name="T16" fmla="*/ 8 w 1242"/>
                <a:gd name="T17" fmla="*/ 3 h 1216"/>
                <a:gd name="T18" fmla="*/ 9 w 1242"/>
                <a:gd name="T19" fmla="*/ 1 h 1216"/>
                <a:gd name="T20" fmla="*/ 7 w 1242"/>
                <a:gd name="T21" fmla="*/ 3 h 1216"/>
                <a:gd name="T22" fmla="*/ 7 w 1242"/>
                <a:gd name="T23" fmla="*/ 5 h 1216"/>
                <a:gd name="T24" fmla="*/ 7 w 1242"/>
                <a:gd name="T25" fmla="*/ 4 h 1216"/>
                <a:gd name="T26" fmla="*/ 10 w 1242"/>
                <a:gd name="T27" fmla="*/ 3 h 1216"/>
                <a:gd name="T28" fmla="*/ 4 w 1242"/>
                <a:gd name="T29" fmla="*/ 3 h 1216"/>
                <a:gd name="T30" fmla="*/ 2 w 1242"/>
                <a:gd name="T31" fmla="*/ 4 h 1216"/>
                <a:gd name="T32" fmla="*/ 2 w 1242"/>
                <a:gd name="T33" fmla="*/ 4 h 1216"/>
                <a:gd name="T34" fmla="*/ 1 w 1242"/>
                <a:gd name="T35" fmla="*/ 3 h 1216"/>
                <a:gd name="T36" fmla="*/ 2 w 1242"/>
                <a:gd name="T37" fmla="*/ 2 h 1216"/>
                <a:gd name="T38" fmla="*/ 2 w 1242"/>
                <a:gd name="T39" fmla="*/ 1 h 1216"/>
                <a:gd name="T40" fmla="*/ 3 w 1242"/>
                <a:gd name="T41" fmla="*/ 1 h 1216"/>
                <a:gd name="T42" fmla="*/ 4 w 1242"/>
                <a:gd name="T43" fmla="*/ 3 h 1216"/>
                <a:gd name="T44" fmla="*/ 7 w 1242"/>
                <a:gd name="T45" fmla="*/ 0 h 1216"/>
                <a:gd name="T46" fmla="*/ 7 w 1242"/>
                <a:gd name="T47" fmla="*/ 1 h 1216"/>
                <a:gd name="T48" fmla="*/ 10 w 1242"/>
                <a:gd name="T49" fmla="*/ 5 h 1216"/>
                <a:gd name="T50" fmla="*/ 14 w 1242"/>
                <a:gd name="T51" fmla="*/ 4 h 1216"/>
                <a:gd name="T52" fmla="*/ 13 w 1242"/>
                <a:gd name="T53" fmla="*/ 5 h 1216"/>
                <a:gd name="T54" fmla="*/ 14 w 1242"/>
                <a:gd name="T55" fmla="*/ 0 h 1216"/>
                <a:gd name="T56" fmla="*/ 15 w 1242"/>
                <a:gd name="T57" fmla="*/ 4 h 1216"/>
                <a:gd name="T58" fmla="*/ 14 w 1242"/>
                <a:gd name="T59" fmla="*/ 4 h 1216"/>
                <a:gd name="T60" fmla="*/ 17 w 1242"/>
                <a:gd name="T61" fmla="*/ 1 h 1216"/>
                <a:gd name="T62" fmla="*/ 17 w 1242"/>
                <a:gd name="T63" fmla="*/ 3 h 1216"/>
                <a:gd name="T64" fmla="*/ 15 w 1242"/>
                <a:gd name="T65" fmla="*/ 4 h 1216"/>
                <a:gd name="T66" fmla="*/ 16 w 1242"/>
                <a:gd name="T67" fmla="*/ 1 h 1216"/>
                <a:gd name="T68" fmla="*/ 11 w 1242"/>
                <a:gd name="T69" fmla="*/ 8 h 1216"/>
                <a:gd name="T70" fmla="*/ 13 w 1242"/>
                <a:gd name="T71" fmla="*/ 8 h 1216"/>
                <a:gd name="T72" fmla="*/ 14 w 1242"/>
                <a:gd name="T73" fmla="*/ 9 h 1216"/>
                <a:gd name="T74" fmla="*/ 18 w 1242"/>
                <a:gd name="T75" fmla="*/ 5 h 1216"/>
                <a:gd name="T76" fmla="*/ 14 w 1242"/>
                <a:gd name="T77" fmla="*/ 5 h 1216"/>
                <a:gd name="T78" fmla="*/ 17 w 1242"/>
                <a:gd name="T79" fmla="*/ 13 h 1216"/>
                <a:gd name="T80" fmla="*/ 18 w 1242"/>
                <a:gd name="T81" fmla="*/ 12 h 1216"/>
                <a:gd name="T82" fmla="*/ 16 w 1242"/>
                <a:gd name="T83" fmla="*/ 16 h 1216"/>
                <a:gd name="T84" fmla="*/ 17 w 1242"/>
                <a:gd name="T85" fmla="*/ 17 h 1216"/>
                <a:gd name="T86" fmla="*/ 17 w 1242"/>
                <a:gd name="T87" fmla="*/ 18 h 1216"/>
                <a:gd name="T88" fmla="*/ 17 w 1242"/>
                <a:gd name="T89" fmla="*/ 19 h 1216"/>
                <a:gd name="T90" fmla="*/ 16 w 1242"/>
                <a:gd name="T91" fmla="*/ 18 h 1216"/>
                <a:gd name="T92" fmla="*/ 15 w 1242"/>
                <a:gd name="T93" fmla="*/ 19 h 1216"/>
                <a:gd name="T94" fmla="*/ 14 w 1242"/>
                <a:gd name="T95" fmla="*/ 18 h 1216"/>
                <a:gd name="T96" fmla="*/ 15 w 1242"/>
                <a:gd name="T97" fmla="*/ 16 h 1216"/>
                <a:gd name="T98" fmla="*/ 15 w 1242"/>
                <a:gd name="T99" fmla="*/ 9 h 1216"/>
                <a:gd name="T100" fmla="*/ 15 w 1242"/>
                <a:gd name="T101" fmla="*/ 13 h 1216"/>
                <a:gd name="T102" fmla="*/ 15 w 1242"/>
                <a:gd name="T103" fmla="*/ 14 h 1216"/>
                <a:gd name="T104" fmla="*/ 17 w 1242"/>
                <a:gd name="T105" fmla="*/ 11 h 1216"/>
                <a:gd name="T106" fmla="*/ 16 w 1242"/>
                <a:gd name="T107" fmla="*/ 12 h 1216"/>
                <a:gd name="T108" fmla="*/ 16 w 1242"/>
                <a:gd name="T109" fmla="*/ 10 h 1216"/>
                <a:gd name="T110" fmla="*/ 16 w 1242"/>
                <a:gd name="T111" fmla="*/ 7 h 1216"/>
                <a:gd name="T112" fmla="*/ 16 w 1242"/>
                <a:gd name="T113" fmla="*/ 8 h 1216"/>
                <a:gd name="T114" fmla="*/ 16 w 1242"/>
                <a:gd name="T115" fmla="*/ 8 h 1216"/>
                <a:gd name="T116" fmla="*/ 16 w 1242"/>
                <a:gd name="T117" fmla="*/ 9 h 1216"/>
                <a:gd name="T118" fmla="*/ 16 w 1242"/>
                <a:gd name="T119" fmla="*/ 6 h 1216"/>
                <a:gd name="T120" fmla="*/ 16 w 1242"/>
                <a:gd name="T121" fmla="*/ 14 h 1216"/>
                <a:gd name="T122" fmla="*/ 16 w 1242"/>
                <a:gd name="T123" fmla="*/ 15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Freeform 9"/>
            <p:cNvSpPr>
              <a:spLocks noEditPoints="1"/>
            </p:cNvSpPr>
            <p:nvPr/>
          </p:nvSpPr>
          <p:spPr bwMode="auto">
            <a:xfrm flipV="1">
              <a:off x="5280" y="3840"/>
              <a:ext cx="432" cy="441"/>
            </a:xfrm>
            <a:custGeom>
              <a:avLst/>
              <a:gdLst>
                <a:gd name="T0" fmla="*/ 5 w 1242"/>
                <a:gd name="T1" fmla="*/ 3 h 1216"/>
                <a:gd name="T2" fmla="*/ 9 w 1242"/>
                <a:gd name="T3" fmla="*/ 0 h 1216"/>
                <a:gd name="T4" fmla="*/ 13 w 1242"/>
                <a:gd name="T5" fmla="*/ 4 h 1216"/>
                <a:gd name="T6" fmla="*/ 10 w 1242"/>
                <a:gd name="T7" fmla="*/ 2 h 1216"/>
                <a:gd name="T8" fmla="*/ 11 w 1242"/>
                <a:gd name="T9" fmla="*/ 3 h 1216"/>
                <a:gd name="T10" fmla="*/ 12 w 1242"/>
                <a:gd name="T11" fmla="*/ 3 h 1216"/>
                <a:gd name="T12" fmla="*/ 11 w 1242"/>
                <a:gd name="T13" fmla="*/ 1 h 1216"/>
                <a:gd name="T14" fmla="*/ 8 w 1242"/>
                <a:gd name="T15" fmla="*/ 3 h 1216"/>
                <a:gd name="T16" fmla="*/ 8 w 1242"/>
                <a:gd name="T17" fmla="*/ 3 h 1216"/>
                <a:gd name="T18" fmla="*/ 9 w 1242"/>
                <a:gd name="T19" fmla="*/ 1 h 1216"/>
                <a:gd name="T20" fmla="*/ 7 w 1242"/>
                <a:gd name="T21" fmla="*/ 3 h 1216"/>
                <a:gd name="T22" fmla="*/ 7 w 1242"/>
                <a:gd name="T23" fmla="*/ 5 h 1216"/>
                <a:gd name="T24" fmla="*/ 7 w 1242"/>
                <a:gd name="T25" fmla="*/ 4 h 1216"/>
                <a:gd name="T26" fmla="*/ 10 w 1242"/>
                <a:gd name="T27" fmla="*/ 3 h 1216"/>
                <a:gd name="T28" fmla="*/ 4 w 1242"/>
                <a:gd name="T29" fmla="*/ 3 h 1216"/>
                <a:gd name="T30" fmla="*/ 2 w 1242"/>
                <a:gd name="T31" fmla="*/ 4 h 1216"/>
                <a:gd name="T32" fmla="*/ 2 w 1242"/>
                <a:gd name="T33" fmla="*/ 4 h 1216"/>
                <a:gd name="T34" fmla="*/ 1 w 1242"/>
                <a:gd name="T35" fmla="*/ 3 h 1216"/>
                <a:gd name="T36" fmla="*/ 2 w 1242"/>
                <a:gd name="T37" fmla="*/ 2 h 1216"/>
                <a:gd name="T38" fmla="*/ 2 w 1242"/>
                <a:gd name="T39" fmla="*/ 1 h 1216"/>
                <a:gd name="T40" fmla="*/ 3 w 1242"/>
                <a:gd name="T41" fmla="*/ 1 h 1216"/>
                <a:gd name="T42" fmla="*/ 4 w 1242"/>
                <a:gd name="T43" fmla="*/ 3 h 1216"/>
                <a:gd name="T44" fmla="*/ 7 w 1242"/>
                <a:gd name="T45" fmla="*/ 0 h 1216"/>
                <a:gd name="T46" fmla="*/ 7 w 1242"/>
                <a:gd name="T47" fmla="*/ 1 h 1216"/>
                <a:gd name="T48" fmla="*/ 10 w 1242"/>
                <a:gd name="T49" fmla="*/ 5 h 1216"/>
                <a:gd name="T50" fmla="*/ 14 w 1242"/>
                <a:gd name="T51" fmla="*/ 4 h 1216"/>
                <a:gd name="T52" fmla="*/ 13 w 1242"/>
                <a:gd name="T53" fmla="*/ 5 h 1216"/>
                <a:gd name="T54" fmla="*/ 14 w 1242"/>
                <a:gd name="T55" fmla="*/ 0 h 1216"/>
                <a:gd name="T56" fmla="*/ 15 w 1242"/>
                <a:gd name="T57" fmla="*/ 4 h 1216"/>
                <a:gd name="T58" fmla="*/ 14 w 1242"/>
                <a:gd name="T59" fmla="*/ 4 h 1216"/>
                <a:gd name="T60" fmla="*/ 17 w 1242"/>
                <a:gd name="T61" fmla="*/ 1 h 1216"/>
                <a:gd name="T62" fmla="*/ 17 w 1242"/>
                <a:gd name="T63" fmla="*/ 3 h 1216"/>
                <a:gd name="T64" fmla="*/ 15 w 1242"/>
                <a:gd name="T65" fmla="*/ 4 h 1216"/>
                <a:gd name="T66" fmla="*/ 16 w 1242"/>
                <a:gd name="T67" fmla="*/ 1 h 1216"/>
                <a:gd name="T68" fmla="*/ 11 w 1242"/>
                <a:gd name="T69" fmla="*/ 8 h 1216"/>
                <a:gd name="T70" fmla="*/ 13 w 1242"/>
                <a:gd name="T71" fmla="*/ 8 h 1216"/>
                <a:gd name="T72" fmla="*/ 14 w 1242"/>
                <a:gd name="T73" fmla="*/ 9 h 1216"/>
                <a:gd name="T74" fmla="*/ 18 w 1242"/>
                <a:gd name="T75" fmla="*/ 5 h 1216"/>
                <a:gd name="T76" fmla="*/ 14 w 1242"/>
                <a:gd name="T77" fmla="*/ 5 h 1216"/>
                <a:gd name="T78" fmla="*/ 17 w 1242"/>
                <a:gd name="T79" fmla="*/ 13 h 1216"/>
                <a:gd name="T80" fmla="*/ 18 w 1242"/>
                <a:gd name="T81" fmla="*/ 12 h 1216"/>
                <a:gd name="T82" fmla="*/ 16 w 1242"/>
                <a:gd name="T83" fmla="*/ 16 h 1216"/>
                <a:gd name="T84" fmla="*/ 17 w 1242"/>
                <a:gd name="T85" fmla="*/ 17 h 1216"/>
                <a:gd name="T86" fmla="*/ 17 w 1242"/>
                <a:gd name="T87" fmla="*/ 18 h 1216"/>
                <a:gd name="T88" fmla="*/ 17 w 1242"/>
                <a:gd name="T89" fmla="*/ 19 h 1216"/>
                <a:gd name="T90" fmla="*/ 16 w 1242"/>
                <a:gd name="T91" fmla="*/ 18 h 1216"/>
                <a:gd name="T92" fmla="*/ 15 w 1242"/>
                <a:gd name="T93" fmla="*/ 19 h 1216"/>
                <a:gd name="T94" fmla="*/ 14 w 1242"/>
                <a:gd name="T95" fmla="*/ 18 h 1216"/>
                <a:gd name="T96" fmla="*/ 15 w 1242"/>
                <a:gd name="T97" fmla="*/ 16 h 1216"/>
                <a:gd name="T98" fmla="*/ 15 w 1242"/>
                <a:gd name="T99" fmla="*/ 9 h 1216"/>
                <a:gd name="T100" fmla="*/ 15 w 1242"/>
                <a:gd name="T101" fmla="*/ 13 h 1216"/>
                <a:gd name="T102" fmla="*/ 15 w 1242"/>
                <a:gd name="T103" fmla="*/ 14 h 1216"/>
                <a:gd name="T104" fmla="*/ 17 w 1242"/>
                <a:gd name="T105" fmla="*/ 11 h 1216"/>
                <a:gd name="T106" fmla="*/ 16 w 1242"/>
                <a:gd name="T107" fmla="*/ 12 h 1216"/>
                <a:gd name="T108" fmla="*/ 16 w 1242"/>
                <a:gd name="T109" fmla="*/ 10 h 1216"/>
                <a:gd name="T110" fmla="*/ 16 w 1242"/>
                <a:gd name="T111" fmla="*/ 7 h 1216"/>
                <a:gd name="T112" fmla="*/ 16 w 1242"/>
                <a:gd name="T113" fmla="*/ 8 h 1216"/>
                <a:gd name="T114" fmla="*/ 16 w 1242"/>
                <a:gd name="T115" fmla="*/ 8 h 1216"/>
                <a:gd name="T116" fmla="*/ 16 w 1242"/>
                <a:gd name="T117" fmla="*/ 9 h 1216"/>
                <a:gd name="T118" fmla="*/ 16 w 1242"/>
                <a:gd name="T119" fmla="*/ 6 h 1216"/>
                <a:gd name="T120" fmla="*/ 16 w 1242"/>
                <a:gd name="T121" fmla="*/ 14 h 1216"/>
                <a:gd name="T122" fmla="*/ 16 w 1242"/>
                <a:gd name="T123" fmla="*/ 15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10"/>
            <p:cNvSpPr>
              <a:spLocks noChangeShapeType="1"/>
            </p:cNvSpPr>
            <p:nvPr/>
          </p:nvSpPr>
          <p:spPr bwMode="auto">
            <a:xfrm>
              <a:off x="528" y="4224"/>
              <a:ext cx="470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11"/>
            <p:cNvSpPr>
              <a:spLocks noChangeShapeType="1"/>
            </p:cNvSpPr>
            <p:nvPr/>
          </p:nvSpPr>
          <p:spPr bwMode="auto">
            <a:xfrm>
              <a:off x="96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12"/>
            <p:cNvSpPr>
              <a:spLocks noChangeShapeType="1"/>
            </p:cNvSpPr>
            <p:nvPr/>
          </p:nvSpPr>
          <p:spPr bwMode="auto">
            <a:xfrm>
              <a:off x="5664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2" name="Picture 58" descr="c1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101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47" name="Text Box 59"/>
          <p:cNvSpPr txBox="1">
            <a:spLocks noChangeArrowheads="1"/>
          </p:cNvSpPr>
          <p:nvPr/>
        </p:nvSpPr>
        <p:spPr bwMode="auto">
          <a:xfrm>
            <a:off x="2691685" y="2160451"/>
            <a:ext cx="4420315" cy="70788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vi-VN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chơi: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148" name="Text Box 60"/>
          <p:cNvSpPr txBox="1">
            <a:spLocks noChangeArrowheads="1"/>
          </p:cNvSpPr>
          <p:nvPr/>
        </p:nvSpPr>
        <p:spPr bwMode="auto">
          <a:xfrm>
            <a:off x="5910470" y="2124884"/>
            <a:ext cx="426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4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0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47" grpId="0"/>
      <p:bldP spid="89147" grpId="1"/>
      <p:bldP spid="891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68" name="Group 80"/>
          <p:cNvGrpSpPr>
            <a:grpSpLocks/>
          </p:cNvGrpSpPr>
          <p:nvPr/>
        </p:nvGrpSpPr>
        <p:grpSpPr bwMode="auto">
          <a:xfrm>
            <a:off x="1016000" y="971550"/>
            <a:ext cx="2051051" cy="1085850"/>
            <a:chOff x="480" y="612"/>
            <a:chExt cx="969" cy="684"/>
          </a:xfrm>
        </p:grpSpPr>
        <p:pic>
          <p:nvPicPr>
            <p:cNvPr id="11313" name="Picture 34" descr="Pict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12"/>
              <a:ext cx="969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4" name="Oval 35"/>
            <p:cNvSpPr>
              <a:spLocks noChangeArrowheads="1"/>
            </p:cNvSpPr>
            <p:nvPr/>
          </p:nvSpPr>
          <p:spPr bwMode="auto">
            <a:xfrm>
              <a:off x="576" y="905"/>
              <a:ext cx="355" cy="29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>
                  <a:latin typeface="VNI-Bodon-Poster" pitchFamily="2" charset="0"/>
                </a:rPr>
                <a:t>21</a:t>
              </a:r>
            </a:p>
          </p:txBody>
        </p:sp>
      </p:grpSp>
      <p:grpSp>
        <p:nvGrpSpPr>
          <p:cNvPr id="89169" name="Group 81"/>
          <p:cNvGrpSpPr>
            <a:grpSpLocks/>
          </p:cNvGrpSpPr>
          <p:nvPr/>
        </p:nvGrpSpPr>
        <p:grpSpPr bwMode="auto">
          <a:xfrm>
            <a:off x="1016000" y="5486400"/>
            <a:ext cx="2051051" cy="990600"/>
            <a:chOff x="480" y="3456"/>
            <a:chExt cx="969" cy="624"/>
          </a:xfrm>
        </p:grpSpPr>
        <p:pic>
          <p:nvPicPr>
            <p:cNvPr id="11311" name="Picture 52" descr="Pictur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456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2" name="Oval 71"/>
            <p:cNvSpPr>
              <a:spLocks noChangeArrowheads="1"/>
            </p:cNvSpPr>
            <p:nvPr/>
          </p:nvSpPr>
          <p:spPr bwMode="auto">
            <a:xfrm>
              <a:off x="605" y="3696"/>
              <a:ext cx="355" cy="295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>
                  <a:solidFill>
                    <a:srgbClr val="FF0000"/>
                  </a:solidFill>
                  <a:latin typeface="VNI-Bodon-Poster" pitchFamily="2" charset="0"/>
                </a:rPr>
                <a:t>15</a:t>
              </a: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1016000" y="4425950"/>
            <a:ext cx="2051051" cy="984250"/>
            <a:chOff x="240" y="2788"/>
            <a:chExt cx="969" cy="620"/>
          </a:xfrm>
        </p:grpSpPr>
        <p:pic>
          <p:nvPicPr>
            <p:cNvPr id="11309" name="Picture 31" descr="Pictur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88"/>
              <a:ext cx="96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0" name="Oval 72"/>
            <p:cNvSpPr>
              <a:spLocks noChangeArrowheads="1"/>
            </p:cNvSpPr>
            <p:nvPr/>
          </p:nvSpPr>
          <p:spPr bwMode="auto">
            <a:xfrm>
              <a:off x="336" y="3024"/>
              <a:ext cx="355" cy="29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>
                  <a:solidFill>
                    <a:srgbClr val="FFCC00"/>
                  </a:solidFill>
                  <a:latin typeface="VNI-Bodon-Poster" pitchFamily="2" charset="0"/>
                </a:rPr>
                <a:t>3</a:t>
              </a:r>
            </a:p>
          </p:txBody>
        </p:sp>
      </p:grpSp>
      <p:grpSp>
        <p:nvGrpSpPr>
          <p:cNvPr id="89164" name="Group 76"/>
          <p:cNvGrpSpPr>
            <a:grpSpLocks/>
          </p:cNvGrpSpPr>
          <p:nvPr/>
        </p:nvGrpSpPr>
        <p:grpSpPr bwMode="auto">
          <a:xfrm>
            <a:off x="1016000" y="3276600"/>
            <a:ext cx="2133600" cy="1066800"/>
            <a:chOff x="240" y="2064"/>
            <a:chExt cx="1008" cy="672"/>
          </a:xfrm>
        </p:grpSpPr>
        <p:pic>
          <p:nvPicPr>
            <p:cNvPr id="11307" name="Picture 28" descr="Pictur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8" name="Oval 73"/>
            <p:cNvSpPr>
              <a:spLocks noChangeArrowheads="1"/>
            </p:cNvSpPr>
            <p:nvPr/>
          </p:nvSpPr>
          <p:spPr bwMode="auto">
            <a:xfrm>
              <a:off x="336" y="2345"/>
              <a:ext cx="355" cy="29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>
                  <a:solidFill>
                    <a:srgbClr val="FFFF00"/>
                  </a:solidFill>
                  <a:latin typeface="VNI-Bodon-Poster" pitchFamily="2" charset="0"/>
                </a:rPr>
                <a:t>27</a:t>
              </a:r>
            </a:p>
          </p:txBody>
        </p:sp>
      </p:grpSp>
      <p:grpSp>
        <p:nvGrpSpPr>
          <p:cNvPr id="89163" name="Group 75"/>
          <p:cNvGrpSpPr>
            <a:grpSpLocks/>
          </p:cNvGrpSpPr>
          <p:nvPr/>
        </p:nvGrpSpPr>
        <p:grpSpPr bwMode="auto">
          <a:xfrm>
            <a:off x="1016000" y="2057400"/>
            <a:ext cx="2051051" cy="1066800"/>
            <a:chOff x="240" y="1344"/>
            <a:chExt cx="969" cy="624"/>
          </a:xfrm>
        </p:grpSpPr>
        <p:pic>
          <p:nvPicPr>
            <p:cNvPr id="11305" name="Picture 37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6" name="Oval 74"/>
            <p:cNvSpPr>
              <a:spLocks noChangeArrowheads="1"/>
            </p:cNvSpPr>
            <p:nvPr/>
          </p:nvSpPr>
          <p:spPr bwMode="auto">
            <a:xfrm>
              <a:off x="336" y="1584"/>
              <a:ext cx="355" cy="295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>
                  <a:latin typeface="VNI-Bodon-Poster" pitchFamily="2" charset="0"/>
                </a:rPr>
                <a:t>6</a:t>
              </a:r>
            </a:p>
          </p:txBody>
        </p:sp>
      </p:grpSp>
      <p:grpSp>
        <p:nvGrpSpPr>
          <p:cNvPr id="11271" name="Group 2"/>
          <p:cNvGrpSpPr>
            <a:grpSpLocks/>
          </p:cNvGrpSpPr>
          <p:nvPr/>
        </p:nvGrpSpPr>
        <p:grpSpPr bwMode="auto">
          <a:xfrm>
            <a:off x="101600" y="0"/>
            <a:ext cx="11988800" cy="6796088"/>
            <a:chOff x="48" y="0"/>
            <a:chExt cx="5664" cy="4281"/>
          </a:xfrm>
        </p:grpSpPr>
        <p:sp>
          <p:nvSpPr>
            <p:cNvPr id="11295" name="Line 3"/>
            <p:cNvSpPr>
              <a:spLocks noChangeShapeType="1"/>
            </p:cNvSpPr>
            <p:nvPr/>
          </p:nvSpPr>
          <p:spPr bwMode="auto">
            <a:xfrm>
              <a:off x="288" y="96"/>
              <a:ext cx="508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296" name="Picture 4" descr="Bellcoll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9160">
              <a:off x="48" y="0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Picture 5" descr="Bellcoll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0120">
              <a:off x="5337" y="6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Line 6"/>
            <p:cNvSpPr>
              <a:spLocks noChangeShapeType="1"/>
            </p:cNvSpPr>
            <p:nvPr/>
          </p:nvSpPr>
          <p:spPr bwMode="auto">
            <a:xfrm>
              <a:off x="96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Line 7"/>
            <p:cNvSpPr>
              <a:spLocks noChangeShapeType="1"/>
            </p:cNvSpPr>
            <p:nvPr/>
          </p:nvSpPr>
          <p:spPr bwMode="auto">
            <a:xfrm>
              <a:off x="5664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Freeform 8"/>
            <p:cNvSpPr>
              <a:spLocks noEditPoints="1"/>
            </p:cNvSpPr>
            <p:nvPr/>
          </p:nvSpPr>
          <p:spPr bwMode="auto">
            <a:xfrm flipH="1" flipV="1">
              <a:off x="48" y="3831"/>
              <a:ext cx="432" cy="441"/>
            </a:xfrm>
            <a:custGeom>
              <a:avLst/>
              <a:gdLst>
                <a:gd name="T0" fmla="*/ 5 w 1242"/>
                <a:gd name="T1" fmla="*/ 3 h 1216"/>
                <a:gd name="T2" fmla="*/ 9 w 1242"/>
                <a:gd name="T3" fmla="*/ 0 h 1216"/>
                <a:gd name="T4" fmla="*/ 13 w 1242"/>
                <a:gd name="T5" fmla="*/ 4 h 1216"/>
                <a:gd name="T6" fmla="*/ 10 w 1242"/>
                <a:gd name="T7" fmla="*/ 2 h 1216"/>
                <a:gd name="T8" fmla="*/ 11 w 1242"/>
                <a:gd name="T9" fmla="*/ 3 h 1216"/>
                <a:gd name="T10" fmla="*/ 12 w 1242"/>
                <a:gd name="T11" fmla="*/ 3 h 1216"/>
                <a:gd name="T12" fmla="*/ 11 w 1242"/>
                <a:gd name="T13" fmla="*/ 1 h 1216"/>
                <a:gd name="T14" fmla="*/ 8 w 1242"/>
                <a:gd name="T15" fmla="*/ 3 h 1216"/>
                <a:gd name="T16" fmla="*/ 8 w 1242"/>
                <a:gd name="T17" fmla="*/ 3 h 1216"/>
                <a:gd name="T18" fmla="*/ 9 w 1242"/>
                <a:gd name="T19" fmla="*/ 1 h 1216"/>
                <a:gd name="T20" fmla="*/ 7 w 1242"/>
                <a:gd name="T21" fmla="*/ 3 h 1216"/>
                <a:gd name="T22" fmla="*/ 7 w 1242"/>
                <a:gd name="T23" fmla="*/ 5 h 1216"/>
                <a:gd name="T24" fmla="*/ 7 w 1242"/>
                <a:gd name="T25" fmla="*/ 4 h 1216"/>
                <a:gd name="T26" fmla="*/ 10 w 1242"/>
                <a:gd name="T27" fmla="*/ 3 h 1216"/>
                <a:gd name="T28" fmla="*/ 4 w 1242"/>
                <a:gd name="T29" fmla="*/ 3 h 1216"/>
                <a:gd name="T30" fmla="*/ 2 w 1242"/>
                <a:gd name="T31" fmla="*/ 4 h 1216"/>
                <a:gd name="T32" fmla="*/ 2 w 1242"/>
                <a:gd name="T33" fmla="*/ 4 h 1216"/>
                <a:gd name="T34" fmla="*/ 1 w 1242"/>
                <a:gd name="T35" fmla="*/ 3 h 1216"/>
                <a:gd name="T36" fmla="*/ 2 w 1242"/>
                <a:gd name="T37" fmla="*/ 2 h 1216"/>
                <a:gd name="T38" fmla="*/ 2 w 1242"/>
                <a:gd name="T39" fmla="*/ 1 h 1216"/>
                <a:gd name="T40" fmla="*/ 3 w 1242"/>
                <a:gd name="T41" fmla="*/ 1 h 1216"/>
                <a:gd name="T42" fmla="*/ 4 w 1242"/>
                <a:gd name="T43" fmla="*/ 3 h 1216"/>
                <a:gd name="T44" fmla="*/ 7 w 1242"/>
                <a:gd name="T45" fmla="*/ 0 h 1216"/>
                <a:gd name="T46" fmla="*/ 7 w 1242"/>
                <a:gd name="T47" fmla="*/ 1 h 1216"/>
                <a:gd name="T48" fmla="*/ 10 w 1242"/>
                <a:gd name="T49" fmla="*/ 5 h 1216"/>
                <a:gd name="T50" fmla="*/ 14 w 1242"/>
                <a:gd name="T51" fmla="*/ 4 h 1216"/>
                <a:gd name="T52" fmla="*/ 13 w 1242"/>
                <a:gd name="T53" fmla="*/ 5 h 1216"/>
                <a:gd name="T54" fmla="*/ 14 w 1242"/>
                <a:gd name="T55" fmla="*/ 0 h 1216"/>
                <a:gd name="T56" fmla="*/ 15 w 1242"/>
                <a:gd name="T57" fmla="*/ 4 h 1216"/>
                <a:gd name="T58" fmla="*/ 14 w 1242"/>
                <a:gd name="T59" fmla="*/ 4 h 1216"/>
                <a:gd name="T60" fmla="*/ 17 w 1242"/>
                <a:gd name="T61" fmla="*/ 1 h 1216"/>
                <a:gd name="T62" fmla="*/ 17 w 1242"/>
                <a:gd name="T63" fmla="*/ 3 h 1216"/>
                <a:gd name="T64" fmla="*/ 15 w 1242"/>
                <a:gd name="T65" fmla="*/ 4 h 1216"/>
                <a:gd name="T66" fmla="*/ 16 w 1242"/>
                <a:gd name="T67" fmla="*/ 1 h 1216"/>
                <a:gd name="T68" fmla="*/ 11 w 1242"/>
                <a:gd name="T69" fmla="*/ 8 h 1216"/>
                <a:gd name="T70" fmla="*/ 13 w 1242"/>
                <a:gd name="T71" fmla="*/ 8 h 1216"/>
                <a:gd name="T72" fmla="*/ 14 w 1242"/>
                <a:gd name="T73" fmla="*/ 9 h 1216"/>
                <a:gd name="T74" fmla="*/ 18 w 1242"/>
                <a:gd name="T75" fmla="*/ 5 h 1216"/>
                <a:gd name="T76" fmla="*/ 14 w 1242"/>
                <a:gd name="T77" fmla="*/ 5 h 1216"/>
                <a:gd name="T78" fmla="*/ 17 w 1242"/>
                <a:gd name="T79" fmla="*/ 13 h 1216"/>
                <a:gd name="T80" fmla="*/ 18 w 1242"/>
                <a:gd name="T81" fmla="*/ 12 h 1216"/>
                <a:gd name="T82" fmla="*/ 16 w 1242"/>
                <a:gd name="T83" fmla="*/ 16 h 1216"/>
                <a:gd name="T84" fmla="*/ 17 w 1242"/>
                <a:gd name="T85" fmla="*/ 17 h 1216"/>
                <a:gd name="T86" fmla="*/ 17 w 1242"/>
                <a:gd name="T87" fmla="*/ 18 h 1216"/>
                <a:gd name="T88" fmla="*/ 17 w 1242"/>
                <a:gd name="T89" fmla="*/ 19 h 1216"/>
                <a:gd name="T90" fmla="*/ 16 w 1242"/>
                <a:gd name="T91" fmla="*/ 18 h 1216"/>
                <a:gd name="T92" fmla="*/ 15 w 1242"/>
                <a:gd name="T93" fmla="*/ 19 h 1216"/>
                <a:gd name="T94" fmla="*/ 14 w 1242"/>
                <a:gd name="T95" fmla="*/ 18 h 1216"/>
                <a:gd name="T96" fmla="*/ 15 w 1242"/>
                <a:gd name="T97" fmla="*/ 16 h 1216"/>
                <a:gd name="T98" fmla="*/ 15 w 1242"/>
                <a:gd name="T99" fmla="*/ 9 h 1216"/>
                <a:gd name="T100" fmla="*/ 15 w 1242"/>
                <a:gd name="T101" fmla="*/ 13 h 1216"/>
                <a:gd name="T102" fmla="*/ 15 w 1242"/>
                <a:gd name="T103" fmla="*/ 14 h 1216"/>
                <a:gd name="T104" fmla="*/ 17 w 1242"/>
                <a:gd name="T105" fmla="*/ 11 h 1216"/>
                <a:gd name="T106" fmla="*/ 16 w 1242"/>
                <a:gd name="T107" fmla="*/ 12 h 1216"/>
                <a:gd name="T108" fmla="*/ 16 w 1242"/>
                <a:gd name="T109" fmla="*/ 10 h 1216"/>
                <a:gd name="T110" fmla="*/ 16 w 1242"/>
                <a:gd name="T111" fmla="*/ 7 h 1216"/>
                <a:gd name="T112" fmla="*/ 16 w 1242"/>
                <a:gd name="T113" fmla="*/ 8 h 1216"/>
                <a:gd name="T114" fmla="*/ 16 w 1242"/>
                <a:gd name="T115" fmla="*/ 8 h 1216"/>
                <a:gd name="T116" fmla="*/ 16 w 1242"/>
                <a:gd name="T117" fmla="*/ 9 h 1216"/>
                <a:gd name="T118" fmla="*/ 16 w 1242"/>
                <a:gd name="T119" fmla="*/ 6 h 1216"/>
                <a:gd name="T120" fmla="*/ 16 w 1242"/>
                <a:gd name="T121" fmla="*/ 14 h 1216"/>
                <a:gd name="T122" fmla="*/ 16 w 1242"/>
                <a:gd name="T123" fmla="*/ 15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Freeform 9"/>
            <p:cNvSpPr>
              <a:spLocks noEditPoints="1"/>
            </p:cNvSpPr>
            <p:nvPr/>
          </p:nvSpPr>
          <p:spPr bwMode="auto">
            <a:xfrm flipV="1">
              <a:off x="5280" y="3840"/>
              <a:ext cx="432" cy="441"/>
            </a:xfrm>
            <a:custGeom>
              <a:avLst/>
              <a:gdLst>
                <a:gd name="T0" fmla="*/ 5 w 1242"/>
                <a:gd name="T1" fmla="*/ 3 h 1216"/>
                <a:gd name="T2" fmla="*/ 9 w 1242"/>
                <a:gd name="T3" fmla="*/ 0 h 1216"/>
                <a:gd name="T4" fmla="*/ 13 w 1242"/>
                <a:gd name="T5" fmla="*/ 4 h 1216"/>
                <a:gd name="T6" fmla="*/ 10 w 1242"/>
                <a:gd name="T7" fmla="*/ 2 h 1216"/>
                <a:gd name="T8" fmla="*/ 11 w 1242"/>
                <a:gd name="T9" fmla="*/ 3 h 1216"/>
                <a:gd name="T10" fmla="*/ 12 w 1242"/>
                <a:gd name="T11" fmla="*/ 3 h 1216"/>
                <a:gd name="T12" fmla="*/ 11 w 1242"/>
                <a:gd name="T13" fmla="*/ 1 h 1216"/>
                <a:gd name="T14" fmla="*/ 8 w 1242"/>
                <a:gd name="T15" fmla="*/ 3 h 1216"/>
                <a:gd name="T16" fmla="*/ 8 w 1242"/>
                <a:gd name="T17" fmla="*/ 3 h 1216"/>
                <a:gd name="T18" fmla="*/ 9 w 1242"/>
                <a:gd name="T19" fmla="*/ 1 h 1216"/>
                <a:gd name="T20" fmla="*/ 7 w 1242"/>
                <a:gd name="T21" fmla="*/ 3 h 1216"/>
                <a:gd name="T22" fmla="*/ 7 w 1242"/>
                <a:gd name="T23" fmla="*/ 5 h 1216"/>
                <a:gd name="T24" fmla="*/ 7 w 1242"/>
                <a:gd name="T25" fmla="*/ 4 h 1216"/>
                <a:gd name="T26" fmla="*/ 10 w 1242"/>
                <a:gd name="T27" fmla="*/ 3 h 1216"/>
                <a:gd name="T28" fmla="*/ 4 w 1242"/>
                <a:gd name="T29" fmla="*/ 3 h 1216"/>
                <a:gd name="T30" fmla="*/ 2 w 1242"/>
                <a:gd name="T31" fmla="*/ 4 h 1216"/>
                <a:gd name="T32" fmla="*/ 2 w 1242"/>
                <a:gd name="T33" fmla="*/ 4 h 1216"/>
                <a:gd name="T34" fmla="*/ 1 w 1242"/>
                <a:gd name="T35" fmla="*/ 3 h 1216"/>
                <a:gd name="T36" fmla="*/ 2 w 1242"/>
                <a:gd name="T37" fmla="*/ 2 h 1216"/>
                <a:gd name="T38" fmla="*/ 2 w 1242"/>
                <a:gd name="T39" fmla="*/ 1 h 1216"/>
                <a:gd name="T40" fmla="*/ 3 w 1242"/>
                <a:gd name="T41" fmla="*/ 1 h 1216"/>
                <a:gd name="T42" fmla="*/ 4 w 1242"/>
                <a:gd name="T43" fmla="*/ 3 h 1216"/>
                <a:gd name="T44" fmla="*/ 7 w 1242"/>
                <a:gd name="T45" fmla="*/ 0 h 1216"/>
                <a:gd name="T46" fmla="*/ 7 w 1242"/>
                <a:gd name="T47" fmla="*/ 1 h 1216"/>
                <a:gd name="T48" fmla="*/ 10 w 1242"/>
                <a:gd name="T49" fmla="*/ 5 h 1216"/>
                <a:gd name="T50" fmla="*/ 14 w 1242"/>
                <a:gd name="T51" fmla="*/ 4 h 1216"/>
                <a:gd name="T52" fmla="*/ 13 w 1242"/>
                <a:gd name="T53" fmla="*/ 5 h 1216"/>
                <a:gd name="T54" fmla="*/ 14 w 1242"/>
                <a:gd name="T55" fmla="*/ 0 h 1216"/>
                <a:gd name="T56" fmla="*/ 15 w 1242"/>
                <a:gd name="T57" fmla="*/ 4 h 1216"/>
                <a:gd name="T58" fmla="*/ 14 w 1242"/>
                <a:gd name="T59" fmla="*/ 4 h 1216"/>
                <a:gd name="T60" fmla="*/ 17 w 1242"/>
                <a:gd name="T61" fmla="*/ 1 h 1216"/>
                <a:gd name="T62" fmla="*/ 17 w 1242"/>
                <a:gd name="T63" fmla="*/ 3 h 1216"/>
                <a:gd name="T64" fmla="*/ 15 w 1242"/>
                <a:gd name="T65" fmla="*/ 4 h 1216"/>
                <a:gd name="T66" fmla="*/ 16 w 1242"/>
                <a:gd name="T67" fmla="*/ 1 h 1216"/>
                <a:gd name="T68" fmla="*/ 11 w 1242"/>
                <a:gd name="T69" fmla="*/ 8 h 1216"/>
                <a:gd name="T70" fmla="*/ 13 w 1242"/>
                <a:gd name="T71" fmla="*/ 8 h 1216"/>
                <a:gd name="T72" fmla="*/ 14 w 1242"/>
                <a:gd name="T73" fmla="*/ 9 h 1216"/>
                <a:gd name="T74" fmla="*/ 18 w 1242"/>
                <a:gd name="T75" fmla="*/ 5 h 1216"/>
                <a:gd name="T76" fmla="*/ 14 w 1242"/>
                <a:gd name="T77" fmla="*/ 5 h 1216"/>
                <a:gd name="T78" fmla="*/ 17 w 1242"/>
                <a:gd name="T79" fmla="*/ 13 h 1216"/>
                <a:gd name="T80" fmla="*/ 18 w 1242"/>
                <a:gd name="T81" fmla="*/ 12 h 1216"/>
                <a:gd name="T82" fmla="*/ 16 w 1242"/>
                <a:gd name="T83" fmla="*/ 16 h 1216"/>
                <a:gd name="T84" fmla="*/ 17 w 1242"/>
                <a:gd name="T85" fmla="*/ 17 h 1216"/>
                <a:gd name="T86" fmla="*/ 17 w 1242"/>
                <a:gd name="T87" fmla="*/ 18 h 1216"/>
                <a:gd name="T88" fmla="*/ 17 w 1242"/>
                <a:gd name="T89" fmla="*/ 19 h 1216"/>
                <a:gd name="T90" fmla="*/ 16 w 1242"/>
                <a:gd name="T91" fmla="*/ 18 h 1216"/>
                <a:gd name="T92" fmla="*/ 15 w 1242"/>
                <a:gd name="T93" fmla="*/ 19 h 1216"/>
                <a:gd name="T94" fmla="*/ 14 w 1242"/>
                <a:gd name="T95" fmla="*/ 18 h 1216"/>
                <a:gd name="T96" fmla="*/ 15 w 1242"/>
                <a:gd name="T97" fmla="*/ 16 h 1216"/>
                <a:gd name="T98" fmla="*/ 15 w 1242"/>
                <a:gd name="T99" fmla="*/ 9 h 1216"/>
                <a:gd name="T100" fmla="*/ 15 w 1242"/>
                <a:gd name="T101" fmla="*/ 13 h 1216"/>
                <a:gd name="T102" fmla="*/ 15 w 1242"/>
                <a:gd name="T103" fmla="*/ 14 h 1216"/>
                <a:gd name="T104" fmla="*/ 17 w 1242"/>
                <a:gd name="T105" fmla="*/ 11 h 1216"/>
                <a:gd name="T106" fmla="*/ 16 w 1242"/>
                <a:gd name="T107" fmla="*/ 12 h 1216"/>
                <a:gd name="T108" fmla="*/ 16 w 1242"/>
                <a:gd name="T109" fmla="*/ 10 h 1216"/>
                <a:gd name="T110" fmla="*/ 16 w 1242"/>
                <a:gd name="T111" fmla="*/ 7 h 1216"/>
                <a:gd name="T112" fmla="*/ 16 w 1242"/>
                <a:gd name="T113" fmla="*/ 8 h 1216"/>
                <a:gd name="T114" fmla="*/ 16 w 1242"/>
                <a:gd name="T115" fmla="*/ 8 h 1216"/>
                <a:gd name="T116" fmla="*/ 16 w 1242"/>
                <a:gd name="T117" fmla="*/ 9 h 1216"/>
                <a:gd name="T118" fmla="*/ 16 w 1242"/>
                <a:gd name="T119" fmla="*/ 6 h 1216"/>
                <a:gd name="T120" fmla="*/ 16 w 1242"/>
                <a:gd name="T121" fmla="*/ 14 h 1216"/>
                <a:gd name="T122" fmla="*/ 16 w 1242"/>
                <a:gd name="T123" fmla="*/ 15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10"/>
            <p:cNvSpPr>
              <a:spLocks noChangeShapeType="1"/>
            </p:cNvSpPr>
            <p:nvPr/>
          </p:nvSpPr>
          <p:spPr bwMode="auto">
            <a:xfrm>
              <a:off x="528" y="4224"/>
              <a:ext cx="470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11"/>
            <p:cNvSpPr>
              <a:spLocks noChangeShapeType="1"/>
            </p:cNvSpPr>
            <p:nvPr/>
          </p:nvSpPr>
          <p:spPr bwMode="auto">
            <a:xfrm>
              <a:off x="96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12"/>
            <p:cNvSpPr>
              <a:spLocks noChangeShapeType="1"/>
            </p:cNvSpPr>
            <p:nvPr/>
          </p:nvSpPr>
          <p:spPr bwMode="auto">
            <a:xfrm>
              <a:off x="5664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2" name="Picture 58" descr="c1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101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47" name="Text Box 59"/>
          <p:cNvSpPr txBox="1">
            <a:spLocks noChangeArrowheads="1"/>
          </p:cNvSpPr>
          <p:nvPr/>
        </p:nvSpPr>
        <p:spPr bwMode="auto">
          <a:xfrm>
            <a:off x="3860800" y="228601"/>
            <a:ext cx="3251200" cy="7016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vi-VN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vi-VN" sz="40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chơi:</a:t>
            </a:r>
            <a:endParaRPr lang="en-US" sz="4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148" name="Text Box 60"/>
          <p:cNvSpPr txBox="1">
            <a:spLocks noChangeArrowheads="1"/>
          </p:cNvSpPr>
          <p:nvPr/>
        </p:nvSpPr>
        <p:spPr bwMode="auto">
          <a:xfrm>
            <a:off x="5910470" y="167276"/>
            <a:ext cx="426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vi-VN" sz="4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Thỏ về chuồng</a:t>
            </a:r>
            <a:endParaRPr lang="en-US" sz="44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9170" name="Group 82"/>
          <p:cNvGrpSpPr>
            <a:grpSpLocks/>
          </p:cNvGrpSpPr>
          <p:nvPr/>
        </p:nvGrpSpPr>
        <p:grpSpPr bwMode="auto">
          <a:xfrm>
            <a:off x="8229600" y="1219200"/>
            <a:ext cx="3251200" cy="1022350"/>
            <a:chOff x="3888" y="816"/>
            <a:chExt cx="1536" cy="644"/>
          </a:xfrm>
        </p:grpSpPr>
        <p:pic>
          <p:nvPicPr>
            <p:cNvPr id="11292" name="Picture 49" descr="j029718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816"/>
              <a:ext cx="1152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3" name="Rectangle 50"/>
            <p:cNvSpPr>
              <a:spLocks noChangeArrowheads="1"/>
            </p:cNvSpPr>
            <p:nvPr/>
          </p:nvSpPr>
          <p:spPr bwMode="auto">
            <a:xfrm>
              <a:off x="3888" y="1184"/>
              <a:ext cx="672" cy="2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latin typeface="VNI-Bodon-Poster" pitchFamily="2" charset="0"/>
                </a:rPr>
                <a:t>3 x 2</a:t>
              </a:r>
              <a:endParaRPr lang="en-US" sz="2800">
                <a:latin typeface="VNI-Bodon-Poster" pitchFamily="2" charset="0"/>
              </a:endParaRPr>
            </a:p>
          </p:txBody>
        </p:sp>
        <p:sp>
          <p:nvSpPr>
            <p:cNvPr id="11294" name="Oval 61"/>
            <p:cNvSpPr>
              <a:spLocks noChangeArrowheads="1"/>
            </p:cNvSpPr>
            <p:nvPr/>
          </p:nvSpPr>
          <p:spPr bwMode="auto">
            <a:xfrm>
              <a:off x="5040" y="1000"/>
              <a:ext cx="384" cy="317"/>
            </a:xfrm>
            <a:prstGeom prst="ellipse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47765E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3200">
                  <a:solidFill>
                    <a:srgbClr val="CC0000"/>
                  </a:solidFill>
                  <a:latin typeface="VNI-Bodon-Poster" pitchFamily="2" charset="0"/>
                </a:rPr>
                <a:t>A</a:t>
              </a:r>
            </a:p>
          </p:txBody>
        </p:sp>
      </p:grpSp>
      <p:grpSp>
        <p:nvGrpSpPr>
          <p:cNvPr id="89171" name="Group 83"/>
          <p:cNvGrpSpPr>
            <a:grpSpLocks/>
          </p:cNvGrpSpPr>
          <p:nvPr/>
        </p:nvGrpSpPr>
        <p:grpSpPr bwMode="auto">
          <a:xfrm>
            <a:off x="8229600" y="2249488"/>
            <a:ext cx="3251200" cy="1016000"/>
            <a:chOff x="3888" y="1465"/>
            <a:chExt cx="1536" cy="640"/>
          </a:xfrm>
        </p:grpSpPr>
        <p:pic>
          <p:nvPicPr>
            <p:cNvPr id="11289" name="Picture 40" descr="j029718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1465"/>
              <a:ext cx="115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0" name="Rectangle 62"/>
            <p:cNvSpPr>
              <a:spLocks noChangeArrowheads="1"/>
            </p:cNvSpPr>
            <p:nvPr/>
          </p:nvSpPr>
          <p:spPr bwMode="auto">
            <a:xfrm>
              <a:off x="3888" y="1833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latin typeface="VNI-Bodon-Poster" pitchFamily="2" charset="0"/>
                </a:rPr>
                <a:t>3 x 5</a:t>
              </a:r>
              <a:endParaRPr lang="en-US" sz="2800">
                <a:latin typeface="VNI-Bodon-Poster" pitchFamily="2" charset="0"/>
              </a:endParaRPr>
            </a:p>
          </p:txBody>
        </p:sp>
        <p:sp>
          <p:nvSpPr>
            <p:cNvPr id="11291" name="Oval 66"/>
            <p:cNvSpPr>
              <a:spLocks noChangeArrowheads="1"/>
            </p:cNvSpPr>
            <p:nvPr/>
          </p:nvSpPr>
          <p:spPr bwMode="auto">
            <a:xfrm>
              <a:off x="5040" y="1644"/>
              <a:ext cx="384" cy="317"/>
            </a:xfrm>
            <a:prstGeom prst="ellipse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47765E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3200">
                  <a:solidFill>
                    <a:srgbClr val="CC0000"/>
                  </a:solidFill>
                  <a:latin typeface="VNI-Bodon-Poster" pitchFamily="2" charset="0"/>
                </a:rPr>
                <a:t>B</a:t>
              </a:r>
            </a:p>
          </p:txBody>
        </p:sp>
      </p:grpSp>
      <p:grpSp>
        <p:nvGrpSpPr>
          <p:cNvPr id="89172" name="Group 84"/>
          <p:cNvGrpSpPr>
            <a:grpSpLocks/>
          </p:cNvGrpSpPr>
          <p:nvPr/>
        </p:nvGrpSpPr>
        <p:grpSpPr bwMode="auto">
          <a:xfrm>
            <a:off x="8229600" y="3265488"/>
            <a:ext cx="3251200" cy="1168400"/>
            <a:chOff x="3888" y="2105"/>
            <a:chExt cx="1536" cy="736"/>
          </a:xfrm>
        </p:grpSpPr>
        <p:pic>
          <p:nvPicPr>
            <p:cNvPr id="11286" name="Picture 55" descr="j029718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105"/>
              <a:ext cx="1152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7" name="Rectangle 63"/>
            <p:cNvSpPr>
              <a:spLocks noChangeArrowheads="1"/>
            </p:cNvSpPr>
            <p:nvPr/>
          </p:nvSpPr>
          <p:spPr bwMode="auto">
            <a:xfrm>
              <a:off x="3888" y="2570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latin typeface="VNI-Bodon-Poster" pitchFamily="2" charset="0"/>
                </a:rPr>
                <a:t>3 x 7</a:t>
              </a:r>
              <a:endParaRPr lang="en-US" sz="2800">
                <a:latin typeface="VNI-Bodon-Poster" pitchFamily="2" charset="0"/>
              </a:endParaRPr>
            </a:p>
          </p:txBody>
        </p:sp>
        <p:sp>
          <p:nvSpPr>
            <p:cNvPr id="11288" name="Oval 67"/>
            <p:cNvSpPr>
              <a:spLocks noChangeArrowheads="1"/>
            </p:cNvSpPr>
            <p:nvPr/>
          </p:nvSpPr>
          <p:spPr bwMode="auto">
            <a:xfrm>
              <a:off x="5040" y="2335"/>
              <a:ext cx="384" cy="316"/>
            </a:xfrm>
            <a:prstGeom prst="ellipse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47765E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3200">
                  <a:solidFill>
                    <a:srgbClr val="CC0000"/>
                  </a:solidFill>
                  <a:latin typeface="VNI-Bodon-Poster" pitchFamily="2" charset="0"/>
                </a:rPr>
                <a:t>C</a:t>
              </a:r>
            </a:p>
          </p:txBody>
        </p:sp>
      </p:grpSp>
      <p:grpSp>
        <p:nvGrpSpPr>
          <p:cNvPr id="89173" name="Group 85"/>
          <p:cNvGrpSpPr>
            <a:grpSpLocks/>
          </p:cNvGrpSpPr>
          <p:nvPr/>
        </p:nvGrpSpPr>
        <p:grpSpPr bwMode="auto">
          <a:xfrm>
            <a:off x="8229600" y="4506913"/>
            <a:ext cx="3251200" cy="1096962"/>
            <a:chOff x="3888" y="2887"/>
            <a:chExt cx="1536" cy="691"/>
          </a:xfrm>
        </p:grpSpPr>
        <p:pic>
          <p:nvPicPr>
            <p:cNvPr id="11283" name="Picture 43" descr="j029718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887"/>
              <a:ext cx="115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Rectangle 64"/>
            <p:cNvSpPr>
              <a:spLocks noChangeArrowheads="1"/>
            </p:cNvSpPr>
            <p:nvPr/>
          </p:nvSpPr>
          <p:spPr bwMode="auto">
            <a:xfrm>
              <a:off x="3888" y="3301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latin typeface="VNI-Bodon-Poster" pitchFamily="2" charset="0"/>
                </a:rPr>
                <a:t>3 x 1</a:t>
              </a:r>
              <a:endParaRPr lang="en-US" sz="2800">
                <a:latin typeface="VNI-Bodon-Poster" pitchFamily="2" charset="0"/>
              </a:endParaRPr>
            </a:p>
          </p:txBody>
        </p:sp>
        <p:sp>
          <p:nvSpPr>
            <p:cNvPr id="11285" name="Oval 68"/>
            <p:cNvSpPr>
              <a:spLocks noChangeArrowheads="1"/>
            </p:cNvSpPr>
            <p:nvPr/>
          </p:nvSpPr>
          <p:spPr bwMode="auto">
            <a:xfrm>
              <a:off x="5040" y="3071"/>
              <a:ext cx="384" cy="317"/>
            </a:xfrm>
            <a:prstGeom prst="ellipse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47765E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3200">
                  <a:solidFill>
                    <a:srgbClr val="CC0000"/>
                  </a:solidFill>
                  <a:latin typeface="VNI-Bodon-Poster" pitchFamily="2" charset="0"/>
                </a:rPr>
                <a:t>D</a:t>
              </a:r>
            </a:p>
          </p:txBody>
        </p:sp>
      </p:grpSp>
      <p:grpSp>
        <p:nvGrpSpPr>
          <p:cNvPr id="89174" name="Group 86"/>
          <p:cNvGrpSpPr>
            <a:grpSpLocks/>
          </p:cNvGrpSpPr>
          <p:nvPr/>
        </p:nvGrpSpPr>
        <p:grpSpPr bwMode="auto">
          <a:xfrm>
            <a:off x="8229600" y="5603876"/>
            <a:ext cx="3251200" cy="949325"/>
            <a:chOff x="3888" y="3578"/>
            <a:chExt cx="1536" cy="598"/>
          </a:xfrm>
        </p:grpSpPr>
        <p:pic>
          <p:nvPicPr>
            <p:cNvPr id="11280" name="Picture 46" descr="j029718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3578"/>
              <a:ext cx="1152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1" name="Rectangle 65"/>
            <p:cNvSpPr>
              <a:spLocks noChangeArrowheads="1"/>
            </p:cNvSpPr>
            <p:nvPr/>
          </p:nvSpPr>
          <p:spPr bwMode="auto">
            <a:xfrm>
              <a:off x="3888" y="3905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800" b="1">
                  <a:latin typeface="VNI-Bodon-Poster" pitchFamily="2" charset="0"/>
                </a:rPr>
                <a:t>3 x 9</a:t>
              </a:r>
              <a:endParaRPr lang="en-US" sz="2800">
                <a:latin typeface="VNI-Bodon-Poster" pitchFamily="2" charset="0"/>
              </a:endParaRPr>
            </a:p>
          </p:txBody>
        </p:sp>
        <p:sp>
          <p:nvSpPr>
            <p:cNvPr id="11282" name="Oval 69"/>
            <p:cNvSpPr>
              <a:spLocks noChangeArrowheads="1"/>
            </p:cNvSpPr>
            <p:nvPr/>
          </p:nvSpPr>
          <p:spPr bwMode="auto">
            <a:xfrm>
              <a:off x="5040" y="3716"/>
              <a:ext cx="384" cy="316"/>
            </a:xfrm>
            <a:prstGeom prst="ellipse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47765E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3200">
                  <a:solidFill>
                    <a:srgbClr val="CC0000"/>
                  </a:solidFill>
                  <a:latin typeface="VNI-Bodon-Poster" pitchFamily="2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08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2000"/>
                                        <p:tgtEl>
                                          <p:spTgt spid="8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8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8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8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8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9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C 0.01771 -0.02983 0.03611 -0.0585 0.04688 -0.0511 C 0.05781 -0.04255 0.04722 0.03769 0.06458 0.05017 C 0.08195 0.06289 0.13524 0.01225 0.15087 0.02497 C 0.16667 0.03792 0.14445 0.11214 0.15955 0.12878 C 0.17483 0.14497 0.2257 0.10589 0.24236 0.12324 C 0.2592 0.1415 0.2467 0.22312 0.26007 0.23491 C 0.27309 0.24717 0.30903 0.18797 0.32153 0.19722 C 0.33438 0.20624 0.32066 0.27861 0.33594 0.28809 C 0.3507 0.29711 0.39705 0.24069 0.41163 0.25248 C 0.4257 0.26451 0.41441 0.34011 0.42205 0.35907 C 0.42952 0.37873 0.44323 0.37225 0.45764 0.3667 " pathEditMode="relative" rAng="0" ptsTypes="aaaaaaaaaaaA">
                                      <p:cBhvr>
                                        <p:cTn id="129" dur="2000" fill="hold"/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2" y="16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7 C 0.01528 -0.03722 0.03125 -0.07191 0.04792 -0.06798 C 0.06424 -0.06474 0.08386 0.01711 0.09809 0.01734 C 0.11233 0.01827 0.12031 -0.06358 0.13333 -0.06566 C 0.14601 -0.06774 0.16198 0.00763 0.17431 0.00416 C 0.18681 0.00023 0.19271 -0.08277 0.20764 -0.08925 C 0.22257 -0.09526 0.24688 -0.02659 0.26354 -0.03514 C 0.27986 -0.04277 0.29184 -0.13225 0.30625 -0.13873 C 0.32083 -0.14497 0.33785 -0.06913 0.35104 -0.07376 C 0.36424 -0.07838 0.3717 -0.16647 0.38629 -0.16647 C 0.4007 -0.16647 0.42813 -0.07838 0.43837 -0.07075 C 0.44931 -0.06358 0.44792 -0.09341 0.44757 -0.12324 " pathEditMode="relative" rAng="0" ptsTypes="aaaaaaaaaaaA">
                                      <p:cBhvr>
                                        <p:cTn id="134" dur="2000" fill="hold"/>
                                        <p:tgtEl>
                                          <p:spTgt spid="89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5" y="-7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6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9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38 C 0.03125 -0.02315 0.0632 -0.04769 0.08073 -0.03612 C 0.09809 -0.02315 0.08473 0.05694 0.104 0.07615 C 0.12327 0.09467 0.17726 0.06134 0.19653 0.07824 C 0.2158 0.09513 0.20573 0.16759 0.2198 0.17754 C 0.23386 0.18726 0.27014 0.12963 0.28143 0.13796 C 0.29306 0.14606 0.27795 0.21713 0.28924 0.22708 C 0.29983 0.2368 0.33542 0.18634 0.34688 0.19745 C 0.35868 0.20856 0.34618 0.28518 0.35868 0.29421 C 0.37084 0.30277 0.40764 0.2412 0.42205 0.24953 C 0.43698 0.25787 0.44184 0.32824 0.44584 0.34444 " pathEditMode="relative" rAng="0" ptsTypes="aaaaaaaaaaA">
                                      <p:cBhvr>
                                        <p:cTn id="139" dur="2000" fill="hold"/>
                                        <p:tgtEl>
                                          <p:spTgt spid="89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6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9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C 0.01493 -0.02014 0.03021 -0.04028 0.04254 -0.04028 C 0.05486 -0.04028 0.05955 0.00162 0.07361 3.33333E-6 C 0.08802 -0.00139 0.1092 -0.05278 0.1283 -0.04954 C 0.14722 -0.0463 0.17743 0.01759 0.18854 0.01921 C 0.19931 0.0206 0.18559 -0.03681 0.19427 -0.04028 C 0.20295 -0.04375 0.22917 0.00787 0.2408 -0.00209 C 0.25278 -0.01227 0.25191 -0.08866 0.26441 -0.10186 C 0.27674 -0.11482 0.30382 -0.07269 0.31476 -0.08056 C 0.3257 -0.08843 0.32136 -0.14283 0.33038 -0.14931 C 0.33958 -0.15556 0.35695 -0.11181 0.36927 -0.11852 C 0.3816 -0.12523 0.40139 -0.19283 0.40434 -0.18982 C 0.40712 -0.18658 0.38524 -0.12454 0.38681 -0.09954 C 0.38837 -0.07454 0.42066 -0.05625 0.41406 -0.04028 C 0.40747 -0.02408 0.34011 -0.0132 0.34601 -0.00209 C 0.35191 0.00902 0.43195 0.02152 0.44931 0.02639 " pathEditMode="relative" rAng="0" ptsTypes="aaaaaaaaaaaaaaaA">
                                      <p:cBhvr>
                                        <p:cTn id="144" dur="2000" fill="hold"/>
                                        <p:tgtEl>
                                          <p:spTgt spid="89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5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6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9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7283E-6 C 0.00729 -0.03075 0.01493 -0.06104 0.02708 -0.06751 C 0.03924 -0.07422 0.06146 -0.0282 0.07257 -0.03976 C 0.08368 -0.05133 0.08351 -0.12578 0.09445 -0.13757 C 0.10521 -0.14913 0.12865 -0.09872 0.13785 -0.10982 C 0.14722 -0.12069 0.13698 -0.19445 0.1507 -0.20254 C 0.16424 -0.21109 0.20886 -0.15005 0.21979 -0.15861 C 0.23073 -0.16716 0.20365 -0.24069 0.21632 -0.25364 C 0.22882 -0.26682 0.28142 -0.22335 0.29445 -0.23768 C 0.30747 -0.25156 0.27726 -0.32647 0.29445 -0.33757 C 0.31181 -0.3489 0.38594 -0.29017 0.39809 -0.3052 C 0.41042 -0.32023 0.36042 -0.40254 0.36892 -0.4282 C 0.37761 -0.4541 0.41337 -0.45757 0.44931 -0.46057 " pathEditMode="relative" rAng="0" ptsTypes="aaaaaaaaaaaaA">
                                      <p:cBhvr>
                                        <p:cTn id="149" dur="2000" fill="hold"/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5" y="-230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69"/>
                  </p:tgtEl>
                </p:cond>
              </p:nextCondLst>
            </p:seq>
          </p:childTnLst>
        </p:cTn>
      </p:par>
    </p:tnLst>
    <p:bldLst>
      <p:bldP spid="89147" grpId="0"/>
      <p:bldP spid="89147" grpId="1"/>
      <p:bldP spid="891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37F2E27-A23F-0AC1-33CB-0878805A6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D17F408A-4E2F-446B-8C4E-D85F8437A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/>
          <a:stretch/>
        </p:blipFill>
        <p:spPr>
          <a:xfrm>
            <a:off x="318926" y="1524000"/>
            <a:ext cx="117856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98471" y="5658185"/>
            <a:ext cx="587320" cy="55314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71112" y="2433706"/>
            <a:ext cx="270205" cy="29420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09005" y="4559996"/>
            <a:ext cx="140479" cy="152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38765" y="4942332"/>
            <a:ext cx="140479" cy="15295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44972" y="620317"/>
            <a:ext cx="120285" cy="13096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137300" y="3715853"/>
            <a:ext cx="654106" cy="6891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418141" y="2360155"/>
            <a:ext cx="135103" cy="14710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61358" y="558444"/>
            <a:ext cx="177111" cy="1928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9499D3-924A-4560-A6CD-87E195512408}"/>
              </a:ext>
            </a:extLst>
          </p:cNvPr>
          <p:cNvSpPr txBox="1"/>
          <p:nvPr/>
        </p:nvSpPr>
        <p:spPr>
          <a:xfrm>
            <a:off x="3509213" y="4741346"/>
            <a:ext cx="82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noProof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4000" b="1" i="1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Bích Liên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3ADF6ADC-438F-4EC9-9223-4E551D0EC90E}"/>
              </a:ext>
            </a:extLst>
          </p:cNvPr>
          <p:cNvSpPr txBox="1"/>
          <p:nvPr/>
        </p:nvSpPr>
        <p:spPr>
          <a:xfrm>
            <a:off x="3734323" y="2288892"/>
            <a:ext cx="5169349" cy="912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toán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170E41-D8CE-45CA-9E6D-55C2FE2DF5B3}"/>
              </a:ext>
            </a:extLst>
          </p:cNvPr>
          <p:cNvSpPr txBox="1"/>
          <p:nvPr/>
        </p:nvSpPr>
        <p:spPr>
          <a:xfrm>
            <a:off x="1638759" y="478707"/>
            <a:ext cx="9145935" cy="4348937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406450" rtl="0" eaLnBrk="1" fontAlgn="auto" latinLnBrk="0" hangingPunct="1">
              <a:lnSpc>
                <a:spcPts val="7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Chào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mừng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thầy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cô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giáo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dự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giờ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thăm</a:t>
            </a:r>
            <a:r>
              <a:rPr kumimoji="0" lang="en-US" sz="16667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6667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lớp</a:t>
            </a:r>
            <a:endParaRPr kumimoji="0" lang="en-US" sz="16667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67E871DF-1322-47D3-B308-5983B7EDB12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10129460" y="-85283"/>
            <a:ext cx="2704510" cy="1858443"/>
          </a:xfrm>
          <a:prstGeom prst="rect">
            <a:avLst/>
          </a:prstGeom>
        </p:spPr>
      </p:pic>
      <p:pic>
        <p:nvPicPr>
          <p:cNvPr id="26" name="Picture 25" descr="A picture containing text, clock, toy, doll&#10;&#10;Description automatically generated">
            <a:extLst>
              <a:ext uri="{FF2B5EF4-FFF2-40B4-BE49-F238E27FC236}">
                <a16:creationId xmlns:a16="http://schemas.microsoft.com/office/drawing/2014/main" id="{2AF207F1-86D9-4DA9-97BF-E64F9E0E92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417" b="96750" l="7917" r="94500">
                        <a14:foregroundMark x1="21583" y1="64000" x2="81250" y2="86917"/>
                        <a14:foregroundMark x1="14417" y1="8417" x2="30250" y2="23083"/>
                        <a14:foregroundMark x1="12500" y1="74333" x2="42333" y2="80417"/>
                        <a14:foregroundMark x1="42333" y1="80417" x2="70500" y2="78500"/>
                        <a14:foregroundMark x1="70500" y1="78500" x2="51833" y2="63917"/>
                        <a14:foregroundMark x1="51833" y1="63917" x2="27250" y2="86750"/>
                        <a14:foregroundMark x1="27250" y1="86750" x2="72750" y2="64000"/>
                        <a14:foregroundMark x1="72750" y1="64000" x2="29583" y2="65417"/>
                        <a14:foregroundMark x1="29583" y1="65417" x2="28083" y2="73750"/>
                        <a14:foregroundMark x1="34333" y1="56167" x2="74333" y2="79750"/>
                        <a14:foregroundMark x1="74333" y1="79750" x2="74333" y2="79750"/>
                        <a14:foregroundMark x1="57917" y1="59833" x2="92083" y2="77833"/>
                        <a14:foregroundMark x1="7333" y1="75417" x2="41583" y2="92500"/>
                        <a14:foregroundMark x1="41583" y1="92500" x2="79333" y2="96833"/>
                        <a14:foregroundMark x1="79333" y1="96833" x2="81750" y2="94083"/>
                        <a14:foregroundMark x1="14833" y1="29333" x2="39750" y2="48417"/>
                        <a14:foregroundMark x1="76083" y1="32583" x2="93167" y2="44917"/>
                        <a14:foregroundMark x1="19833" y1="34167" x2="33500" y2="36750"/>
                        <a14:foregroundMark x1="28500" y1="33083" x2="7917" y2="40167"/>
                        <a14:foregroundMark x1="84500" y1="26583" x2="81250" y2="45417"/>
                        <a14:foregroundMark x1="67417" y1="35000" x2="78917" y2="34833"/>
                        <a14:foregroundMark x1="78917" y1="34833" x2="89750" y2="37750"/>
                        <a14:foregroundMark x1="89750" y1="37750" x2="94500" y2="4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5" y="3275966"/>
            <a:ext cx="3656957" cy="3003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7E19FF1-A948-ED0C-C24B-E15B9AD95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mừng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em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đến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với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trò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chơi</a:t>
            </a:r>
            <a:r>
              <a: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 : </a:t>
            </a:r>
          </a:p>
          <a:p>
            <a:pPr marL="0" marR="0" lvl="0" indent="0" algn="ctr" defTabSz="60963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CHUYỀN THƯ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632502" y="4134045"/>
            <a:ext cx="2763025" cy="26023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57708">
            <a:off x="10227807" y="2776919"/>
            <a:ext cx="2259101" cy="1833555"/>
          </a:xfrm>
          <a:prstGeom prst="rect">
            <a:avLst/>
          </a:prstGeom>
        </p:spPr>
      </p:pic>
      <p:sp>
        <p:nvSpPr>
          <p:cNvPr id="2" name="AutoShape 2" descr="Cô giáo xinh đẹp bài giảng minh họa miễn phí | Công cụ đồ họa PSD Tải xuống  miễn phí - Pikbest | Áp phích, Hình ảnh">
            <a:extLst>
              <a:ext uri="{FF2B5EF4-FFF2-40B4-BE49-F238E27FC236}">
                <a16:creationId xmlns:a16="http://schemas.microsoft.com/office/drawing/2014/main" id="{3223D69C-6709-EC40-929A-43FDF7FE55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2A430B-433A-D190-82AB-53E03DA858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583" y1="30667" x2="40417" y2="39667"/>
                        <a14:foregroundMark x1="36333" y1="31000" x2="39667" y2="39083"/>
                        <a14:foregroundMark x1="45917" y1="31417" x2="51417" y2="37667"/>
                        <a14:foregroundMark x1="49750" y1="31250" x2="53417" y2="36833"/>
                        <a14:foregroundMark x1="43917" y1="38083" x2="47083" y2="43917"/>
                        <a14:foregroundMark x1="15667" y1="59917" x2="23500" y2="69750"/>
                      </a14:backgroundRemoval>
                    </a14:imgEffect>
                  </a14:imgLayer>
                </a14:imgProps>
              </a:ext>
            </a:extLst>
          </a:blip>
          <a:srcRect l="8654" t="7981" r="26993"/>
          <a:stretch/>
        </p:blipFill>
        <p:spPr>
          <a:xfrm flipH="1">
            <a:off x="476492" y="2552145"/>
            <a:ext cx="3008272" cy="4674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Bảng nhân 3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3834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 PHÁ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0C65E-81A3-1DA3-05C3-A3CCBC0C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8811" cy="1416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0B1B1-40A0-9382-6A5F-812C2C6F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2" y="629529"/>
            <a:ext cx="6297638" cy="5598942"/>
          </a:xfrm>
          <a:prstGeom prst="clou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F6C1139-F2B0-314A-7234-E53B1953D4CB}"/>
              </a:ext>
            </a:extLst>
          </p:cNvPr>
          <p:cNvSpPr/>
          <p:nvPr/>
        </p:nvSpPr>
        <p:spPr>
          <a:xfrm>
            <a:off x="244699" y="1650633"/>
            <a:ext cx="5743977" cy="2006967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AC70-6046-03E6-6C0F-6755D3C0FD6D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13303-4500-072E-54C7-C5054B196510}"/>
              </a:ext>
            </a:extLst>
          </p:cNvPr>
          <p:cNvSpPr txBox="1"/>
          <p:nvPr/>
        </p:nvSpPr>
        <p:spPr>
          <a:xfrm>
            <a:off x="2072175" y="4836536"/>
            <a:ext cx="3596811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+ 3 + 3 + 3 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ED24-3AC4-AC9C-C649-2C106B6439CC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x 4  = 12</a:t>
            </a:r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S/ 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68080" y="99324"/>
            <a:ext cx="3962400" cy="711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93013" y="892796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1   =</a:t>
            </a:r>
            <a:endParaRPr lang="en-US" sz="4400" b="1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1538" y="8895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</a:t>
            </a:r>
            <a:endParaRPr lang="en-US" sz="4400" b="1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0865" y="1457324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2   =</a:t>
            </a:r>
            <a:endParaRPr lang="en-US" sz="4400" b="1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9390" y="146690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>
                <a:latin typeface="+mj-lt"/>
              </a:rPr>
              <a:t>6</a:t>
            </a:r>
            <a:endParaRPr lang="en-US" sz="4400" b="1">
              <a:latin typeface="+mj-lt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069188" y="1108440"/>
            <a:ext cx="155448" cy="914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8059" y="1172462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solidFill>
                  <a:srgbClr val="0070C0"/>
                </a:solidFill>
                <a:latin typeface="+mj-lt"/>
              </a:rPr>
              <a:t>+ 3</a:t>
            </a:r>
            <a:endParaRPr lang="en-US" sz="44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3997" y="2020536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3   =</a:t>
            </a:r>
            <a:endParaRPr lang="en-US" sz="4400" b="1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3997" y="2590372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4   =</a:t>
            </a:r>
            <a:endParaRPr lang="en-US" sz="4400" b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493" y="3160208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5   =</a:t>
            </a:r>
            <a:endParaRPr lang="en-US" sz="4400" b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7493" y="3730044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6   =</a:t>
            </a:r>
            <a:endParaRPr lang="en-US" sz="4400" b="1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493" y="4299880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7   =</a:t>
            </a:r>
            <a:endParaRPr lang="en-US" sz="4400" b="1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7493" y="4869716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8   =</a:t>
            </a:r>
            <a:endParaRPr lang="en-US" sz="4400" b="1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7493" y="5439552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9   =</a:t>
            </a:r>
            <a:endParaRPr lang="en-US" sz="4400" b="1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7493" y="5996136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 x 10 =</a:t>
            </a:r>
            <a:endParaRPr lang="en-US" sz="4400" b="1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6018" y="201686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9</a:t>
            </a:r>
            <a:endParaRPr lang="en-US" sz="4400" b="1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6018" y="258670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12</a:t>
            </a:r>
            <a:endParaRPr lang="en-US" sz="4400" b="1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9394" y="3149915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15</a:t>
            </a:r>
            <a:endParaRPr lang="en-US" sz="4400" b="1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9394" y="373300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18</a:t>
            </a:r>
            <a:endParaRPr lang="en-US" sz="4400" b="1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9394" y="432934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21</a:t>
            </a:r>
            <a:endParaRPr lang="en-US" sz="4400" b="1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96022" y="4866051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24</a:t>
            </a:r>
            <a:endParaRPr lang="en-US" sz="4400" b="1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6022" y="5449139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27</a:t>
            </a:r>
            <a:endParaRPr lang="en-US" sz="4400" b="1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6022" y="5979219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latin typeface="+mj-lt"/>
              </a:rPr>
              <a:t>30</a:t>
            </a:r>
            <a:endParaRPr lang="en-US" sz="4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3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264</Words>
  <Application>Microsoft Office PowerPoint</Application>
  <PresentationFormat>Widescreen</PresentationFormat>
  <Paragraphs>103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Algerian</vt:lpstr>
      <vt:lpstr>Arial</vt:lpstr>
      <vt:lpstr>Calibri</vt:lpstr>
      <vt:lpstr>Calibri Light</vt:lpstr>
      <vt:lpstr>Muli Regular Bold</vt:lpstr>
      <vt:lpstr>Nunito Black</vt:lpstr>
      <vt:lpstr>Open Sans</vt:lpstr>
      <vt:lpstr>Sigmar One</vt:lpstr>
      <vt:lpstr>Times New Roman</vt:lpstr>
      <vt:lpstr>VNI-Bodon-Poster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 LIEN</cp:lastModifiedBy>
  <cp:revision>26</cp:revision>
  <dcterms:created xsi:type="dcterms:W3CDTF">2022-07-29T02:14:18Z</dcterms:created>
  <dcterms:modified xsi:type="dcterms:W3CDTF">2024-10-12T14:14:16Z</dcterms:modified>
</cp:coreProperties>
</file>