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0" r:id="rId1"/>
  </p:sldMasterIdLst>
  <p:notesMasterIdLst>
    <p:notesMasterId r:id="rId22"/>
  </p:notesMasterIdLst>
  <p:sldIdLst>
    <p:sldId id="256" r:id="rId2"/>
    <p:sldId id="341" r:id="rId3"/>
    <p:sldId id="329" r:id="rId4"/>
    <p:sldId id="350" r:id="rId5"/>
    <p:sldId id="276" r:id="rId6"/>
    <p:sldId id="343" r:id="rId7"/>
    <p:sldId id="332" r:id="rId8"/>
    <p:sldId id="344" r:id="rId9"/>
    <p:sldId id="345" r:id="rId10"/>
    <p:sldId id="346" r:id="rId11"/>
    <p:sldId id="336" r:id="rId12"/>
    <p:sldId id="317" r:id="rId13"/>
    <p:sldId id="347" r:id="rId14"/>
    <p:sldId id="348" r:id="rId15"/>
    <p:sldId id="349" r:id="rId16"/>
    <p:sldId id="338" r:id="rId17"/>
    <p:sldId id="268" r:id="rId18"/>
    <p:sldId id="319" r:id="rId19"/>
    <p:sldId id="339" r:id="rId20"/>
    <p:sldId id="340" r:id="rId21"/>
  </p:sldIdLst>
  <p:sldSz cx="9144000" cy="5143500" type="screen16x9"/>
  <p:notesSz cx="6858000" cy="9144000"/>
  <p:embeddedFontLst>
    <p:embeddedFont>
      <p:font typeface=".VnTifani Heavy" panose="020B7200000000000000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Signika" panose="020B0604020202020204" charset="0"/>
      <p:regular r:id="rId28"/>
      <p:bold r:id="rId29"/>
    </p:embeddedFont>
    <p:embeddedFont>
      <p:font typeface="Ubuntu" panose="020B050403060203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1">
          <p15:clr>
            <a:srgbClr val="9AA0A6"/>
          </p15:clr>
        </p15:guide>
        <p15:guide id="2" pos="5301">
          <p15:clr>
            <a:srgbClr val="9AA0A6"/>
          </p15:clr>
        </p15:guide>
        <p15:guide id="3" orient="horz" pos="531">
          <p15:clr>
            <a:srgbClr val="9AA0A6"/>
          </p15:clr>
        </p15:guide>
        <p15:guide id="4" orient="horz" pos="2906">
          <p15:clr>
            <a:srgbClr val="9AA0A6"/>
          </p15:clr>
        </p15:guide>
        <p15:guide id="5" orient="horz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B29344-4298-4EEE-9F5D-AFBA8745BE2A}">
  <a:tblStyle styleId="{A3B29344-4298-4EEE-9F5D-AFBA8745BE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817" autoAdjust="0"/>
  </p:normalViewPr>
  <p:slideViewPr>
    <p:cSldViewPr snapToGrid="0">
      <p:cViewPr varScale="1">
        <p:scale>
          <a:sx n="93" d="100"/>
          <a:sy n="93" d="100"/>
        </p:scale>
        <p:origin x="1162" y="106"/>
      </p:cViewPr>
      <p:guideLst>
        <p:guide pos="451"/>
        <p:guide pos="5301"/>
        <p:guide orient="horz" pos="531"/>
        <p:guide orient="horz" pos="2906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82737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81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be0e1090f1_0_4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be0e1090f1_0_4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606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7409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文本占位符 1741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灯片编号占位符 1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43F7E8-3879-4715-BEF4-386455EDD971}" type="slidenum">
              <a:rPr lang="en-US" altLang="zh-CN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25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7353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be0e1090f1_0_4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be0e1090f1_0_4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653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7821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69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38266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12868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be0e1090f1_0_2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be0e1090f1_0_2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93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be0e1090f1_0_2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be0e1090f1_0_2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40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08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145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547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474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title" hasCustomPrompt="1"/>
          </p:nvPr>
        </p:nvSpPr>
        <p:spPr>
          <a:xfrm>
            <a:off x="655713" y="193805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2" hasCustomPrompt="1"/>
          </p:nvPr>
        </p:nvSpPr>
        <p:spPr>
          <a:xfrm>
            <a:off x="655713" y="3462701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3" hasCustomPrompt="1"/>
          </p:nvPr>
        </p:nvSpPr>
        <p:spPr>
          <a:xfrm>
            <a:off x="3256663" y="192915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4" hasCustomPrompt="1"/>
          </p:nvPr>
        </p:nvSpPr>
        <p:spPr>
          <a:xfrm>
            <a:off x="3256663" y="345380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1"/>
          </p:nvPr>
        </p:nvSpPr>
        <p:spPr>
          <a:xfrm>
            <a:off x="1519463" y="19380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5"/>
          </p:nvPr>
        </p:nvSpPr>
        <p:spPr>
          <a:xfrm>
            <a:off x="1519463" y="1471350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6"/>
          </p:nvPr>
        </p:nvSpPr>
        <p:spPr>
          <a:xfrm>
            <a:off x="1519463" y="34832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7"/>
          </p:nvPr>
        </p:nvSpPr>
        <p:spPr>
          <a:xfrm>
            <a:off x="1519463" y="3006074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subTitle" idx="8"/>
          </p:nvPr>
        </p:nvSpPr>
        <p:spPr>
          <a:xfrm>
            <a:off x="4134738" y="19380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9"/>
          </p:nvPr>
        </p:nvSpPr>
        <p:spPr>
          <a:xfrm>
            <a:off x="4134738" y="1471350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13"/>
          </p:nvPr>
        </p:nvSpPr>
        <p:spPr>
          <a:xfrm>
            <a:off x="4134738" y="3483251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subTitle" idx="14"/>
          </p:nvPr>
        </p:nvSpPr>
        <p:spPr>
          <a:xfrm>
            <a:off x="4134738" y="3006074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5" hasCustomPrompt="1"/>
          </p:nvPr>
        </p:nvSpPr>
        <p:spPr>
          <a:xfrm>
            <a:off x="5857613" y="192915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6" hasCustomPrompt="1"/>
          </p:nvPr>
        </p:nvSpPr>
        <p:spPr>
          <a:xfrm>
            <a:off x="5857613" y="3453800"/>
            <a:ext cx="9540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7"/>
          </p:nvPr>
        </p:nvSpPr>
        <p:spPr>
          <a:xfrm>
            <a:off x="6735688" y="1938050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8"/>
          </p:nvPr>
        </p:nvSpPr>
        <p:spPr>
          <a:xfrm>
            <a:off x="6735688" y="1471350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19"/>
          </p:nvPr>
        </p:nvSpPr>
        <p:spPr>
          <a:xfrm>
            <a:off x="6735688" y="3483251"/>
            <a:ext cx="1752600" cy="4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20"/>
          </p:nvPr>
        </p:nvSpPr>
        <p:spPr>
          <a:xfrm>
            <a:off x="6735688" y="3006074"/>
            <a:ext cx="13512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21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418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59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714575" y="1008625"/>
            <a:ext cx="7467300" cy="35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524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3"/>
          <p:cNvSpPr txBox="1">
            <a:spLocks noGrp="1"/>
          </p:cNvSpPr>
          <p:nvPr>
            <p:ph type="ctrTitle"/>
          </p:nvPr>
        </p:nvSpPr>
        <p:spPr>
          <a:xfrm>
            <a:off x="2538892" y="1635575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3" name="Google Shape;553;p23"/>
          <p:cNvSpPr txBox="1">
            <a:spLocks noGrp="1"/>
          </p:cNvSpPr>
          <p:nvPr>
            <p:ph type="subTitle" idx="1"/>
          </p:nvPr>
        </p:nvSpPr>
        <p:spPr>
          <a:xfrm>
            <a:off x="2538894" y="202910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4" name="Google Shape;554;p23"/>
          <p:cNvSpPr txBox="1">
            <a:spLocks noGrp="1"/>
          </p:cNvSpPr>
          <p:nvPr>
            <p:ph type="ctrTitle" idx="2"/>
          </p:nvPr>
        </p:nvSpPr>
        <p:spPr>
          <a:xfrm>
            <a:off x="2538892" y="2676628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5" name="Google Shape;555;p23"/>
          <p:cNvSpPr txBox="1">
            <a:spLocks noGrp="1"/>
          </p:cNvSpPr>
          <p:nvPr>
            <p:ph type="subTitle" idx="3"/>
          </p:nvPr>
        </p:nvSpPr>
        <p:spPr>
          <a:xfrm>
            <a:off x="2538894" y="3063702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ctrTitle" idx="4"/>
          </p:nvPr>
        </p:nvSpPr>
        <p:spPr>
          <a:xfrm>
            <a:off x="2538892" y="3730550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subTitle" idx="5"/>
          </p:nvPr>
        </p:nvSpPr>
        <p:spPr>
          <a:xfrm>
            <a:off x="2538894" y="411915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ctrTitle" idx="6"/>
          </p:nvPr>
        </p:nvSpPr>
        <p:spPr>
          <a:xfrm>
            <a:off x="6090266" y="1635575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9" name="Google Shape;559;p23"/>
          <p:cNvSpPr txBox="1">
            <a:spLocks noGrp="1"/>
          </p:cNvSpPr>
          <p:nvPr>
            <p:ph type="subTitle" idx="7"/>
          </p:nvPr>
        </p:nvSpPr>
        <p:spPr>
          <a:xfrm>
            <a:off x="6090266" y="202910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0" name="Google Shape;560;p23"/>
          <p:cNvSpPr txBox="1">
            <a:spLocks noGrp="1"/>
          </p:cNvSpPr>
          <p:nvPr>
            <p:ph type="ctrTitle" idx="8"/>
          </p:nvPr>
        </p:nvSpPr>
        <p:spPr>
          <a:xfrm>
            <a:off x="6090266" y="2676625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1" name="Google Shape;561;p23"/>
          <p:cNvSpPr txBox="1">
            <a:spLocks noGrp="1"/>
          </p:cNvSpPr>
          <p:nvPr>
            <p:ph type="subTitle" idx="9"/>
          </p:nvPr>
        </p:nvSpPr>
        <p:spPr>
          <a:xfrm>
            <a:off x="6090266" y="3063712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 idx="13"/>
          </p:nvPr>
        </p:nvSpPr>
        <p:spPr>
          <a:xfrm>
            <a:off x="6090266" y="3730551"/>
            <a:ext cx="15768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3" name="Google Shape;563;p23"/>
          <p:cNvSpPr txBox="1">
            <a:spLocks noGrp="1"/>
          </p:cNvSpPr>
          <p:nvPr>
            <p:ph type="subTitle" idx="14"/>
          </p:nvPr>
        </p:nvSpPr>
        <p:spPr>
          <a:xfrm>
            <a:off x="6090266" y="4119150"/>
            <a:ext cx="18144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4" name="Google Shape;564;p23"/>
          <p:cNvSpPr txBox="1">
            <a:spLocks noGrp="1"/>
          </p:cNvSpPr>
          <p:nvPr>
            <p:ph type="title" idx="15"/>
          </p:nvPr>
        </p:nvSpPr>
        <p:spPr>
          <a:xfrm>
            <a:off x="972900" y="287175"/>
            <a:ext cx="71982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828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2"/>
          <p:cNvSpPr txBox="1">
            <a:spLocks noGrp="1"/>
          </p:cNvSpPr>
          <p:nvPr>
            <p:ph type="subTitle" idx="1"/>
          </p:nvPr>
        </p:nvSpPr>
        <p:spPr>
          <a:xfrm>
            <a:off x="1915200" y="1915425"/>
            <a:ext cx="5313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22"/>
          <p:cNvSpPr txBox="1">
            <a:spLocks noGrp="1"/>
          </p:cNvSpPr>
          <p:nvPr>
            <p:ph type="subTitle" idx="2"/>
          </p:nvPr>
        </p:nvSpPr>
        <p:spPr>
          <a:xfrm>
            <a:off x="2595125" y="2928475"/>
            <a:ext cx="35931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259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785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61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10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838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628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2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1429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9836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CC45E-7843-42B9-9ED5-5794E7AAB1E6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D39D3-94BD-4242-B04B-56AA320FE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2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5" r:id="rId12"/>
    <p:sldLayoutId id="2147483726" r:id="rId13"/>
    <p:sldLayoutId id="2147483727" r:id="rId14"/>
    <p:sldLayoutId id="2147483731" r:id="rId15"/>
    <p:sldLayoutId id="2147483732" r:id="rId16"/>
    <p:sldLayoutId id="2147483734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gif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35"/>
          <p:cNvSpPr/>
          <p:nvPr/>
        </p:nvSpPr>
        <p:spPr>
          <a:xfrm>
            <a:off x="223202" y="-572250"/>
            <a:ext cx="242870" cy="23792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544598" y="764833"/>
            <a:ext cx="3512268" cy="385575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97776" y="750825"/>
            <a:ext cx="42762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US" sz="2400" dirty="0"/>
              <a:t>           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 LẤP LÁNH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989" y="2040740"/>
            <a:ext cx="6070100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sung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550995" y="158867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2555244" y="2548174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3737961" y="207358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577330" y="300023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34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474" y="304666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950"/>
            <a:ext cx="4407613" cy="3638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7" y="1504950"/>
            <a:ext cx="4232953" cy="36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Eri-chan! | Cute gif, Cartoon gifs, Cute questions">
            <a:extLst>
              <a:ext uri="{FF2B5EF4-FFF2-40B4-BE49-F238E27FC236}">
                <a16:creationId xmlns:a16="http://schemas.microsoft.com/office/drawing/2014/main" id="{62C4A272-F12C-4009-BED6-65EF06A8E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898" y="2987400"/>
            <a:ext cx="2786063" cy="22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ute Happy Vector Yellow Star Emoji Stock Vector (Royalty Free) 1316584313  | Shutterstock">
            <a:extLst>
              <a:ext uri="{FF2B5EF4-FFF2-40B4-BE49-F238E27FC236}">
                <a16:creationId xmlns:a16="http://schemas.microsoft.com/office/drawing/2014/main" id="{6AA3763F-D7BA-4D2A-98BE-20B1641ED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9" b="82143" l="10000" r="88462">
                        <a14:foregroundMark x1="49615" y1="11429" x2="49615" y2="11429"/>
                        <a14:foregroundMark x1="42692" y1="23929" x2="42692" y2="23929"/>
                        <a14:foregroundMark x1="22692" y1="40000" x2="22692" y2="40000"/>
                        <a14:foregroundMark x1="10000" y1="40000" x2="10000" y2="40000"/>
                        <a14:foregroundMark x1="27308" y1="36786" x2="27308" y2="36786"/>
                        <a14:foregroundMark x1="16154" y1="37500" x2="16154" y2="37500"/>
                        <a14:foregroundMark x1="16154" y1="41786" x2="16154" y2="41786"/>
                        <a14:foregroundMark x1="88462" y1="37500" x2="88462" y2="37500"/>
                        <a14:foregroundMark x1="62308" y1="45714" x2="62308" y2="43214"/>
                        <a14:foregroundMark x1="33462" y1="43214" x2="36154" y2="49286"/>
                        <a14:foregroundMark x1="17308" y1="40000" x2="17308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9796" r="4231" b="9706"/>
          <a:stretch/>
        </p:blipFill>
        <p:spPr bwMode="auto">
          <a:xfrm>
            <a:off x="388498" y="306440"/>
            <a:ext cx="928637" cy="89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7" name="Picture 1306">
            <a:extLst>
              <a:ext uri="{FF2B5EF4-FFF2-40B4-BE49-F238E27FC236}">
                <a16:creationId xmlns:a16="http://schemas.microsoft.com/office/drawing/2014/main" id="{DEC5C748-265F-4271-A18D-29CD61CA2C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72" b="99349" l="7394" r="98316">
                        <a14:foregroundMark x1="7980" y1="48828" x2="13397" y2="75911"/>
                        <a14:foregroundMark x1="13397" y1="75911" x2="15886" y2="79818"/>
                        <a14:foregroundMark x1="7980" y1="46875" x2="16471" y2="60286"/>
                        <a14:foregroundMark x1="8272" y1="72917" x2="42972" y2="77604"/>
                        <a14:foregroundMark x1="8858" y1="62500" x2="7467" y2="81380"/>
                        <a14:foregroundMark x1="9883" y1="85156" x2="53880" y2="85286"/>
                        <a14:foregroundMark x1="8126" y1="87370" x2="42020" y2="83984"/>
                        <a14:foregroundMark x1="42020" y1="83984" x2="48463" y2="83984"/>
                        <a14:foregroundMark x1="48463" y1="83984" x2="63470" y2="81380"/>
                        <a14:foregroundMark x1="17130" y1="65104" x2="22914" y2="68229"/>
                        <a14:foregroundMark x1="22914" y1="68229" x2="35286" y2="99349"/>
                        <a14:foregroundMark x1="90117" y1="71615" x2="93851" y2="45313"/>
                        <a14:foregroundMark x1="95388" y1="49349" x2="95022" y2="60286"/>
                        <a14:foregroundMark x1="96999" y1="56510" x2="98389" y2="69531"/>
                        <a14:foregroundMark x1="97145" y1="45313" x2="97145" y2="45313"/>
                        <a14:foregroundMark x1="73133" y1="30599" x2="72401" y2="37370"/>
                        <a14:foregroundMark x1="83529" y1="26172" x2="83602" y2="3528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125" t="23765" r="1250" b="12426"/>
          <a:stretch/>
        </p:blipFill>
        <p:spPr>
          <a:xfrm>
            <a:off x="422910" y="1200151"/>
            <a:ext cx="8721090" cy="3943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15B2C-EFDF-4B85-9D70-9CE44E71E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630" y="0"/>
            <a:ext cx="4932091" cy="36944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28514" y="1847248"/>
            <a:ext cx="729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.VnTifani Heavy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72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484" y="404138"/>
            <a:ext cx="6410202" cy="473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52" y="2978043"/>
            <a:ext cx="2540298" cy="1989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84235" y="2096737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41741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图片 74755" descr="PPT素材-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-406723"/>
            <a:ext cx="9107330" cy="5557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402736" y="1987545"/>
            <a:ext cx="40414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10337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NGÀY ĐÊM DÀI NGẮN THEO MÙ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7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7640" cy="260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7" y="1"/>
            <a:ext cx="4248474" cy="2606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571"/>
            <a:ext cx="3977640" cy="2348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47" y="2794571"/>
            <a:ext cx="4232953" cy="23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430;p63">
            <a:extLst>
              <a:ext uri="{FF2B5EF4-FFF2-40B4-BE49-F238E27FC236}">
                <a16:creationId xmlns:a16="http://schemas.microsoft.com/office/drawing/2014/main" id="{6FA844E5-E5C3-4704-B947-7BFC168A40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491" r="17484" b="2028"/>
          <a:stretch/>
        </p:blipFill>
        <p:spPr>
          <a:xfrm>
            <a:off x="225959" y="1485600"/>
            <a:ext cx="2162100" cy="2172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6BDD85-8295-413D-8BC7-401DFFA9F355}"/>
              </a:ext>
            </a:extLst>
          </p:cNvPr>
          <p:cNvSpPr/>
          <p:nvPr/>
        </p:nvSpPr>
        <p:spPr>
          <a:xfrm>
            <a:off x="2559508" y="1570384"/>
            <a:ext cx="64475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thể hiện vẻ đẹp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06BA7-58E4-4749-9146-92F0D7C39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622" y="460069"/>
            <a:ext cx="3627434" cy="9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40"/>
          <p:cNvGrpSpPr/>
          <p:nvPr/>
        </p:nvGrpSpPr>
        <p:grpSpPr>
          <a:xfrm>
            <a:off x="5425917" y="3871708"/>
            <a:ext cx="2762089" cy="2099579"/>
            <a:chOff x="6561825" y="2594500"/>
            <a:chExt cx="1454650" cy="1341413"/>
          </a:xfrm>
        </p:grpSpPr>
        <p:sp>
          <p:nvSpPr>
            <p:cNvPr id="1323" name="Google Shape;1323;p40"/>
            <p:cNvSpPr/>
            <p:nvPr/>
          </p:nvSpPr>
          <p:spPr>
            <a:xfrm>
              <a:off x="6878225" y="3130300"/>
              <a:ext cx="206300" cy="201825"/>
            </a:xfrm>
            <a:custGeom>
              <a:avLst/>
              <a:gdLst/>
              <a:ahLst/>
              <a:cxnLst/>
              <a:rect l="l" t="t" r="r" b="b"/>
              <a:pathLst>
                <a:path w="8252" h="8073" extrusionOk="0">
                  <a:moveTo>
                    <a:pt x="6240" y="0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82" y="5608"/>
                  </a:lnTo>
                  <a:lnTo>
                    <a:pt x="4394" y="8073"/>
                  </a:lnTo>
                  <a:lnTo>
                    <a:pt x="5430" y="5382"/>
                  </a:lnTo>
                  <a:lnTo>
                    <a:pt x="8252" y="4703"/>
                  </a:lnTo>
                  <a:lnTo>
                    <a:pt x="6001" y="2882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0"/>
            <p:cNvSpPr/>
            <p:nvPr/>
          </p:nvSpPr>
          <p:spPr>
            <a:xfrm>
              <a:off x="7510450" y="2991575"/>
              <a:ext cx="96175" cy="94375"/>
            </a:xfrm>
            <a:custGeom>
              <a:avLst/>
              <a:gdLst/>
              <a:ahLst/>
              <a:cxnLst/>
              <a:rect l="l" t="t" r="r" b="b"/>
              <a:pathLst>
                <a:path w="3847" h="3775" extrusionOk="0">
                  <a:moveTo>
                    <a:pt x="2906" y="0"/>
                  </a:moveTo>
                  <a:lnTo>
                    <a:pt x="1775" y="738"/>
                  </a:lnTo>
                  <a:lnTo>
                    <a:pt x="524" y="215"/>
                  </a:lnTo>
                  <a:lnTo>
                    <a:pt x="870" y="1524"/>
                  </a:lnTo>
                  <a:lnTo>
                    <a:pt x="1" y="2548"/>
                  </a:lnTo>
                  <a:lnTo>
                    <a:pt x="1346" y="2620"/>
                  </a:lnTo>
                  <a:lnTo>
                    <a:pt x="2048" y="3775"/>
                  </a:lnTo>
                  <a:lnTo>
                    <a:pt x="2537" y="2512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0"/>
            <p:cNvSpPr/>
            <p:nvPr/>
          </p:nvSpPr>
          <p:spPr>
            <a:xfrm>
              <a:off x="6721650" y="2594500"/>
              <a:ext cx="109875" cy="107175"/>
            </a:xfrm>
            <a:custGeom>
              <a:avLst/>
              <a:gdLst/>
              <a:ahLst/>
              <a:cxnLst/>
              <a:rect l="l" t="t" r="r" b="b"/>
              <a:pathLst>
                <a:path w="4395" h="4287" extrusionOk="0">
                  <a:moveTo>
                    <a:pt x="3323" y="0"/>
                  </a:moveTo>
                  <a:lnTo>
                    <a:pt x="2025" y="834"/>
                  </a:lnTo>
                  <a:lnTo>
                    <a:pt x="608" y="238"/>
                  </a:lnTo>
                  <a:lnTo>
                    <a:pt x="1001" y="1727"/>
                  </a:lnTo>
                  <a:lnTo>
                    <a:pt x="1" y="2894"/>
                  </a:lnTo>
                  <a:lnTo>
                    <a:pt x="1537" y="2977"/>
                  </a:lnTo>
                  <a:lnTo>
                    <a:pt x="2335" y="4287"/>
                  </a:lnTo>
                  <a:lnTo>
                    <a:pt x="2894" y="2858"/>
                  </a:lnTo>
                  <a:lnTo>
                    <a:pt x="4394" y="2501"/>
                  </a:lnTo>
                  <a:lnTo>
                    <a:pt x="3192" y="1536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0"/>
            <p:cNvSpPr/>
            <p:nvPr/>
          </p:nvSpPr>
          <p:spPr>
            <a:xfrm>
              <a:off x="7877888" y="2775313"/>
              <a:ext cx="128900" cy="134575"/>
            </a:xfrm>
            <a:custGeom>
              <a:avLst/>
              <a:gdLst/>
              <a:ahLst/>
              <a:cxnLst/>
              <a:rect l="l" t="t" r="r" b="b"/>
              <a:pathLst>
                <a:path w="5156" h="5383" extrusionOk="0">
                  <a:moveTo>
                    <a:pt x="1917" y="0"/>
                  </a:moveTo>
                  <a:lnTo>
                    <a:pt x="1679" y="1870"/>
                  </a:lnTo>
                  <a:lnTo>
                    <a:pt x="1" y="2727"/>
                  </a:lnTo>
                  <a:lnTo>
                    <a:pt x="1703" y="3537"/>
                  </a:lnTo>
                  <a:lnTo>
                    <a:pt x="2001" y="5382"/>
                  </a:lnTo>
                  <a:lnTo>
                    <a:pt x="3299" y="4025"/>
                  </a:lnTo>
                  <a:lnTo>
                    <a:pt x="5156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1" y="1322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0"/>
            <p:cNvSpPr/>
            <p:nvPr/>
          </p:nvSpPr>
          <p:spPr>
            <a:xfrm>
              <a:off x="7868200" y="3412163"/>
              <a:ext cx="148275" cy="141700"/>
            </a:xfrm>
            <a:custGeom>
              <a:avLst/>
              <a:gdLst/>
              <a:ahLst/>
              <a:cxnLst/>
              <a:rect l="l" t="t" r="r" b="b"/>
              <a:pathLst>
                <a:path w="5931" h="5668" extrusionOk="0">
                  <a:moveTo>
                    <a:pt x="2942" y="1"/>
                  </a:moveTo>
                  <a:lnTo>
                    <a:pt x="2049" y="1870"/>
                  </a:lnTo>
                  <a:lnTo>
                    <a:pt x="1" y="2191"/>
                  </a:lnTo>
                  <a:lnTo>
                    <a:pt x="1501" y="3620"/>
                  </a:lnTo>
                  <a:lnTo>
                    <a:pt x="1180" y="5668"/>
                  </a:lnTo>
                  <a:lnTo>
                    <a:pt x="3001" y="4680"/>
                  </a:lnTo>
                  <a:lnTo>
                    <a:pt x="4847" y="5620"/>
                  </a:lnTo>
                  <a:lnTo>
                    <a:pt x="4847" y="5620"/>
                  </a:lnTo>
                  <a:lnTo>
                    <a:pt x="4466" y="3584"/>
                  </a:lnTo>
                  <a:lnTo>
                    <a:pt x="5930" y="2120"/>
                  </a:lnTo>
                  <a:lnTo>
                    <a:pt x="3882" y="1846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0"/>
            <p:cNvSpPr/>
            <p:nvPr/>
          </p:nvSpPr>
          <p:spPr>
            <a:xfrm>
              <a:off x="6561825" y="310705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41" y="1"/>
                  </a:moveTo>
                  <a:lnTo>
                    <a:pt x="881" y="358"/>
                  </a:lnTo>
                  <a:lnTo>
                    <a:pt x="262" y="108"/>
                  </a:lnTo>
                  <a:lnTo>
                    <a:pt x="441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0"/>
            <p:cNvSpPr/>
            <p:nvPr/>
          </p:nvSpPr>
          <p:spPr>
            <a:xfrm>
              <a:off x="7868200" y="3107063"/>
              <a:ext cx="47375" cy="46450"/>
            </a:xfrm>
            <a:custGeom>
              <a:avLst/>
              <a:gdLst/>
              <a:ahLst/>
              <a:cxnLst/>
              <a:rect l="l" t="t" r="r" b="b"/>
              <a:pathLst>
                <a:path w="1895" h="1858" extrusionOk="0">
                  <a:moveTo>
                    <a:pt x="1430" y="0"/>
                  </a:moveTo>
                  <a:lnTo>
                    <a:pt x="870" y="369"/>
                  </a:lnTo>
                  <a:lnTo>
                    <a:pt x="263" y="107"/>
                  </a:lnTo>
                  <a:lnTo>
                    <a:pt x="263" y="107"/>
                  </a:lnTo>
                  <a:lnTo>
                    <a:pt x="430" y="750"/>
                  </a:lnTo>
                  <a:lnTo>
                    <a:pt x="1" y="1250"/>
                  </a:lnTo>
                  <a:lnTo>
                    <a:pt x="656" y="1286"/>
                  </a:lnTo>
                  <a:lnTo>
                    <a:pt x="1001" y="1858"/>
                  </a:lnTo>
                  <a:lnTo>
                    <a:pt x="1251" y="1238"/>
                  </a:lnTo>
                  <a:lnTo>
                    <a:pt x="1894" y="1084"/>
                  </a:lnTo>
                  <a:lnTo>
                    <a:pt x="1382" y="667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0"/>
            <p:cNvSpPr/>
            <p:nvPr/>
          </p:nvSpPr>
          <p:spPr>
            <a:xfrm>
              <a:off x="6802025" y="2819525"/>
              <a:ext cx="47350" cy="46150"/>
            </a:xfrm>
            <a:custGeom>
              <a:avLst/>
              <a:gdLst/>
              <a:ahLst/>
              <a:cxnLst/>
              <a:rect l="l" t="t" r="r" b="b"/>
              <a:pathLst>
                <a:path w="1894" h="1846" extrusionOk="0">
                  <a:moveTo>
                    <a:pt x="1429" y="0"/>
                  </a:moveTo>
                  <a:lnTo>
                    <a:pt x="870" y="35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429" y="751"/>
                  </a:lnTo>
                  <a:lnTo>
                    <a:pt x="1" y="1251"/>
                  </a:lnTo>
                  <a:lnTo>
                    <a:pt x="655" y="1286"/>
                  </a:lnTo>
                  <a:lnTo>
                    <a:pt x="1013" y="1846"/>
                  </a:lnTo>
                  <a:lnTo>
                    <a:pt x="1251" y="1239"/>
                  </a:lnTo>
                  <a:lnTo>
                    <a:pt x="1894" y="1084"/>
                  </a:lnTo>
                  <a:lnTo>
                    <a:pt x="1382" y="655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0"/>
            <p:cNvSpPr/>
            <p:nvPr/>
          </p:nvSpPr>
          <p:spPr>
            <a:xfrm>
              <a:off x="7048200" y="2612650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48"/>
                  </a:lnTo>
                  <a:lnTo>
                    <a:pt x="405" y="155"/>
                  </a:lnTo>
                  <a:lnTo>
                    <a:pt x="655" y="1144"/>
                  </a:lnTo>
                  <a:lnTo>
                    <a:pt x="0" y="1918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894"/>
                  </a:lnTo>
                  <a:lnTo>
                    <a:pt x="2905" y="1656"/>
                  </a:lnTo>
                  <a:lnTo>
                    <a:pt x="2119" y="101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0"/>
            <p:cNvSpPr/>
            <p:nvPr/>
          </p:nvSpPr>
          <p:spPr>
            <a:xfrm>
              <a:off x="7246400" y="2927575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60"/>
                  </a:lnTo>
                  <a:lnTo>
                    <a:pt x="405" y="167"/>
                  </a:lnTo>
                  <a:lnTo>
                    <a:pt x="405" y="167"/>
                  </a:lnTo>
                  <a:lnTo>
                    <a:pt x="667" y="1156"/>
                  </a:lnTo>
                  <a:lnTo>
                    <a:pt x="0" y="1929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906"/>
                  </a:lnTo>
                  <a:lnTo>
                    <a:pt x="2905" y="1668"/>
                  </a:lnTo>
                  <a:lnTo>
                    <a:pt x="2120" y="1025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0"/>
            <p:cNvSpPr/>
            <p:nvPr/>
          </p:nvSpPr>
          <p:spPr>
            <a:xfrm>
              <a:off x="7200600" y="358300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29" y="1"/>
                  </a:moveTo>
                  <a:lnTo>
                    <a:pt x="869" y="358"/>
                  </a:lnTo>
                  <a:lnTo>
                    <a:pt x="262" y="108"/>
                  </a:lnTo>
                  <a:lnTo>
                    <a:pt x="262" y="108"/>
                  </a:lnTo>
                  <a:lnTo>
                    <a:pt x="429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0"/>
            <p:cNvSpPr/>
            <p:nvPr/>
          </p:nvSpPr>
          <p:spPr>
            <a:xfrm>
              <a:off x="6828950" y="3480638"/>
              <a:ext cx="47350" cy="46450"/>
            </a:xfrm>
            <a:custGeom>
              <a:avLst/>
              <a:gdLst/>
              <a:ahLst/>
              <a:cxnLst/>
              <a:rect l="l" t="t" r="r" b="b"/>
              <a:pathLst>
                <a:path w="1894" h="1858" extrusionOk="0">
                  <a:moveTo>
                    <a:pt x="1429" y="0"/>
                  </a:moveTo>
                  <a:lnTo>
                    <a:pt x="869" y="357"/>
                  </a:lnTo>
                  <a:lnTo>
                    <a:pt x="262" y="107"/>
                  </a:lnTo>
                  <a:lnTo>
                    <a:pt x="429" y="750"/>
                  </a:lnTo>
                  <a:lnTo>
                    <a:pt x="0" y="1250"/>
                  </a:lnTo>
                  <a:lnTo>
                    <a:pt x="655" y="1286"/>
                  </a:lnTo>
                  <a:lnTo>
                    <a:pt x="1000" y="1857"/>
                  </a:lnTo>
                  <a:lnTo>
                    <a:pt x="1250" y="1238"/>
                  </a:lnTo>
                  <a:lnTo>
                    <a:pt x="1893" y="1083"/>
                  </a:lnTo>
                  <a:lnTo>
                    <a:pt x="1381" y="667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0"/>
            <p:cNvSpPr/>
            <p:nvPr/>
          </p:nvSpPr>
          <p:spPr>
            <a:xfrm>
              <a:off x="7528613" y="3801338"/>
              <a:ext cx="128600" cy="134575"/>
            </a:xfrm>
            <a:custGeom>
              <a:avLst/>
              <a:gdLst/>
              <a:ahLst/>
              <a:cxnLst/>
              <a:rect l="l" t="t" r="r" b="b"/>
              <a:pathLst>
                <a:path w="5144" h="5383" extrusionOk="0">
                  <a:moveTo>
                    <a:pt x="1917" y="1"/>
                  </a:moveTo>
                  <a:lnTo>
                    <a:pt x="1679" y="1870"/>
                  </a:lnTo>
                  <a:lnTo>
                    <a:pt x="0" y="2727"/>
                  </a:lnTo>
                  <a:lnTo>
                    <a:pt x="1703" y="3525"/>
                  </a:lnTo>
                  <a:lnTo>
                    <a:pt x="2000" y="5383"/>
                  </a:lnTo>
                  <a:lnTo>
                    <a:pt x="3286" y="4013"/>
                  </a:lnTo>
                  <a:lnTo>
                    <a:pt x="5144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0" y="1322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0"/>
            <p:cNvSpPr/>
            <p:nvPr/>
          </p:nvSpPr>
          <p:spPr>
            <a:xfrm>
              <a:off x="7388250" y="3382100"/>
              <a:ext cx="206300" cy="201850"/>
            </a:xfrm>
            <a:custGeom>
              <a:avLst/>
              <a:gdLst/>
              <a:ahLst/>
              <a:cxnLst/>
              <a:rect l="l" t="t" r="r" b="b"/>
              <a:pathLst>
                <a:path w="8252" h="8074" extrusionOk="0">
                  <a:moveTo>
                    <a:pt x="6240" y="1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94" y="5597"/>
                  </a:lnTo>
                  <a:lnTo>
                    <a:pt x="4394" y="8073"/>
                  </a:lnTo>
                  <a:lnTo>
                    <a:pt x="5442" y="5370"/>
                  </a:lnTo>
                  <a:lnTo>
                    <a:pt x="8252" y="4704"/>
                  </a:lnTo>
                  <a:lnTo>
                    <a:pt x="6014" y="2882"/>
                  </a:lnTo>
                  <a:lnTo>
                    <a:pt x="6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0"/>
            <p:cNvSpPr/>
            <p:nvPr/>
          </p:nvSpPr>
          <p:spPr>
            <a:xfrm>
              <a:off x="7111900" y="3821425"/>
              <a:ext cx="96150" cy="94400"/>
            </a:xfrm>
            <a:custGeom>
              <a:avLst/>
              <a:gdLst/>
              <a:ahLst/>
              <a:cxnLst/>
              <a:rect l="l" t="t" r="r" b="b"/>
              <a:pathLst>
                <a:path w="3846" h="3776" extrusionOk="0">
                  <a:moveTo>
                    <a:pt x="2905" y="1"/>
                  </a:moveTo>
                  <a:lnTo>
                    <a:pt x="1774" y="727"/>
                  </a:lnTo>
                  <a:lnTo>
                    <a:pt x="524" y="215"/>
                  </a:lnTo>
                  <a:lnTo>
                    <a:pt x="524" y="215"/>
                  </a:lnTo>
                  <a:lnTo>
                    <a:pt x="869" y="1513"/>
                  </a:lnTo>
                  <a:lnTo>
                    <a:pt x="0" y="2549"/>
                  </a:lnTo>
                  <a:lnTo>
                    <a:pt x="1345" y="2620"/>
                  </a:lnTo>
                  <a:lnTo>
                    <a:pt x="2048" y="3775"/>
                  </a:lnTo>
                  <a:lnTo>
                    <a:pt x="2536" y="2513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0"/>
            <p:cNvSpPr/>
            <p:nvPr/>
          </p:nvSpPr>
          <p:spPr>
            <a:xfrm>
              <a:off x="7544675" y="2601050"/>
              <a:ext cx="96475" cy="94375"/>
            </a:xfrm>
            <a:custGeom>
              <a:avLst/>
              <a:gdLst/>
              <a:ahLst/>
              <a:cxnLst/>
              <a:rect l="l" t="t" r="r" b="b"/>
              <a:pathLst>
                <a:path w="3859" h="3775" extrusionOk="0">
                  <a:moveTo>
                    <a:pt x="2918" y="0"/>
                  </a:moveTo>
                  <a:lnTo>
                    <a:pt x="1787" y="727"/>
                  </a:lnTo>
                  <a:lnTo>
                    <a:pt x="537" y="215"/>
                  </a:lnTo>
                  <a:lnTo>
                    <a:pt x="882" y="1512"/>
                  </a:lnTo>
                  <a:lnTo>
                    <a:pt x="1" y="2536"/>
                  </a:lnTo>
                  <a:lnTo>
                    <a:pt x="1358" y="2620"/>
                  </a:lnTo>
                  <a:lnTo>
                    <a:pt x="2061" y="3775"/>
                  </a:lnTo>
                  <a:lnTo>
                    <a:pt x="2549" y="2513"/>
                  </a:lnTo>
                  <a:lnTo>
                    <a:pt x="3858" y="2191"/>
                  </a:lnTo>
                  <a:lnTo>
                    <a:pt x="2811" y="1346"/>
                  </a:lnTo>
                  <a:lnTo>
                    <a:pt x="2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40"/>
          <p:cNvGrpSpPr/>
          <p:nvPr/>
        </p:nvGrpSpPr>
        <p:grpSpPr>
          <a:xfrm>
            <a:off x="873083" y="3887644"/>
            <a:ext cx="2762089" cy="2099579"/>
            <a:chOff x="6561825" y="2594500"/>
            <a:chExt cx="1454650" cy="1341413"/>
          </a:xfrm>
        </p:grpSpPr>
        <p:sp>
          <p:nvSpPr>
            <p:cNvPr id="1340" name="Google Shape;1340;p40"/>
            <p:cNvSpPr/>
            <p:nvPr/>
          </p:nvSpPr>
          <p:spPr>
            <a:xfrm>
              <a:off x="6878225" y="3130300"/>
              <a:ext cx="206300" cy="201825"/>
            </a:xfrm>
            <a:custGeom>
              <a:avLst/>
              <a:gdLst/>
              <a:ahLst/>
              <a:cxnLst/>
              <a:rect l="l" t="t" r="r" b="b"/>
              <a:pathLst>
                <a:path w="8252" h="8073" extrusionOk="0">
                  <a:moveTo>
                    <a:pt x="6240" y="0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82" y="5608"/>
                  </a:lnTo>
                  <a:lnTo>
                    <a:pt x="4394" y="8073"/>
                  </a:lnTo>
                  <a:lnTo>
                    <a:pt x="5430" y="5382"/>
                  </a:lnTo>
                  <a:lnTo>
                    <a:pt x="8252" y="4703"/>
                  </a:lnTo>
                  <a:lnTo>
                    <a:pt x="6001" y="2882"/>
                  </a:lnTo>
                  <a:lnTo>
                    <a:pt x="62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0"/>
            <p:cNvSpPr/>
            <p:nvPr/>
          </p:nvSpPr>
          <p:spPr>
            <a:xfrm>
              <a:off x="7510450" y="2991575"/>
              <a:ext cx="96175" cy="94375"/>
            </a:xfrm>
            <a:custGeom>
              <a:avLst/>
              <a:gdLst/>
              <a:ahLst/>
              <a:cxnLst/>
              <a:rect l="l" t="t" r="r" b="b"/>
              <a:pathLst>
                <a:path w="3847" h="3775" extrusionOk="0">
                  <a:moveTo>
                    <a:pt x="2906" y="0"/>
                  </a:moveTo>
                  <a:lnTo>
                    <a:pt x="1775" y="738"/>
                  </a:lnTo>
                  <a:lnTo>
                    <a:pt x="524" y="215"/>
                  </a:lnTo>
                  <a:lnTo>
                    <a:pt x="870" y="1524"/>
                  </a:lnTo>
                  <a:lnTo>
                    <a:pt x="1" y="2548"/>
                  </a:lnTo>
                  <a:lnTo>
                    <a:pt x="1346" y="2620"/>
                  </a:lnTo>
                  <a:lnTo>
                    <a:pt x="2048" y="3775"/>
                  </a:lnTo>
                  <a:lnTo>
                    <a:pt x="2537" y="2512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0"/>
            <p:cNvSpPr/>
            <p:nvPr/>
          </p:nvSpPr>
          <p:spPr>
            <a:xfrm>
              <a:off x="6721650" y="2594500"/>
              <a:ext cx="109875" cy="107175"/>
            </a:xfrm>
            <a:custGeom>
              <a:avLst/>
              <a:gdLst/>
              <a:ahLst/>
              <a:cxnLst/>
              <a:rect l="l" t="t" r="r" b="b"/>
              <a:pathLst>
                <a:path w="4395" h="4287" extrusionOk="0">
                  <a:moveTo>
                    <a:pt x="3323" y="0"/>
                  </a:moveTo>
                  <a:lnTo>
                    <a:pt x="2025" y="834"/>
                  </a:lnTo>
                  <a:lnTo>
                    <a:pt x="608" y="238"/>
                  </a:lnTo>
                  <a:lnTo>
                    <a:pt x="1001" y="1727"/>
                  </a:lnTo>
                  <a:lnTo>
                    <a:pt x="1" y="2894"/>
                  </a:lnTo>
                  <a:lnTo>
                    <a:pt x="1537" y="2977"/>
                  </a:lnTo>
                  <a:lnTo>
                    <a:pt x="2335" y="4287"/>
                  </a:lnTo>
                  <a:lnTo>
                    <a:pt x="2894" y="2858"/>
                  </a:lnTo>
                  <a:lnTo>
                    <a:pt x="4394" y="2501"/>
                  </a:lnTo>
                  <a:lnTo>
                    <a:pt x="3192" y="1536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0"/>
            <p:cNvSpPr/>
            <p:nvPr/>
          </p:nvSpPr>
          <p:spPr>
            <a:xfrm>
              <a:off x="7877888" y="2775313"/>
              <a:ext cx="128900" cy="134575"/>
            </a:xfrm>
            <a:custGeom>
              <a:avLst/>
              <a:gdLst/>
              <a:ahLst/>
              <a:cxnLst/>
              <a:rect l="l" t="t" r="r" b="b"/>
              <a:pathLst>
                <a:path w="5156" h="5383" extrusionOk="0">
                  <a:moveTo>
                    <a:pt x="1917" y="0"/>
                  </a:moveTo>
                  <a:lnTo>
                    <a:pt x="1679" y="1870"/>
                  </a:lnTo>
                  <a:lnTo>
                    <a:pt x="1" y="2727"/>
                  </a:lnTo>
                  <a:lnTo>
                    <a:pt x="1703" y="3537"/>
                  </a:lnTo>
                  <a:lnTo>
                    <a:pt x="2001" y="5382"/>
                  </a:lnTo>
                  <a:lnTo>
                    <a:pt x="3299" y="4025"/>
                  </a:lnTo>
                  <a:lnTo>
                    <a:pt x="5156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1" y="1322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0"/>
            <p:cNvSpPr/>
            <p:nvPr/>
          </p:nvSpPr>
          <p:spPr>
            <a:xfrm>
              <a:off x="7868200" y="3412163"/>
              <a:ext cx="148275" cy="141700"/>
            </a:xfrm>
            <a:custGeom>
              <a:avLst/>
              <a:gdLst/>
              <a:ahLst/>
              <a:cxnLst/>
              <a:rect l="l" t="t" r="r" b="b"/>
              <a:pathLst>
                <a:path w="5931" h="5668" extrusionOk="0">
                  <a:moveTo>
                    <a:pt x="2942" y="1"/>
                  </a:moveTo>
                  <a:lnTo>
                    <a:pt x="2049" y="1870"/>
                  </a:lnTo>
                  <a:lnTo>
                    <a:pt x="1" y="2191"/>
                  </a:lnTo>
                  <a:lnTo>
                    <a:pt x="1501" y="3620"/>
                  </a:lnTo>
                  <a:lnTo>
                    <a:pt x="1180" y="5668"/>
                  </a:lnTo>
                  <a:lnTo>
                    <a:pt x="3001" y="4680"/>
                  </a:lnTo>
                  <a:lnTo>
                    <a:pt x="4847" y="5620"/>
                  </a:lnTo>
                  <a:lnTo>
                    <a:pt x="4847" y="5620"/>
                  </a:lnTo>
                  <a:lnTo>
                    <a:pt x="4466" y="3584"/>
                  </a:lnTo>
                  <a:lnTo>
                    <a:pt x="5930" y="2120"/>
                  </a:lnTo>
                  <a:lnTo>
                    <a:pt x="3882" y="1846"/>
                  </a:lnTo>
                  <a:lnTo>
                    <a:pt x="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0"/>
            <p:cNvSpPr/>
            <p:nvPr/>
          </p:nvSpPr>
          <p:spPr>
            <a:xfrm>
              <a:off x="6561825" y="310705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41" y="1"/>
                  </a:moveTo>
                  <a:lnTo>
                    <a:pt x="881" y="358"/>
                  </a:lnTo>
                  <a:lnTo>
                    <a:pt x="262" y="108"/>
                  </a:lnTo>
                  <a:lnTo>
                    <a:pt x="441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7868200" y="3107063"/>
              <a:ext cx="47375" cy="46450"/>
            </a:xfrm>
            <a:custGeom>
              <a:avLst/>
              <a:gdLst/>
              <a:ahLst/>
              <a:cxnLst/>
              <a:rect l="l" t="t" r="r" b="b"/>
              <a:pathLst>
                <a:path w="1895" h="1858" extrusionOk="0">
                  <a:moveTo>
                    <a:pt x="1430" y="0"/>
                  </a:moveTo>
                  <a:lnTo>
                    <a:pt x="870" y="369"/>
                  </a:lnTo>
                  <a:lnTo>
                    <a:pt x="263" y="107"/>
                  </a:lnTo>
                  <a:lnTo>
                    <a:pt x="263" y="107"/>
                  </a:lnTo>
                  <a:lnTo>
                    <a:pt x="430" y="750"/>
                  </a:lnTo>
                  <a:lnTo>
                    <a:pt x="1" y="1250"/>
                  </a:lnTo>
                  <a:lnTo>
                    <a:pt x="656" y="1286"/>
                  </a:lnTo>
                  <a:lnTo>
                    <a:pt x="1001" y="1858"/>
                  </a:lnTo>
                  <a:lnTo>
                    <a:pt x="1251" y="1238"/>
                  </a:lnTo>
                  <a:lnTo>
                    <a:pt x="1894" y="1084"/>
                  </a:lnTo>
                  <a:lnTo>
                    <a:pt x="1382" y="667"/>
                  </a:lnTo>
                  <a:lnTo>
                    <a:pt x="1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6802025" y="2819525"/>
              <a:ext cx="47350" cy="46150"/>
            </a:xfrm>
            <a:custGeom>
              <a:avLst/>
              <a:gdLst/>
              <a:ahLst/>
              <a:cxnLst/>
              <a:rect l="l" t="t" r="r" b="b"/>
              <a:pathLst>
                <a:path w="1894" h="1846" extrusionOk="0">
                  <a:moveTo>
                    <a:pt x="1429" y="0"/>
                  </a:moveTo>
                  <a:lnTo>
                    <a:pt x="870" y="358"/>
                  </a:lnTo>
                  <a:lnTo>
                    <a:pt x="263" y="108"/>
                  </a:lnTo>
                  <a:lnTo>
                    <a:pt x="263" y="108"/>
                  </a:lnTo>
                  <a:lnTo>
                    <a:pt x="429" y="751"/>
                  </a:lnTo>
                  <a:lnTo>
                    <a:pt x="1" y="1251"/>
                  </a:lnTo>
                  <a:lnTo>
                    <a:pt x="655" y="1286"/>
                  </a:lnTo>
                  <a:lnTo>
                    <a:pt x="1013" y="1846"/>
                  </a:lnTo>
                  <a:lnTo>
                    <a:pt x="1251" y="1239"/>
                  </a:lnTo>
                  <a:lnTo>
                    <a:pt x="1894" y="1084"/>
                  </a:lnTo>
                  <a:lnTo>
                    <a:pt x="1382" y="655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7048200" y="2612650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48"/>
                  </a:lnTo>
                  <a:lnTo>
                    <a:pt x="405" y="155"/>
                  </a:lnTo>
                  <a:lnTo>
                    <a:pt x="655" y="1144"/>
                  </a:lnTo>
                  <a:lnTo>
                    <a:pt x="0" y="1918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894"/>
                  </a:lnTo>
                  <a:lnTo>
                    <a:pt x="2905" y="1656"/>
                  </a:lnTo>
                  <a:lnTo>
                    <a:pt x="2119" y="1013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7246400" y="2927575"/>
              <a:ext cx="72650" cy="71175"/>
            </a:xfrm>
            <a:custGeom>
              <a:avLst/>
              <a:gdLst/>
              <a:ahLst/>
              <a:cxnLst/>
              <a:rect l="l" t="t" r="r" b="b"/>
              <a:pathLst>
                <a:path w="2906" h="2847" extrusionOk="0">
                  <a:moveTo>
                    <a:pt x="2203" y="1"/>
                  </a:moveTo>
                  <a:lnTo>
                    <a:pt x="1346" y="560"/>
                  </a:lnTo>
                  <a:lnTo>
                    <a:pt x="405" y="167"/>
                  </a:lnTo>
                  <a:lnTo>
                    <a:pt x="405" y="167"/>
                  </a:lnTo>
                  <a:lnTo>
                    <a:pt x="667" y="1156"/>
                  </a:lnTo>
                  <a:lnTo>
                    <a:pt x="0" y="1929"/>
                  </a:lnTo>
                  <a:lnTo>
                    <a:pt x="1012" y="1977"/>
                  </a:lnTo>
                  <a:lnTo>
                    <a:pt x="1548" y="2846"/>
                  </a:lnTo>
                  <a:lnTo>
                    <a:pt x="1917" y="1906"/>
                  </a:lnTo>
                  <a:lnTo>
                    <a:pt x="2905" y="1668"/>
                  </a:lnTo>
                  <a:lnTo>
                    <a:pt x="2120" y="1025"/>
                  </a:lnTo>
                  <a:lnTo>
                    <a:pt x="2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7200600" y="3583000"/>
              <a:ext cx="47350" cy="46475"/>
            </a:xfrm>
            <a:custGeom>
              <a:avLst/>
              <a:gdLst/>
              <a:ahLst/>
              <a:cxnLst/>
              <a:rect l="l" t="t" r="r" b="b"/>
              <a:pathLst>
                <a:path w="1894" h="1859" extrusionOk="0">
                  <a:moveTo>
                    <a:pt x="1429" y="1"/>
                  </a:moveTo>
                  <a:lnTo>
                    <a:pt x="869" y="358"/>
                  </a:lnTo>
                  <a:lnTo>
                    <a:pt x="262" y="108"/>
                  </a:lnTo>
                  <a:lnTo>
                    <a:pt x="262" y="108"/>
                  </a:lnTo>
                  <a:lnTo>
                    <a:pt x="429" y="751"/>
                  </a:lnTo>
                  <a:lnTo>
                    <a:pt x="0" y="1251"/>
                  </a:lnTo>
                  <a:lnTo>
                    <a:pt x="667" y="1287"/>
                  </a:lnTo>
                  <a:lnTo>
                    <a:pt x="1012" y="1858"/>
                  </a:lnTo>
                  <a:lnTo>
                    <a:pt x="1250" y="1239"/>
                  </a:lnTo>
                  <a:lnTo>
                    <a:pt x="1893" y="1084"/>
                  </a:lnTo>
                  <a:lnTo>
                    <a:pt x="1381" y="668"/>
                  </a:lnTo>
                  <a:lnTo>
                    <a:pt x="1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6828950" y="3480638"/>
              <a:ext cx="47350" cy="46450"/>
            </a:xfrm>
            <a:custGeom>
              <a:avLst/>
              <a:gdLst/>
              <a:ahLst/>
              <a:cxnLst/>
              <a:rect l="l" t="t" r="r" b="b"/>
              <a:pathLst>
                <a:path w="1894" h="1858" extrusionOk="0">
                  <a:moveTo>
                    <a:pt x="1429" y="0"/>
                  </a:moveTo>
                  <a:lnTo>
                    <a:pt x="869" y="357"/>
                  </a:lnTo>
                  <a:lnTo>
                    <a:pt x="262" y="107"/>
                  </a:lnTo>
                  <a:lnTo>
                    <a:pt x="429" y="750"/>
                  </a:lnTo>
                  <a:lnTo>
                    <a:pt x="0" y="1250"/>
                  </a:lnTo>
                  <a:lnTo>
                    <a:pt x="655" y="1286"/>
                  </a:lnTo>
                  <a:lnTo>
                    <a:pt x="1000" y="1857"/>
                  </a:lnTo>
                  <a:lnTo>
                    <a:pt x="1250" y="1238"/>
                  </a:lnTo>
                  <a:lnTo>
                    <a:pt x="1893" y="1083"/>
                  </a:lnTo>
                  <a:lnTo>
                    <a:pt x="1381" y="667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7528613" y="3801338"/>
              <a:ext cx="128600" cy="134575"/>
            </a:xfrm>
            <a:custGeom>
              <a:avLst/>
              <a:gdLst/>
              <a:ahLst/>
              <a:cxnLst/>
              <a:rect l="l" t="t" r="r" b="b"/>
              <a:pathLst>
                <a:path w="5144" h="5383" extrusionOk="0">
                  <a:moveTo>
                    <a:pt x="1917" y="1"/>
                  </a:moveTo>
                  <a:lnTo>
                    <a:pt x="1679" y="1870"/>
                  </a:lnTo>
                  <a:lnTo>
                    <a:pt x="0" y="2727"/>
                  </a:lnTo>
                  <a:lnTo>
                    <a:pt x="1703" y="3525"/>
                  </a:lnTo>
                  <a:lnTo>
                    <a:pt x="2000" y="5383"/>
                  </a:lnTo>
                  <a:lnTo>
                    <a:pt x="3286" y="4013"/>
                  </a:lnTo>
                  <a:lnTo>
                    <a:pt x="5144" y="4311"/>
                  </a:lnTo>
                  <a:lnTo>
                    <a:pt x="4251" y="2656"/>
                  </a:lnTo>
                  <a:lnTo>
                    <a:pt x="5096" y="977"/>
                  </a:lnTo>
                  <a:lnTo>
                    <a:pt x="3250" y="1322"/>
                  </a:lnTo>
                  <a:lnTo>
                    <a:pt x="19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7388250" y="3382100"/>
              <a:ext cx="206300" cy="201850"/>
            </a:xfrm>
            <a:custGeom>
              <a:avLst/>
              <a:gdLst/>
              <a:ahLst/>
              <a:cxnLst/>
              <a:rect l="l" t="t" r="r" b="b"/>
              <a:pathLst>
                <a:path w="8252" h="8074" extrusionOk="0">
                  <a:moveTo>
                    <a:pt x="6240" y="1"/>
                  </a:moveTo>
                  <a:lnTo>
                    <a:pt x="3811" y="1572"/>
                  </a:lnTo>
                  <a:lnTo>
                    <a:pt x="1144" y="453"/>
                  </a:lnTo>
                  <a:lnTo>
                    <a:pt x="1882" y="3251"/>
                  </a:lnTo>
                  <a:lnTo>
                    <a:pt x="1" y="5442"/>
                  </a:lnTo>
                  <a:lnTo>
                    <a:pt x="2894" y="5597"/>
                  </a:lnTo>
                  <a:lnTo>
                    <a:pt x="4394" y="8073"/>
                  </a:lnTo>
                  <a:lnTo>
                    <a:pt x="5442" y="5370"/>
                  </a:lnTo>
                  <a:lnTo>
                    <a:pt x="8252" y="4704"/>
                  </a:lnTo>
                  <a:lnTo>
                    <a:pt x="6014" y="2882"/>
                  </a:lnTo>
                  <a:lnTo>
                    <a:pt x="62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7111900" y="3821425"/>
              <a:ext cx="96150" cy="94400"/>
            </a:xfrm>
            <a:custGeom>
              <a:avLst/>
              <a:gdLst/>
              <a:ahLst/>
              <a:cxnLst/>
              <a:rect l="l" t="t" r="r" b="b"/>
              <a:pathLst>
                <a:path w="3846" h="3776" extrusionOk="0">
                  <a:moveTo>
                    <a:pt x="2905" y="1"/>
                  </a:moveTo>
                  <a:lnTo>
                    <a:pt x="1774" y="727"/>
                  </a:lnTo>
                  <a:lnTo>
                    <a:pt x="524" y="215"/>
                  </a:lnTo>
                  <a:lnTo>
                    <a:pt x="524" y="215"/>
                  </a:lnTo>
                  <a:lnTo>
                    <a:pt x="869" y="1513"/>
                  </a:lnTo>
                  <a:lnTo>
                    <a:pt x="0" y="2549"/>
                  </a:lnTo>
                  <a:lnTo>
                    <a:pt x="1345" y="2620"/>
                  </a:lnTo>
                  <a:lnTo>
                    <a:pt x="2048" y="3775"/>
                  </a:lnTo>
                  <a:lnTo>
                    <a:pt x="2536" y="2513"/>
                  </a:lnTo>
                  <a:lnTo>
                    <a:pt x="3846" y="2203"/>
                  </a:lnTo>
                  <a:lnTo>
                    <a:pt x="2798" y="1346"/>
                  </a:lnTo>
                  <a:lnTo>
                    <a:pt x="2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7544675" y="2601050"/>
              <a:ext cx="96475" cy="94375"/>
            </a:xfrm>
            <a:custGeom>
              <a:avLst/>
              <a:gdLst/>
              <a:ahLst/>
              <a:cxnLst/>
              <a:rect l="l" t="t" r="r" b="b"/>
              <a:pathLst>
                <a:path w="3859" h="3775" extrusionOk="0">
                  <a:moveTo>
                    <a:pt x="2918" y="0"/>
                  </a:moveTo>
                  <a:lnTo>
                    <a:pt x="1787" y="727"/>
                  </a:lnTo>
                  <a:lnTo>
                    <a:pt x="537" y="215"/>
                  </a:lnTo>
                  <a:lnTo>
                    <a:pt x="882" y="1512"/>
                  </a:lnTo>
                  <a:lnTo>
                    <a:pt x="1" y="2536"/>
                  </a:lnTo>
                  <a:lnTo>
                    <a:pt x="1358" y="2620"/>
                  </a:lnTo>
                  <a:lnTo>
                    <a:pt x="2061" y="3775"/>
                  </a:lnTo>
                  <a:lnTo>
                    <a:pt x="2549" y="2513"/>
                  </a:lnTo>
                  <a:lnTo>
                    <a:pt x="3858" y="2191"/>
                  </a:lnTo>
                  <a:lnTo>
                    <a:pt x="2811" y="1346"/>
                  </a:lnTo>
                  <a:lnTo>
                    <a:pt x="29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1C19C5-B314-4156-B9E6-EF01D875C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06" y="889029"/>
            <a:ext cx="7425572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37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308896F-1050-4346-A730-D778A78A8035}"/>
              </a:ext>
            </a:extLst>
          </p:cNvPr>
          <p:cNvSpPr/>
          <p:nvPr/>
        </p:nvSpPr>
        <p:spPr>
          <a:xfrm>
            <a:off x="381000" y="381000"/>
            <a:ext cx="8461928" cy="4414198"/>
          </a:xfrm>
          <a:prstGeom prst="roundRect">
            <a:avLst>
              <a:gd name="adj" fmla="val 14899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15">
            <a:extLst>
              <a:ext uri="{FF2B5EF4-FFF2-40B4-BE49-F238E27FC236}">
                <a16:creationId xmlns:a16="http://schemas.microsoft.com/office/drawing/2014/main" id="{A4CF6946-3172-49BF-A033-EAF660007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200000">
            <a:off x="896237" y="-576209"/>
            <a:ext cx="690904" cy="219022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8D3D24-B393-49C1-813D-2B218660B36A}"/>
              </a:ext>
            </a:extLst>
          </p:cNvPr>
          <p:cNvGraphicFramePr>
            <a:graphicFrameLocks noGrp="1"/>
          </p:cNvGraphicFramePr>
          <p:nvPr/>
        </p:nvGraphicFramePr>
        <p:xfrm>
          <a:off x="982752" y="1101766"/>
          <a:ext cx="8092594" cy="3746408"/>
        </p:xfrm>
        <a:graphic>
          <a:graphicData uri="http://schemas.openxmlformats.org/drawingml/2006/table">
            <a:tbl>
              <a:tblPr/>
              <a:tblGrid>
                <a:gridCol w="4046297">
                  <a:extLst>
                    <a:ext uri="{9D8B030D-6E8A-4147-A177-3AD203B41FA5}">
                      <a16:colId xmlns:a16="http://schemas.microsoft.com/office/drawing/2014/main" val="3995085741"/>
                    </a:ext>
                  </a:extLst>
                </a:gridCol>
                <a:gridCol w="4046297">
                  <a:extLst>
                    <a:ext uri="{9D8B030D-6E8A-4147-A177-3AD203B41FA5}">
                      <a16:colId xmlns:a16="http://schemas.microsoft.com/office/drawing/2014/main" val="3054904636"/>
                    </a:ext>
                  </a:extLst>
                </a:gridCol>
              </a:tblGrid>
              <a:tr h="442258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Sớm nay em thức dậy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Trời sáng tự bao giờ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kì lạ chưa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ưa dậy sớm.</a:t>
                      </a:r>
                    </a:p>
                    <a:p>
                      <a:pPr fontAlgn="t"/>
                      <a:endParaRPr lang="vi-VN" sz="2400" b="0" dirty="0">
                        <a:effectLst/>
                      </a:endParaRP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Buổi chiều trôi thật chậm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mải rong chơi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Đủng đỉnh mãi chân trời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Mà vẫn chưa lặn xuống.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727210"/>
                  </a:ext>
                </a:extLst>
              </a:tr>
              <a:tr h="641186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Nắng cho cây chóng lớn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hoa lá thêm màu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mình chơi thật lâu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Ngày hè dài bất tận.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thật sung sướng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nắng lại có kem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những cơn gió êm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Và ngày dài lấp lánh.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       (Nguyễn Quỳnh Mai)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013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4417822-6F0D-4EE7-9575-EED79E8B3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333" y="461558"/>
            <a:ext cx="6096528" cy="78035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194560" y="2548890"/>
            <a:ext cx="1531620" cy="11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724150" y="4434840"/>
            <a:ext cx="93345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541770" y="1449465"/>
            <a:ext cx="1870710" cy="265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187440" y="1805940"/>
            <a:ext cx="1836420" cy="151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06340" y="2196705"/>
            <a:ext cx="1417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076241" y="3302437"/>
            <a:ext cx="2336239" cy="182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11315" y="4434840"/>
            <a:ext cx="1072515" cy="30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026920" y="2171331"/>
            <a:ext cx="697230" cy="18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960370" y="3320691"/>
            <a:ext cx="1394460" cy="152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5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" y="2155979"/>
            <a:ext cx="2820351" cy="29875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3119">
            <a:off x="6668091" y="6032"/>
            <a:ext cx="2104277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271" y="272298"/>
            <a:ext cx="4939277" cy="48712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9A33F3-5A65-428A-9095-F6EDF2D71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999" y="2155979"/>
            <a:ext cx="3783331" cy="136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2084" descr="封面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0"/>
            <a:ext cx="684728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91" y="1095376"/>
            <a:ext cx="6534150" cy="650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文本框 2055"/>
          <p:cNvSpPr txBox="1"/>
          <p:nvPr/>
        </p:nvSpPr>
        <p:spPr>
          <a:xfrm>
            <a:off x="2743201" y="3314700"/>
            <a:ext cx="4584032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13331">
              <a:spcBef>
                <a:spcPct val="50000"/>
              </a:spcBef>
              <a:defRPr/>
            </a:pPr>
            <a:r>
              <a:rPr lang="en-US" altLang="zh-CN" sz="2943" b="1" dirty="0">
                <a:solidFill>
                  <a:schemeClr val="tx2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943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2943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7" y="834628"/>
            <a:ext cx="1262063" cy="42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03" y="806054"/>
            <a:ext cx="1413272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2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ùa Hè Đế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1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3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308896F-1050-4346-A730-D778A78A8035}"/>
              </a:ext>
            </a:extLst>
          </p:cNvPr>
          <p:cNvSpPr/>
          <p:nvPr/>
        </p:nvSpPr>
        <p:spPr>
          <a:xfrm>
            <a:off x="381000" y="381000"/>
            <a:ext cx="8461928" cy="4414198"/>
          </a:xfrm>
          <a:prstGeom prst="roundRect">
            <a:avLst>
              <a:gd name="adj" fmla="val 14899"/>
            </a:avLst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2" descr="Premium Vector | Cute funny numbers set">
            <a:extLst>
              <a:ext uri="{FF2B5EF4-FFF2-40B4-BE49-F238E27FC236}">
                <a16:creationId xmlns:a16="http://schemas.microsoft.com/office/drawing/2014/main" id="{BF321489-A131-4467-8D20-D78B215F2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03" b="41726" l="26100" r="38750">
                        <a14:foregroundMark x1="30450" y1="14710" x2="31550" y2="14498"/>
                        <a14:foregroundMark x1="35100" y1="15347" x2="35750" y2="16690"/>
                        <a14:foregroundMark x1="31550" y1="11103" x2="31550" y2="11103"/>
                        <a14:foregroundMark x1="35900" y1="12659" x2="35900" y2="12659"/>
                        <a14:foregroundMark x1="37300" y1="22843" x2="37300" y2="22843"/>
                        <a14:foregroundMark x1="29150" y1="41160" x2="29150" y2="41160"/>
                        <a14:foregroundMark x1="27750" y1="22843" x2="27750" y2="22843"/>
                        <a14:foregroundMark x1="30450" y1="15347" x2="31550" y2="16266"/>
                        <a14:foregroundMark x1="33650" y1="15842" x2="35550" y2="17397"/>
                        <a14:foregroundMark x1="32350" y1="15347" x2="31400" y2="15842"/>
                        <a14:foregroundMark x1="31400" y1="11528" x2="31400" y2="11528"/>
                        <a14:foregroundMark x1="36550" y1="12871" x2="36550" y2="1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41" t="9073" r="59640" b="54577"/>
          <a:stretch/>
        </p:blipFill>
        <p:spPr bwMode="auto">
          <a:xfrm>
            <a:off x="494195" y="1084063"/>
            <a:ext cx="451412" cy="73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Premium Vector | Cute funny numbers set">
            <a:extLst>
              <a:ext uri="{FF2B5EF4-FFF2-40B4-BE49-F238E27FC236}">
                <a16:creationId xmlns:a16="http://schemas.microsoft.com/office/drawing/2014/main" id="{91C8D804-18F2-446D-9311-373D0D9FC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69" b="43211" l="41500" r="56800">
                        <a14:foregroundMark x1="46100" y1="13366" x2="47700" y2="13791"/>
                        <a14:foregroundMark x1="51050" y1="12659" x2="52800" y2="13366"/>
                        <a14:foregroundMark x1="56350" y1="11103" x2="56000" y2="14215"/>
                        <a14:foregroundMark x1="51400" y1="11315" x2="51400" y2="15134"/>
                        <a14:foregroundMark x1="46900" y1="12871" x2="48050" y2="15134"/>
                        <a14:foregroundMark x1="47700" y1="12235" x2="48500" y2="14710"/>
                        <a14:foregroundMark x1="47550" y1="11315" x2="47550" y2="11315"/>
                        <a14:foregroundMark x1="50750" y1="11103" x2="51050" y2="14215"/>
                        <a14:foregroundMark x1="51700" y1="41160" x2="51700" y2="40240"/>
                        <a14:foregroundMark x1="41500" y1="12659" x2="41500" y2="12659"/>
                        <a14:foregroundMark x1="41500" y1="12659" x2="41500" y2="12659"/>
                        <a14:foregroundMark x1="47050" y1="9052" x2="47050" y2="9052"/>
                        <a14:foregroundMark x1="52200" y1="8840" x2="52200" y2="8840"/>
                        <a14:foregroundMark x1="56800" y1="11315" x2="56800" y2="10820"/>
                        <a14:foregroundMark x1="46450" y1="9477" x2="46450" y2="9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60" t="6779" r="41425" b="52542"/>
          <a:stretch/>
        </p:blipFill>
        <p:spPr bwMode="auto">
          <a:xfrm>
            <a:off x="494195" y="2949963"/>
            <a:ext cx="451412" cy="7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E47D05B-D5D5-4F3F-87BF-716C3806AB08}"/>
              </a:ext>
            </a:extLst>
          </p:cNvPr>
          <p:cNvGrpSpPr/>
          <p:nvPr/>
        </p:nvGrpSpPr>
        <p:grpSpPr>
          <a:xfrm>
            <a:off x="-512516" y="173450"/>
            <a:ext cx="3626603" cy="690904"/>
            <a:chOff x="80151" y="279662"/>
            <a:chExt cx="3626603" cy="690904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A4CF6946-3172-49BF-A033-EAF660007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488904" y="-469997"/>
              <a:ext cx="690904" cy="219022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68E103-2479-49A4-A138-9817CCBB3A3B}"/>
                </a:ext>
              </a:extLst>
            </p:cNvPr>
            <p:cNvSpPr txBox="1"/>
            <p:nvPr/>
          </p:nvSpPr>
          <p:spPr>
            <a:xfrm>
              <a:off x="80151" y="363543"/>
              <a:ext cx="3626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iCiel Nabila" pitchFamily="2" charset="0"/>
                </a:rPr>
                <a:t>Chia đoạn</a:t>
              </a:r>
              <a:endParaRPr lang="en-US" sz="2800" b="1" dirty="0">
                <a:solidFill>
                  <a:srgbClr val="FF0000"/>
                </a:solidFill>
                <a:latin typeface="iCiel Nabila" pitchFamily="2" charset="0"/>
              </a:endParaRP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8D3D24-B393-49C1-813D-2B218660B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99006"/>
              </p:ext>
            </p:extLst>
          </p:nvPr>
        </p:nvGraphicFramePr>
        <p:xfrm>
          <a:off x="982752" y="1101766"/>
          <a:ext cx="8092594" cy="3746408"/>
        </p:xfrm>
        <a:graphic>
          <a:graphicData uri="http://schemas.openxmlformats.org/drawingml/2006/table">
            <a:tbl>
              <a:tblPr/>
              <a:tblGrid>
                <a:gridCol w="4046297">
                  <a:extLst>
                    <a:ext uri="{9D8B030D-6E8A-4147-A177-3AD203B41FA5}">
                      <a16:colId xmlns:a16="http://schemas.microsoft.com/office/drawing/2014/main" val="3995085741"/>
                    </a:ext>
                  </a:extLst>
                </a:gridCol>
                <a:gridCol w="4046297">
                  <a:extLst>
                    <a:ext uri="{9D8B030D-6E8A-4147-A177-3AD203B41FA5}">
                      <a16:colId xmlns:a16="http://schemas.microsoft.com/office/drawing/2014/main" val="3054904636"/>
                    </a:ext>
                  </a:extLst>
                </a:gridCol>
              </a:tblGrid>
              <a:tr h="442258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Sớm nay em thức dậy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Trời sáng tự bao giờ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kì lạ chưa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ưa dậy sớm.</a:t>
                      </a:r>
                    </a:p>
                    <a:p>
                      <a:pPr fontAlgn="t"/>
                      <a:endParaRPr lang="vi-VN" sz="2400" b="0" dirty="0">
                        <a:effectLst/>
                      </a:endParaRP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Buổi chiều trôi thật chậm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Mặt trời mải rong chơi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Đủng đỉnh mãi chân trời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Mà vẫn chưa lặn xuống.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727210"/>
                  </a:ext>
                </a:extLst>
              </a:tr>
              <a:tr h="641186"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Nắng cho cây chóng lớn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hoa lá thêm màu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Cho mình chơi thật lâu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Ngày hè dài bất tận.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2400" b="0" dirty="0">
                          <a:effectLst/>
                        </a:rPr>
                        <a:t>Mùa hè thật sung sướng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nắng lại có kem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Có những cơn gió êm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Và ngày dài lấp lánh.</a:t>
                      </a:r>
                    </a:p>
                    <a:p>
                      <a:pPr fontAlgn="t"/>
                      <a:r>
                        <a:rPr lang="vi-VN" sz="2400" b="0" dirty="0">
                          <a:effectLst/>
                        </a:rPr>
                        <a:t>       (Nguyễn Quỳnh Mai)</a:t>
                      </a:r>
                    </a:p>
                  </a:txBody>
                  <a:tcPr marL="22202" marR="22202" marT="22202" marB="2220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770133"/>
                  </a:ext>
                </a:extLst>
              </a:tr>
            </a:tbl>
          </a:graphicData>
        </a:graphic>
      </p:graphicFrame>
      <p:pic>
        <p:nvPicPr>
          <p:cNvPr id="42" name="Picture 2" descr="Premium Vector | Cute funny numbers set">
            <a:extLst>
              <a:ext uri="{FF2B5EF4-FFF2-40B4-BE49-F238E27FC236}">
                <a16:creationId xmlns:a16="http://schemas.microsoft.com/office/drawing/2014/main" id="{35793B94-7048-4A97-8B9E-AD57D031E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84" b="41160" l="60350" r="76000">
                        <a14:foregroundMark x1="65600" y1="14922" x2="65600" y2="14922"/>
                        <a14:foregroundMark x1="66700" y1="13366" x2="66700" y2="17610"/>
                        <a14:foregroundMark x1="70550" y1="13083" x2="70900" y2="17185"/>
                        <a14:foregroundMark x1="76000" y1="14003" x2="76000" y2="14003"/>
                        <a14:foregroundMark x1="69750" y1="13083" x2="70700" y2="14215"/>
                        <a14:foregroundMark x1="69100" y1="41160" x2="69100" y2="41160"/>
                        <a14:foregroundMark x1="70250" y1="38190" x2="70250" y2="38190"/>
                        <a14:foregroundMark x1="65300" y1="14498" x2="66900" y2="16690"/>
                        <a14:foregroundMark x1="70100" y1="14498" x2="71200" y2="14710"/>
                        <a14:foregroundMark x1="69300" y1="14215" x2="70700" y2="16973"/>
                        <a14:foregroundMark x1="60950" y1="16973" x2="61750" y2="17397"/>
                        <a14:foregroundMark x1="60350" y1="16266" x2="61150" y2="16478"/>
                        <a14:foregroundMark x1="66250" y1="10820" x2="66250" y2="10820"/>
                        <a14:foregroundMark x1="71350" y1="10184" x2="71350" y2="10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3" t="8137" r="22571" b="55706"/>
          <a:stretch/>
        </p:blipFill>
        <p:spPr bwMode="auto">
          <a:xfrm>
            <a:off x="4572000" y="1084064"/>
            <a:ext cx="452211" cy="6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Cute funny numbers set">
            <a:extLst>
              <a:ext uri="{FF2B5EF4-FFF2-40B4-BE49-F238E27FC236}">
                <a16:creationId xmlns:a16="http://schemas.microsoft.com/office/drawing/2014/main" id="{36EBAA03-1A33-436E-BEE8-F5BE885CB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18" b="42221" l="78750" r="94800">
                        <a14:foregroundMark x1="83700" y1="16478" x2="86600" y2="17822"/>
                        <a14:foregroundMark x1="88500" y1="15559" x2="90100" y2="17327"/>
                        <a14:foregroundMark x1="85150" y1="15347" x2="86100" y2="16902"/>
                        <a14:foregroundMark x1="90250" y1="15771" x2="88350" y2="17610"/>
                        <a14:foregroundMark x1="89600" y1="12588" x2="89600" y2="12588"/>
                        <a14:foregroundMark x1="84650" y1="12588" x2="84650" y2="12588"/>
                        <a14:foregroundMark x1="78750" y1="18458" x2="79700" y2="19165"/>
                        <a14:foregroundMark x1="89600" y1="41796" x2="89600" y2="41796"/>
                        <a14:foregroundMark x1="85150" y1="42008" x2="85150" y2="42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54" t="8999" r="3196" b="54011"/>
          <a:stretch/>
        </p:blipFill>
        <p:spPr bwMode="auto">
          <a:xfrm>
            <a:off x="4572000" y="2896710"/>
            <a:ext cx="531470" cy="72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417822-6F0D-4EE7-9575-EED79E8B32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1333" y="461558"/>
            <a:ext cx="6096528" cy="780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7" y="2585"/>
            <a:ext cx="9105606" cy="5138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65860" y="1772311"/>
            <a:ext cx="6812280" cy="207893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b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046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9104" y="1758647"/>
            <a:ext cx="5247526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nay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75453" y="132073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104391" y="175864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759696" y="224693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975452" y="2761741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94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7631" y="1691710"/>
            <a:ext cx="5309813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156605" y="1239647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446781" y="1736733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210476" y="2137393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25581" y="268588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05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979" y="1961337"/>
            <a:ext cx="6070100" cy="994172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107089" y="1407798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660036" y="2023900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127891" y="2437012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464440" y="2969250"/>
            <a:ext cx="215757" cy="452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75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6046810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388</Words>
  <Application>Microsoft Office PowerPoint</Application>
  <PresentationFormat>On-screen Show (16:9)</PresentationFormat>
  <Paragraphs>54</Paragraphs>
  <Slides>20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Times New Roman</vt:lpstr>
      <vt:lpstr>Ubuntu</vt:lpstr>
      <vt:lpstr>Calibri Light</vt:lpstr>
      <vt:lpstr>iCiel Nabila</vt:lpstr>
      <vt:lpstr>Arial</vt:lpstr>
      <vt:lpstr>Roboto</vt:lpstr>
      <vt:lpstr>Signika</vt:lpstr>
      <vt:lpstr>Calibri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4 Tìm từ khó đọc, cách ngắt nhịp từng dòng thơ và từ cần giải nghĩa.</vt:lpstr>
      <vt:lpstr>Sớm  nay  em  thức dậy Trời  sáng  tự  bao  giờ  Mùa  hè  kì  lạ  chưa Mặt  trời  ưa  dậy  sớm.</vt:lpstr>
      <vt:lpstr>Nắng  cho  cây  chóng  lớn Cho  hoa  lá  thêm  màu Cho  mình  chơi  thật  lâu Ngày  hè  dài  bất  tận.</vt:lpstr>
      <vt:lpstr>Buổi  chiều  trôi  thật  chậm Mặt  trời  mải  rong  chơi Đủng  đỉnh  mãi  chân  trời Mà  vẫn  chưa  lặn  xuống.</vt:lpstr>
      <vt:lpstr>Mùa  hè  thật  sung  sướng Có  nắng  lại  có  kem Có  những  cơn  gió  êm Và  ngày  dài  lấp  lánh.</vt:lpstr>
      <vt:lpstr>  Lấp lánh: phát ra ánh sáng không liên tục, khi yếu, khi mạnh nhưng lặp đi lặp lại đều đặn, sinh động.</vt:lpstr>
      <vt:lpstr>PowerPoint Presentation</vt:lpstr>
      <vt:lpstr>LUYỆN ĐỌC TOÀN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Nam</cp:lastModifiedBy>
  <cp:revision>37</cp:revision>
  <dcterms:modified xsi:type="dcterms:W3CDTF">2024-10-13T10:45:41Z</dcterms:modified>
</cp:coreProperties>
</file>