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5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60" r:id="rId15"/>
    <p:sldId id="2654" r:id="rId16"/>
    <p:sldId id="2655" r:id="rId17"/>
    <p:sldId id="2658" r:id="rId18"/>
    <p:sldId id="2657" r:id="rId19"/>
    <p:sldId id="2656" r:id="rId20"/>
    <p:sldId id="2659" r:id="rId21"/>
    <p:sldId id="291" r:id="rId22"/>
    <p:sldId id="2649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2024/10/16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143FA2-0262-4202-8B20-C77BEA94D5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6CD004-0B73-4016-868B-83ADB0C4A6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2024/10/16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slide" Target="slide16.xml"/><Relationship Id="rId9" Type="http://schemas.openxmlformats.org/officeDocument/2006/relationships/slide" Target="slide3.xml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4">
            <a:extLst>
              <a:ext uri="{FF2B5EF4-FFF2-40B4-BE49-F238E27FC236}">
                <a16:creationId xmlns:a16="http://schemas.microsoft.com/office/drawing/2014/main" id="{BB08C62F-AE10-46E6-ACBC-75BC512133DD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4AC17A5D-D30D-44A2-8B4F-41A898F00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7D8A0-201B-47D9-8BF6-0FCE8375138E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hai đội chơi, mỗi đội gồm 4 học sinh, mỗi HS lần lượt nối bóng nói với miếng bánh thích hợp. Đội nào đúng và nhanh hơn là đội thắng cuộc. 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2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altLang="zh-CN" sz="36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Tư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16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altLang="zh-CN" sz="36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10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2024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343972"/>
            <a:ext cx="10987653" cy="841864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8023" y="1037492"/>
            <a:ext cx="10181492" cy="5073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1169377"/>
            <a:ext cx="8440615" cy="31363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9050"/>
            <a:ext cx="615951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588"/>
            <a:ext cx="455613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9050"/>
            <a:ext cx="615951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588"/>
            <a:ext cx="455613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449263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9050"/>
            <a:ext cx="615951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588"/>
            <a:ext cx="455613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0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247</Words>
  <Application>Microsoft Office PowerPoint</Application>
  <PresentationFormat>Widescreen</PresentationFormat>
  <Paragraphs>61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43" baseType="lpstr">
      <vt:lpstr>微软雅黑</vt:lpstr>
      <vt:lpstr>宋体</vt:lpstr>
      <vt:lpstr>Arial</vt:lpstr>
      <vt:lpstr>Arial-Rounded</vt:lpstr>
      <vt:lpstr>Bebas Neue</vt:lpstr>
      <vt:lpstr>Calibri</vt:lpstr>
      <vt:lpstr>Cambria Math</vt:lpstr>
      <vt:lpstr>Coiny</vt:lpstr>
      <vt:lpstr>等线</vt:lpstr>
      <vt:lpstr>等线 Light</vt:lpstr>
      <vt:lpstr>ITC Avant Garde Std Bk</vt:lpstr>
      <vt:lpstr>Patrick Hand</vt:lpstr>
      <vt:lpstr>Quicksand Light</vt:lpstr>
      <vt:lpstr>Sue Ellen Francisco</vt:lpstr>
      <vt:lpstr>Times New Roman</vt:lpstr>
      <vt:lpstr>UVN Banh Mi</vt:lpstr>
      <vt:lpstr>幼圆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40</cp:revision>
  <dcterms:created xsi:type="dcterms:W3CDTF">2022-07-01T08:54:55Z</dcterms:created>
  <dcterms:modified xsi:type="dcterms:W3CDTF">2024-10-16T02:11:31Z</dcterms:modified>
</cp:coreProperties>
</file>