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82" r:id="rId3"/>
    <p:sldId id="283" r:id="rId4"/>
    <p:sldId id="284" r:id="rId5"/>
    <p:sldId id="285" r:id="rId6"/>
    <p:sldId id="286" r:id="rId7"/>
    <p:sldId id="287" r:id="rId8"/>
    <p:sldId id="257" r:id="rId9"/>
    <p:sldId id="258" r:id="rId10"/>
    <p:sldId id="259" r:id="rId11"/>
    <p:sldId id="260" r:id="rId12"/>
    <p:sldId id="288" r:id="rId13"/>
    <p:sldId id="261" r:id="rId14"/>
    <p:sldId id="262" r:id="rId15"/>
    <p:sldId id="263" r:id="rId16"/>
    <p:sldId id="264" r:id="rId17"/>
    <p:sldId id="272" r:id="rId18"/>
    <p:sldId id="27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4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4" Type="http://schemas.openxmlformats.org/officeDocument/2006/relationships/image" Target="../media/image42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slide" Target="slide7.xml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8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1502229" y="1442596"/>
            <a:ext cx="9619861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Tư</a:t>
            </a:r>
            <a:r>
              <a:rPr kumimoji="0" lang="vi-VN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ngày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23</a:t>
            </a:r>
            <a:r>
              <a:rPr kumimoji="0" lang="vi-VN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tháng</a:t>
            </a:r>
            <a:r>
              <a:rPr kumimoji="0" lang="en-US" sz="40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10</a:t>
            </a:r>
            <a:r>
              <a:rPr kumimoji="0" lang="vi-VN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0B6EC5-9248-47A0-BB8F-048BFCC946A0}"/>
              </a:ext>
            </a:extLst>
          </p:cNvPr>
          <p:cNvSpPr txBox="1"/>
          <p:nvPr/>
        </p:nvSpPr>
        <p:spPr>
          <a:xfrm>
            <a:off x="2902734" y="616271"/>
            <a:ext cx="752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oiny" panose="02000903060500060000" pitchFamily="2" charset="0"/>
              </a:rPr>
              <a:t>Chủ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đề</a:t>
            </a:r>
            <a:r>
              <a:rPr lang="en-US" sz="2400" dirty="0">
                <a:latin typeface="Coiny" panose="02000903060500060000" pitchFamily="2" charset="0"/>
              </a:rPr>
              <a:t> 3: </a:t>
            </a:r>
            <a:r>
              <a:rPr lang="en-US" sz="2400" dirty="0" err="1">
                <a:latin typeface="Coiny" panose="02000903060500060000" pitchFamily="2" charset="0"/>
              </a:rPr>
              <a:t>Làm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quen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với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phẳng</a:t>
            </a:r>
            <a:r>
              <a:rPr lang="en-US" sz="2400" dirty="0">
                <a:latin typeface="Coiny" panose="02000903060500060000" pitchFamily="2" charset="0"/>
              </a:rPr>
              <a:t>, </a:t>
            </a:r>
            <a:r>
              <a:rPr lang="en-US" sz="2400" dirty="0" err="1">
                <a:latin typeface="Coiny" panose="02000903060500060000" pitchFamily="2" charset="0"/>
              </a:rPr>
              <a:t>hình</a:t>
            </a:r>
            <a:r>
              <a:rPr lang="en-US" sz="2400" dirty="0">
                <a:latin typeface="Coiny" panose="02000903060500060000" pitchFamily="2" charset="0"/>
              </a:rPr>
              <a:t> </a:t>
            </a:r>
            <a:r>
              <a:rPr lang="en-US" sz="2400" dirty="0" err="1">
                <a:latin typeface="Coiny" panose="02000903060500060000" pitchFamily="2" charset="0"/>
              </a:rPr>
              <a:t>khối</a:t>
            </a:r>
            <a:endParaRPr lang="en-US" sz="2400" dirty="0">
              <a:latin typeface="Coiny" panose="0200090306050006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6182" y="3212222"/>
            <a:ext cx="10010500" cy="1593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1796" y="4743989"/>
            <a:ext cx="2509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434</Words>
  <Application>Microsoft Office PowerPoint</Application>
  <PresentationFormat>Widescreen</PresentationFormat>
  <Paragraphs>107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#9Slide02 Noi dung dai</vt:lpstr>
      <vt:lpstr>Arial</vt:lpstr>
      <vt:lpstr>Calibri</vt:lpstr>
      <vt:lpstr>Cambria Math</vt:lpstr>
      <vt:lpstr>Coiny</vt:lpstr>
      <vt:lpstr>iCiel Cadena</vt:lpstr>
      <vt:lpstr>Times New Roman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STD_VAN</cp:lastModifiedBy>
  <cp:revision>33</cp:revision>
  <dcterms:created xsi:type="dcterms:W3CDTF">2022-07-03T07:54:12Z</dcterms:created>
  <dcterms:modified xsi:type="dcterms:W3CDTF">2024-10-23T14:41:44Z</dcterms:modified>
</cp:coreProperties>
</file>