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8" r:id="rId2"/>
    <p:sldMasterId id="2147483734" r:id="rId3"/>
    <p:sldMasterId id="2147483747" r:id="rId4"/>
  </p:sldMasterIdLst>
  <p:notesMasterIdLst>
    <p:notesMasterId r:id="rId19"/>
  </p:notesMasterIdLst>
  <p:sldIdLst>
    <p:sldId id="616" r:id="rId5"/>
    <p:sldId id="612" r:id="rId6"/>
    <p:sldId id="598" r:id="rId7"/>
    <p:sldId id="599" r:id="rId8"/>
    <p:sldId id="613" r:id="rId9"/>
    <p:sldId id="602" r:id="rId10"/>
    <p:sldId id="603" r:id="rId11"/>
    <p:sldId id="604" r:id="rId12"/>
    <p:sldId id="605" r:id="rId13"/>
    <p:sldId id="606" r:id="rId14"/>
    <p:sldId id="607" r:id="rId15"/>
    <p:sldId id="608" r:id="rId16"/>
    <p:sldId id="609" r:id="rId17"/>
    <p:sldId id="610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CEBE0"/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340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75067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7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8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5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728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78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9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2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4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651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701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9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0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438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5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1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12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52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787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4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364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712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48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236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368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260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89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7675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451332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482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781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300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965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240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91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049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620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09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21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859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483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833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298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758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02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79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935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C50B-97C3-4EFD-966D-3952C8BC24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F14BB-5E8E-4CC8-BE8B-E1F7A339015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8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841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340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EB0D8-D049-4A31-8F2D-814DBCEBC8C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D73C6-6C2F-48CB-8888-B8D11C5DB6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19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9541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1764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3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18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193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211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99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79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image" Target="../media/image13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5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74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01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6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0677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6.xml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slide" Target="slide10.xml"/><Relationship Id="rId2" Type="http://schemas.openxmlformats.org/officeDocument/2006/relationships/image" Target="../media/image33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slide" Target="slide8.xml"/><Relationship Id="rId10" Type="http://schemas.openxmlformats.org/officeDocument/2006/relationships/image" Target="../media/image38.png"/><Relationship Id="rId19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4.wdp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159424" y="-668595"/>
            <a:ext cx="11698222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65" y="1931593"/>
            <a:ext cx="12192000" cy="4926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3140" y="2017324"/>
            <a:ext cx="76657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smtClean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076" y="4230283"/>
            <a:ext cx="51217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Nguyễn Thị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Bích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Liên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5A01EA-6553-31A7-A80F-B51846E524DF}"/>
              </a:ext>
            </a:extLst>
          </p:cNvPr>
          <p:cNvSpPr txBox="1"/>
          <p:nvPr/>
        </p:nvSpPr>
        <p:spPr>
          <a:xfrm>
            <a:off x="1447137" y="3096334"/>
            <a:ext cx="985292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950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950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16: ĐIỂM Ở GIỮA. TRUNG ĐIỂM CỦA ĐOẠN THẲNG ( Tiết 2)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950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21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1"/>
            <a:ext cx="12192000" cy="64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1" y="528438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 A và B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8DF63-0DB1-4139-8888-8C453CA047A9}"/>
              </a:ext>
            </a:extLst>
          </p:cNvPr>
          <p:cNvSpPr txBox="1"/>
          <p:nvPr/>
        </p:nvSpPr>
        <p:spPr>
          <a:xfrm>
            <a:off x="3947337" y="2213961"/>
            <a:ext cx="574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ở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2" descr="Lý thuyết điểm ở giữa. trung điểm của đoạn thẳng toán 3 - Toan123.vn">
            <a:extLst>
              <a:ext uri="{FF2B5EF4-FFF2-40B4-BE49-F238E27FC236}">
                <a16:creationId xmlns:a16="http://schemas.microsoft.com/office/drawing/2014/main" id="{1BAE89DF-6C8D-46CB-BDC9-1B874FA7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77" y="820092"/>
            <a:ext cx="44862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thẳng DB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9CA68-8282-48F8-8CAC-489FF367C6DC}"/>
              </a:ext>
            </a:extLst>
          </p:cNvPr>
          <p:cNvSpPr txBox="1"/>
          <p:nvPr/>
        </p:nvSpPr>
        <p:spPr>
          <a:xfrm>
            <a:off x="4508864" y="1220819"/>
            <a:ext cx="606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Cloud Callout 17">
            <a:extLst>
              <a:ext uri="{FF2B5EF4-FFF2-40B4-BE49-F238E27FC236}">
                <a16:creationId xmlns:a16="http://schemas.microsoft.com/office/drawing/2014/main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thẳng BC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4650C6-5094-4239-BE2D-68D3BEA6A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7887" y="493120"/>
            <a:ext cx="2020480" cy="19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1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DBB7C-9384-444F-BFB6-FAD150CF4EAE}"/>
              </a:ext>
            </a:extLst>
          </p:cNvPr>
          <p:cNvSpPr txBox="1"/>
          <p:nvPr/>
        </p:nvSpPr>
        <p:spPr>
          <a:xfrm>
            <a:off x="4900251" y="1044710"/>
            <a:ext cx="484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M, B là ba điểm thẳng hàng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Callout 17">
            <a:extLst>
              <a:ext uri="{FF2B5EF4-FFF2-40B4-BE49-F238E27FC236}">
                <a16:creationId xmlns:a16="http://schemas.microsoft.com/office/drawing/2014/main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Callout 17">
            <a:extLst>
              <a:ext uri="{FF2B5EF4-FFF2-40B4-BE49-F238E27FC236}">
                <a16:creationId xmlns:a16="http://schemas.microsoft.com/office/drawing/2014/main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7828F-AA9C-465A-8704-CDD0A6317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3523" y="445248"/>
            <a:ext cx="2003546" cy="19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75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649357" y="1762538"/>
            <a:ext cx="1042946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CHÀO CÁC EM!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16744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89" flipH="1">
            <a:off x="2803934" y="1996678"/>
            <a:ext cx="6636453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74070" y="3849577"/>
            <a:ext cx="1732541" cy="1959484"/>
            <a:chOff x="11279221" y="5538015"/>
            <a:chExt cx="2599189" cy="2940088"/>
          </a:xfrm>
        </p:grpSpPr>
        <p:pic>
          <p:nvPicPr>
            <p:cNvPr id="5129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7126">
              <a:off x="11279221" y="6211935"/>
              <a:ext cx="2599189" cy="2266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5"/>
            <p:cNvSpPr txBox="1"/>
            <p:nvPr/>
          </p:nvSpPr>
          <p:spPr>
            <a:xfrm rot="1078377">
              <a:off x="12520837" y="5538015"/>
              <a:ext cx="1175611" cy="255914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725620">
                <a:lnSpc>
                  <a:spcPts val="13332"/>
                </a:lnSpc>
                <a:defRPr/>
              </a:pPr>
              <a:r>
                <a:rPr lang="en-US" sz="9500" spc="88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4023360" y="3063240"/>
            <a:ext cx="4526280" cy="13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49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2515"/>
            <a:ext cx="2413313" cy="106589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38145"/>
            <a:ext cx="1219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948" y="1502228"/>
            <a:ext cx="1068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400" y="881389"/>
            <a:ext cx="1067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(T2).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95983-BE30-4CB2-BEB1-3E1D12E2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98" y="1978885"/>
            <a:ext cx="6677025" cy="1009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823" y="2965268"/>
            <a:ext cx="1101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hay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011" y="3435531"/>
            <a:ext cx="10933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Điểm M nằm giữa hai điểm A và B, đoạn thẳng AM có độ dài là 3cm, đoạn thẳng MB có độ dài là 3 cm. Vậy điểm M là trung điểm của đoạn thẳng AB.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754880"/>
            <a:ext cx="1090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AC hay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949" y="5290457"/>
            <a:ext cx="109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 B không là trung điểm của đoạn thẳng AC vì độ dài đoạn thẳng AB là 6cm, độ dài đoạn thẳng Bc là 7cm.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8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8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4948" y="2050868"/>
            <a:ext cx="1082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01BD7B-F841-4294-9480-E5D651389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395" y="2713841"/>
            <a:ext cx="4628606" cy="2831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8011" y="3004456"/>
            <a:ext cx="7067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MN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M, N, I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MI, IN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59" y="4389121"/>
            <a:ext cx="6818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NP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N, K, P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NK, KP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3589"/>
            <a:ext cx="2413313" cy="1065890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446927"/>
            <a:ext cx="1219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2332" y="849086"/>
            <a:ext cx="1067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011" y="1737360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509" y="2207623"/>
            <a:ext cx="1170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2B829-3276-41C2-B604-B62C789C6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77"/>
          <a:stretch/>
        </p:blipFill>
        <p:spPr>
          <a:xfrm>
            <a:off x="786523" y="2662326"/>
            <a:ext cx="9748313" cy="1256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138" y="3814354"/>
            <a:ext cx="10672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8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đốt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đốt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8458"/>
            <a:ext cx="2413313" cy="106589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446927"/>
            <a:ext cx="1219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332" y="849086"/>
            <a:ext cx="1067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12704B-520D-44E6-9481-FA4B6A409622}"/>
              </a:ext>
            </a:extLst>
          </p:cNvPr>
          <p:cNvSpPr/>
          <p:nvPr/>
        </p:nvSpPr>
        <p:spPr>
          <a:xfrm>
            <a:off x="339634" y="1997582"/>
            <a:ext cx="11077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20cm.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10cm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9087"/>
            <a:ext cx="2413313" cy="106589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46927"/>
            <a:ext cx="1219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332" y="849086"/>
            <a:ext cx="1067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113" y="3776869"/>
            <a:ext cx="1066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5805487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4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22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14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Flowchart: Connector 9">
            <a:hlinkClick r:id="rId15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Flowchart: Connector 10">
            <a:hlinkClick r:id="rId16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2" name="Flowchart: Connector 11">
            <a:hlinkClick r:id="rId17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4" name="Rectangle 1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 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C1C4E-B525-4199-B3F4-56F3D53BB1AA}"/>
              </a:ext>
            </a:extLst>
          </p:cNvPr>
          <p:cNvSpPr txBox="1"/>
          <p:nvPr/>
        </p:nvSpPr>
        <p:spPr>
          <a:xfrm>
            <a:off x="2794806" y="1727855"/>
            <a:ext cx="6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AB</a:t>
            </a:r>
          </a:p>
        </p:txBody>
      </p:sp>
      <p:pic>
        <p:nvPicPr>
          <p:cNvPr id="8" name="Picture 2" descr="Lý thuyết điểm ở giữa. trung điểm của đoạn thẳng toán 3 - Toan123.vn">
            <a:extLst>
              <a:ext uri="{FF2B5EF4-FFF2-40B4-BE49-F238E27FC236}">
                <a16:creationId xmlns:a16="http://schemas.microsoft.com/office/drawing/2014/main" id="{ABFF2DBB-CE59-4EDE-AAA0-A711D4F5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86" y="434933"/>
            <a:ext cx="44862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595</Words>
  <Application>Microsoft Office PowerPoint</Application>
  <PresentationFormat>Widescreen</PresentationFormat>
  <Paragraphs>53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宋体</vt:lpstr>
      <vt:lpstr>Anton</vt:lpstr>
      <vt:lpstr>Arial</vt:lpstr>
      <vt:lpstr>Arial-Rounded</vt:lpstr>
      <vt:lpstr>Baloo 2</vt:lpstr>
      <vt:lpstr>Bebas Neue</vt:lpstr>
      <vt:lpstr>Calibri</vt:lpstr>
      <vt:lpstr>Calibri Light</vt:lpstr>
      <vt:lpstr>Dosis</vt:lpstr>
      <vt:lpstr>Fira Sans Extra Condensed Medium</vt:lpstr>
      <vt:lpstr>Fredoka One</vt:lpstr>
      <vt:lpstr>Josefin Sans Bold</vt:lpstr>
      <vt:lpstr>Nunito</vt:lpstr>
      <vt:lpstr>Open Sans</vt:lpstr>
      <vt:lpstr>Quicksand</vt:lpstr>
      <vt:lpstr>Roboto</vt:lpstr>
      <vt:lpstr>Roboto Condensed Light</vt:lpstr>
      <vt:lpstr>Shrikhand</vt:lpstr>
      <vt:lpstr>Source Sans Pro</vt:lpstr>
      <vt:lpstr>Times New Roman</vt:lpstr>
      <vt:lpstr>Titan One</vt:lpstr>
      <vt:lpstr>UTM Avo</vt:lpstr>
      <vt:lpstr>Wingdings</vt:lpstr>
      <vt:lpstr>印品黑体</vt:lpstr>
      <vt:lpstr>庞门正道标题体</vt:lpstr>
      <vt:lpstr>Pre-K for Christian Schools: God Created Families to Love One Another by Slidesgo</vt:lpstr>
      <vt:lpstr>020</vt:lpstr>
      <vt:lpstr>4_Office Theme</vt:lpstr>
      <vt:lpstr>Science Subject for Pre-K: Planet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BICH LIEN</cp:lastModifiedBy>
  <cp:revision>47</cp:revision>
  <dcterms:created xsi:type="dcterms:W3CDTF">2021-06-18T02:42:56Z</dcterms:created>
  <dcterms:modified xsi:type="dcterms:W3CDTF">2024-10-24T04:07:55Z</dcterms:modified>
</cp:coreProperties>
</file>