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693" r:id="rId3"/>
    <p:sldMasterId id="2147483695" r:id="rId4"/>
  </p:sldMasterIdLst>
  <p:notesMasterIdLst>
    <p:notesMasterId r:id="rId22"/>
  </p:notesMasterIdLst>
  <p:sldIdLst>
    <p:sldId id="299" r:id="rId5"/>
    <p:sldId id="313" r:id="rId6"/>
    <p:sldId id="259" r:id="rId7"/>
    <p:sldId id="260" r:id="rId8"/>
    <p:sldId id="263" r:id="rId9"/>
    <p:sldId id="298" r:id="rId10"/>
    <p:sldId id="285" r:id="rId11"/>
    <p:sldId id="314" r:id="rId12"/>
    <p:sldId id="286" r:id="rId13"/>
    <p:sldId id="275" r:id="rId14"/>
    <p:sldId id="311" r:id="rId15"/>
    <p:sldId id="316" r:id="rId16"/>
    <p:sldId id="315" r:id="rId17"/>
    <p:sldId id="310" r:id="rId18"/>
    <p:sldId id="270" r:id="rId19"/>
    <p:sldId id="317" r:id="rId20"/>
    <p:sldId id="29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1E0C1-CB33-43A8-B048-DD83FB44812F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043E-3626-479A-8679-465C02C8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0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66E8F-A2D0-4D64-A702-5F7D260F88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218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191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965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395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3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837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398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471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70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57067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78517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957911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13001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72980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635981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98572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98085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9415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481169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563129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512872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971958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8389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16777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75166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33555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91944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5033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20872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67110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57750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251215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38234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14016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09101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981936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208"/>
            </a:lvl1pPr>
            <a:lvl2pPr marL="458389" indent="0">
              <a:buNone/>
              <a:defRPr sz="2807"/>
            </a:lvl2pPr>
            <a:lvl3pPr marL="916777" indent="0">
              <a:buNone/>
              <a:defRPr sz="2406"/>
            </a:lvl3pPr>
            <a:lvl4pPr marL="1375166" indent="0">
              <a:buNone/>
              <a:defRPr sz="2005"/>
            </a:lvl4pPr>
            <a:lvl5pPr marL="1833555" indent="0">
              <a:buNone/>
              <a:defRPr sz="2005"/>
            </a:lvl5pPr>
            <a:lvl6pPr marL="2291944" indent="0">
              <a:buNone/>
              <a:defRPr sz="2005"/>
            </a:lvl6pPr>
            <a:lvl7pPr marL="2750332" indent="0">
              <a:buNone/>
              <a:defRPr sz="2005"/>
            </a:lvl7pPr>
            <a:lvl8pPr marL="3208721" indent="0">
              <a:buNone/>
              <a:defRPr sz="2005"/>
            </a:lvl8pPr>
            <a:lvl9pPr marL="3667110" indent="0">
              <a:buNone/>
              <a:defRPr sz="200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515872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588692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0796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947851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6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70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885947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998013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738272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04305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763198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363003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684538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308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24602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321EA678-6C5A-4329-A444-2B5F6CA60DC1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71475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3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ransition spd="slow">
    <p:comb/>
  </p:transition>
  <p:txStyles>
    <p:titleStyle>
      <a:lvl1pPr algn="ctr" defTabSz="916777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92" indent="-343792" algn="l" defTabSz="916777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44882" indent="-286493" algn="l" defTabSz="916777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145972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361" indent="-229194" algn="l" defTabSz="916777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749" indent="-229194" algn="l" defTabSz="916777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1138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527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915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6304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2024/10/18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880F3DDD-4F8D-4ECD-A414-D15D905F24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71475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9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31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56514" y="-109220"/>
            <a:ext cx="12305665" cy="145542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71475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38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9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5468d5583d3d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41622"/>
          <a:stretch/>
        </p:blipFill>
        <p:spPr bwMode="auto">
          <a:xfrm flipH="1">
            <a:off x="10155760" y="1757444"/>
            <a:ext cx="1720542" cy="50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1914986_1350306881 [转换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 flipH="1">
            <a:off x="500895" y="3934343"/>
            <a:ext cx="5819104" cy="295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54ffe85ad0c20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09062" y="1895385"/>
            <a:ext cx="2664193" cy="337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:\未标题-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8473" r="37155" b="69983"/>
          <a:stretch/>
        </p:blipFill>
        <p:spPr bwMode="auto">
          <a:xfrm>
            <a:off x="3286532" y="49676"/>
            <a:ext cx="1895896" cy="10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19270" r="36970" b="68081"/>
          <a:stretch/>
        </p:blipFill>
        <p:spPr bwMode="auto">
          <a:xfrm>
            <a:off x="898189" y="1240953"/>
            <a:ext cx="1441805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C578760-CDA0-4531-93F0-0DE9007DEF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45" y="2578244"/>
            <a:ext cx="5802059" cy="13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584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D0BF574-3CE7-4AA4-8791-C3265DD15523}"/>
              </a:ext>
            </a:extLst>
          </p:cNvPr>
          <p:cNvGrpSpPr/>
          <p:nvPr/>
        </p:nvGrpSpPr>
        <p:grpSpPr>
          <a:xfrm>
            <a:off x="904876" y="10522"/>
            <a:ext cx="10974480" cy="1618326"/>
            <a:chOff x="1451041" y="352385"/>
            <a:chExt cx="10428313" cy="880168"/>
          </a:xfrm>
        </p:grpSpPr>
        <p:sp>
          <p:nvSpPr>
            <p:cNvPr id="11" name="îṥḷíďê">
              <a:extLst>
                <a:ext uri="{FF2B5EF4-FFF2-40B4-BE49-F238E27FC236}">
                  <a16:creationId xmlns:a16="http://schemas.microsoft.com/office/drawing/2014/main" xmlns="" id="{03CFBCB0-5B87-4074-AB70-258ED95AFC08}"/>
                </a:ext>
              </a:extLst>
            </p:cNvPr>
            <p:cNvSpPr/>
            <p:nvPr/>
          </p:nvSpPr>
          <p:spPr bwMode="auto">
            <a:xfrm>
              <a:off x="1451041" y="378854"/>
              <a:ext cx="10428313" cy="8536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FFC000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43CC44C-9717-4B94-ABC7-E24943898925}"/>
                </a:ext>
              </a:extLst>
            </p:cNvPr>
            <p:cNvSpPr txBox="1"/>
            <p:nvPr/>
          </p:nvSpPr>
          <p:spPr>
            <a:xfrm>
              <a:off x="1882561" y="352385"/>
              <a:ext cx="9741305" cy="853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2.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báo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lớp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đăng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kí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tham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cuộc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cấp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(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cờ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vua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bơi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lội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).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báo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chú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ý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36A3B7E-E150-4E48-BA20-9EE04DA8064C}"/>
              </a:ext>
            </a:extLst>
          </p:cNvPr>
          <p:cNvSpPr txBox="1"/>
          <p:nvPr/>
        </p:nvSpPr>
        <p:spPr>
          <a:xfrm>
            <a:off x="323850" y="2193020"/>
            <a:ext cx="9696450" cy="247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Cuộc thi được tổ chức vào thời gian nào? Ở đâu?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Ai được đăng kí tham gia?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Thời hạn và cách đăng kí tham gia.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52D5257-10D4-4411-81FC-D8420B2BF82D}"/>
              </a:ext>
            </a:extLst>
          </p:cNvPr>
          <p:cNvGrpSpPr/>
          <p:nvPr/>
        </p:nvGrpSpPr>
        <p:grpSpPr>
          <a:xfrm>
            <a:off x="7219949" y="3335621"/>
            <a:ext cx="4972050" cy="3463190"/>
            <a:chOff x="4577051" y="1415633"/>
            <a:chExt cx="6249456" cy="4240577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xmlns="" id="{E77B6829-6067-4D1C-B213-55B9730AA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059" y="1692000"/>
              <a:ext cx="5202448" cy="3964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12">
              <a:extLst>
                <a:ext uri="{FF2B5EF4-FFF2-40B4-BE49-F238E27FC236}">
                  <a16:creationId xmlns:a16="http://schemas.microsoft.com/office/drawing/2014/main" xmlns="" id="{285BF6DA-24F8-4918-B3B1-5EAEED63DCDF}"/>
                </a:ext>
              </a:extLst>
            </p:cNvPr>
            <p:cNvSpPr txBox="1"/>
            <p:nvPr/>
          </p:nvSpPr>
          <p:spPr>
            <a:xfrm>
              <a:off x="4577051" y="1415633"/>
              <a:ext cx="4452409" cy="1824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4000" dirty="0">
                  <a:ln w="19050">
                    <a:solidFill>
                      <a:srgbClr val="1E5AA4"/>
                    </a:solidFill>
                  </a:ln>
                  <a:solidFill>
                    <a:srgbClr val="849BC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 LUẬN NHÓM 4</a:t>
              </a:r>
              <a:endParaRPr lang="zh-CN" altLang="en-US" sz="4000" dirty="0">
                <a:ln w="19050">
                  <a:solidFill>
                    <a:srgbClr val="1E5AA4"/>
                  </a:solidFill>
                </a:ln>
                <a:solidFill>
                  <a:srgbClr val="849BC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1">
            <a:extLst>
              <a:ext uri="{FF2B5EF4-FFF2-40B4-BE49-F238E27FC236}">
                <a16:creationId xmlns:a16="http://schemas.microsoft.com/office/drawing/2014/main" xmlns="" id="{AAB2C08D-8817-4FF2-A0D0-4A35E9D7C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5" name="图片 97">
            <a:extLst>
              <a:ext uri="{FF2B5EF4-FFF2-40B4-BE49-F238E27FC236}">
                <a16:creationId xmlns:a16="http://schemas.microsoft.com/office/drawing/2014/main" xmlns="" id="{6D80289D-31E6-42D3-A21E-26D90EF82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F65FE8-E87E-406A-A69C-04257CCD1AA7}"/>
              </a:ext>
            </a:extLst>
          </p:cNvPr>
          <p:cNvSpPr txBox="1"/>
          <p:nvPr/>
        </p:nvSpPr>
        <p:spPr>
          <a:xfrm>
            <a:off x="4922164" y="1963133"/>
            <a:ext cx="395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2F64"/>
                </a:solidFill>
                <a:latin typeface="SVN-Cookies" panose="02040603050506020204" pitchFamily="18" charset="0"/>
              </a:rPr>
              <a:t>CHIA SẺ</a:t>
            </a:r>
          </a:p>
        </p:txBody>
      </p:sp>
      <p:pic>
        <p:nvPicPr>
          <p:cNvPr id="8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xmlns="" id="{6D8FFDFB-20A4-4091-9EEF-37BA23A5C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4399921" y="2673637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xmlns="" id="{A0FCCDEE-86E1-4C13-B376-88064027E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6509884" y="2673637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66708CE-0E9F-463C-B201-B2DAC35D6403}"/>
              </a:ext>
            </a:extLst>
          </p:cNvPr>
          <p:cNvGrpSpPr/>
          <p:nvPr/>
        </p:nvGrpSpPr>
        <p:grpSpPr>
          <a:xfrm>
            <a:off x="7688869" y="1400503"/>
            <a:ext cx="2369415" cy="2011680"/>
            <a:chOff x="7686151" y="1417318"/>
            <a:chExt cx="2369415" cy="2011680"/>
          </a:xfrm>
        </p:grpSpPr>
        <p:pic>
          <p:nvPicPr>
            <p:cNvPr id="11" name="Picture 10" descr="Shape&#10;&#10;Description automatically generated">
              <a:extLst>
                <a:ext uri="{FF2B5EF4-FFF2-40B4-BE49-F238E27FC236}">
                  <a16:creationId xmlns:a16="http://schemas.microsoft.com/office/drawing/2014/main" xmlns="" id="{4AC75442-156C-49E8-9FB1-678A054B2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16576F0B-41E9-4FCF-A8E3-6E206BF77AB2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3600" b="1" dirty="0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endParaRPr lang="en-US" sz="3600" b="1" dirty="0">
                <a:solidFill>
                  <a:srgbClr val="00927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65C4B3A-A55E-427C-AF4E-F8F6601CB20B}"/>
              </a:ext>
            </a:extLst>
          </p:cNvPr>
          <p:cNvGrpSpPr/>
          <p:nvPr/>
        </p:nvGrpSpPr>
        <p:grpSpPr>
          <a:xfrm>
            <a:off x="2029062" y="1278585"/>
            <a:ext cx="2616000" cy="1828800"/>
            <a:chOff x="1936266" y="1295400"/>
            <a:chExt cx="2616000" cy="1828800"/>
          </a:xfrm>
        </p:grpSpPr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:a16="http://schemas.microsoft.com/office/drawing/2014/main" xmlns="" id="{D5783183-58E0-47C2-BA2F-C756F907D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E0DCBFC-AA68-4EDF-87D7-A00AEF23F012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600" b="1" dirty="0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600" b="1" dirty="0">
                <a:solidFill>
                  <a:srgbClr val="A23AE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47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43B13A0-9F11-4358-A4A0-0F234D6152E0}"/>
              </a:ext>
            </a:extLst>
          </p:cNvPr>
          <p:cNvSpPr txBox="1"/>
          <p:nvPr/>
        </p:nvSpPr>
        <p:spPr>
          <a:xfrm>
            <a:off x="3154845" y="1661583"/>
            <a:ext cx="8753475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 BÁO VỀ CUỘC THI CỜ VUA</a:t>
            </a:r>
          </a:p>
          <a:p>
            <a:pPr algn="just">
              <a:defRPr/>
            </a:pPr>
            <a:r>
              <a:rPr lang="vi-VN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 15/11/2022, nhà trường tổ chức cuộc thi cờ vua cho học sinh toàn trường. Thông tin chi tiết được đăng trên trang của trường.</a:t>
            </a:r>
          </a:p>
          <a:p>
            <a:pPr algn="just">
              <a:defRPr/>
            </a:pPr>
            <a:r>
              <a:rPr lang="vi-VN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 học sinh đăng kí tham gia cuộc thi với giáo viên chủ nhiệm.</a:t>
            </a:r>
          </a:p>
          <a:p>
            <a:pPr algn="just">
              <a:defRPr/>
            </a:pPr>
            <a:r>
              <a:rPr lang="vi-VN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 hạn đăng kí: từ ngày 15/10/2022 đến ngày 30/10/2022</a:t>
            </a:r>
          </a:p>
          <a:p>
            <a:pPr algn="r">
              <a:defRPr/>
            </a:pP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Tổng phụ trách</a:t>
            </a:r>
          </a:p>
          <a:p>
            <a:pPr algn="r">
              <a:defRPr/>
            </a:pP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 Huệ Linh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D59D199-EE7C-4EAC-B14B-90AD6F37287E}"/>
              </a:ext>
            </a:extLst>
          </p:cNvPr>
          <p:cNvSpPr txBox="1"/>
          <p:nvPr/>
        </p:nvSpPr>
        <p:spPr>
          <a:xfrm>
            <a:off x="168953" y="1489703"/>
            <a:ext cx="24428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dirty="0" err="1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Bài</a:t>
            </a:r>
            <a:r>
              <a:rPr lang="en-US" sz="8800" dirty="0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 </a:t>
            </a:r>
            <a:r>
              <a:rPr lang="en-US" sz="8800" dirty="0" err="1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làm</a:t>
            </a:r>
            <a:r>
              <a:rPr lang="en-US" sz="8800" dirty="0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 </a:t>
            </a:r>
            <a:r>
              <a:rPr lang="en-US" sz="8800" dirty="0" err="1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mẫu</a:t>
            </a:r>
            <a:endParaRPr lang="en-US" sz="8800" dirty="0">
              <a:solidFill>
                <a:srgbClr val="FF0C56"/>
              </a:solidFill>
              <a:effectLst>
                <a:glow rad="127000">
                  <a:srgbClr val="FF6699">
                    <a:alpha val="50000"/>
                  </a:srgbClr>
                </a:glow>
              </a:effectLst>
              <a:latin typeface="SVN-Redresse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24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388866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xmlns="" id="{92A9B990-E27D-4C3F-9004-CE45C76DDDE8}"/>
              </a:ext>
            </a:extLst>
          </p:cNvPr>
          <p:cNvSpPr/>
          <p:nvPr/>
        </p:nvSpPr>
        <p:spPr>
          <a:xfrm flipH="1">
            <a:off x="2305049" y="541329"/>
            <a:ext cx="9386051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820B07A0-44D3-462A-AC5C-49BB25A021CD}"/>
              </a:ext>
            </a:extLst>
          </p:cNvPr>
          <p:cNvSpPr/>
          <p:nvPr/>
        </p:nvSpPr>
        <p:spPr>
          <a:xfrm>
            <a:off x="2718946" y="1006116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26260C-4240-4C6B-8ADF-BFFDF57FD068}"/>
              </a:ext>
            </a:extLst>
          </p:cNvPr>
          <p:cNvSpPr txBox="1"/>
          <p:nvPr/>
        </p:nvSpPr>
        <p:spPr>
          <a:xfrm flipH="1">
            <a:off x="2764054" y="1132778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360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99E6DB1-FFD3-4CFE-B927-E015F05A87EC}"/>
              </a:ext>
            </a:extLst>
          </p:cNvPr>
          <p:cNvSpPr txBox="1"/>
          <p:nvPr/>
        </p:nvSpPr>
        <p:spPr>
          <a:xfrm>
            <a:off x="9416824" y="8036357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02EED3-C4A6-4A8E-9AE0-F3E93EEC76D7}"/>
              </a:ext>
            </a:extLst>
          </p:cNvPr>
          <p:cNvSpPr txBox="1"/>
          <p:nvPr/>
        </p:nvSpPr>
        <p:spPr>
          <a:xfrm>
            <a:off x="9416824" y="8036356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0E3E7D7-8A01-4673-9852-8725A0AD03A7}"/>
              </a:ext>
            </a:extLst>
          </p:cNvPr>
          <p:cNvGrpSpPr/>
          <p:nvPr/>
        </p:nvGrpSpPr>
        <p:grpSpPr>
          <a:xfrm>
            <a:off x="825997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xmlns="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xmlns="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6E89EE-BED9-4067-AFD2-C29CA60D0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344" y="1006116"/>
            <a:ext cx="7334124" cy="1347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C1B4C2A-A271-4623-9658-63377EC5A1DF}"/>
              </a:ext>
            </a:extLst>
          </p:cNvPr>
          <p:cNvSpPr txBox="1"/>
          <p:nvPr/>
        </p:nvSpPr>
        <p:spPr>
          <a:xfrm>
            <a:off x="4600241" y="6529682"/>
            <a:ext cx="582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82884275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1">
            <a:extLst>
              <a:ext uri="{FF2B5EF4-FFF2-40B4-BE49-F238E27FC236}">
                <a16:creationId xmlns:a16="http://schemas.microsoft.com/office/drawing/2014/main" xmlns="" id="{71DB345D-B9F6-434F-A405-AF4F8B620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12" name="图片 97">
            <a:extLst>
              <a:ext uri="{FF2B5EF4-FFF2-40B4-BE49-F238E27FC236}">
                <a16:creationId xmlns:a16="http://schemas.microsoft.com/office/drawing/2014/main" xmlns="" id="{C99818EE-EA9B-4D7A-ABE0-F0067EDB4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xmlns="" id="{9EDD5B7E-FCDC-41E4-9B3E-4EE807656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41" y="1761310"/>
            <a:ext cx="660994" cy="673642"/>
          </a:xfrm>
          <a:prstGeom prst="rect">
            <a:avLst/>
          </a:prstGeom>
        </p:spPr>
      </p:pic>
      <p:sp>
        <p:nvSpPr>
          <p:cNvPr id="18" name="文本框 14">
            <a:extLst>
              <a:ext uri="{FF2B5EF4-FFF2-40B4-BE49-F238E27FC236}">
                <a16:creationId xmlns:a16="http://schemas.microsoft.com/office/drawing/2014/main" xmlns="" id="{2AD50BC5-DCF6-4FAA-B312-7CA8578ED4F3}"/>
              </a:ext>
            </a:extLst>
          </p:cNvPr>
          <p:cNvSpPr txBox="1"/>
          <p:nvPr/>
        </p:nvSpPr>
        <p:spPr>
          <a:xfrm>
            <a:off x="6693339" y="1723355"/>
            <a:ext cx="53557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Mỗi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bạn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trong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nhóm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đọc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thông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báo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mình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viết</a:t>
            </a:r>
            <a:endParaRPr lang="en-US" sz="340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pic>
        <p:nvPicPr>
          <p:cNvPr id="19" name="图片 1">
            <a:extLst>
              <a:ext uri="{FF2B5EF4-FFF2-40B4-BE49-F238E27FC236}">
                <a16:creationId xmlns:a16="http://schemas.microsoft.com/office/drawing/2014/main" xmlns="" id="{A81DBCF9-734A-4BEC-B07D-2B3CCBED3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346" y="2995334"/>
            <a:ext cx="660994" cy="673642"/>
          </a:xfrm>
          <a:prstGeom prst="rect">
            <a:avLst/>
          </a:prstGeom>
        </p:spPr>
      </p:pic>
      <p:sp>
        <p:nvSpPr>
          <p:cNvPr id="20" name="文本框 13">
            <a:extLst>
              <a:ext uri="{FF2B5EF4-FFF2-40B4-BE49-F238E27FC236}">
                <a16:creationId xmlns:a16="http://schemas.microsoft.com/office/drawing/2014/main" xmlns="" id="{77029815-844E-4005-9878-C7439C18A287}"/>
              </a:ext>
            </a:extLst>
          </p:cNvPr>
          <p:cNvSpPr txBox="1"/>
          <p:nvPr/>
        </p:nvSpPr>
        <p:spPr>
          <a:xfrm>
            <a:off x="6755463" y="3044102"/>
            <a:ext cx="54365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Các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thành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viên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trong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nhóm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nghe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và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góp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ý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sửa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lỗi</a:t>
            </a:r>
            <a:endParaRPr lang="zh-CN" altLang="en-US" sz="3400" dirty="0">
              <a:solidFill>
                <a:prstClr val="black"/>
              </a:solidFill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569324D-11FC-4313-B8EE-7C1F398D99F8}"/>
              </a:ext>
            </a:extLst>
          </p:cNvPr>
          <p:cNvSpPr txBox="1"/>
          <p:nvPr/>
        </p:nvSpPr>
        <p:spPr>
          <a:xfrm>
            <a:off x="6681628" y="4417867"/>
            <a:ext cx="509381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图片 1">
            <a:extLst>
              <a:ext uri="{FF2B5EF4-FFF2-40B4-BE49-F238E27FC236}">
                <a16:creationId xmlns:a16="http://schemas.microsoft.com/office/drawing/2014/main" xmlns="" id="{129D6B6B-4008-4B6A-9014-8E8D3B53C1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49" y="4342953"/>
            <a:ext cx="660994" cy="673642"/>
          </a:xfrm>
          <a:prstGeom prst="rect">
            <a:avLst/>
          </a:prstGeom>
        </p:spPr>
      </p:pic>
      <p:sp>
        <p:nvSpPr>
          <p:cNvPr id="23" name="文本框 12">
            <a:extLst>
              <a:ext uri="{FF2B5EF4-FFF2-40B4-BE49-F238E27FC236}">
                <a16:creationId xmlns:a16="http://schemas.microsoft.com/office/drawing/2014/main" xmlns="" id="{8B00DBCF-2428-4BBC-AAD5-9CD8BCBD22C7}"/>
              </a:ext>
            </a:extLst>
          </p:cNvPr>
          <p:cNvSpPr txBox="1"/>
          <p:nvPr/>
        </p:nvSpPr>
        <p:spPr>
          <a:xfrm>
            <a:off x="1683451" y="3619127"/>
            <a:ext cx="3456212" cy="16632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</a:t>
            </a:r>
            <a:r>
              <a:rPr lang="en-US" altLang="zh-CN" sz="440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863EB845-0E16-4936-A8BF-CE575389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8" b="95342" l="4263" r="93961">
                        <a14:foregroundMark x1="12433" y1="52484" x2="14920" y2="85714"/>
                        <a14:foregroundMark x1="14920" y1="85714" x2="29840" y2="93478"/>
                        <a14:foregroundMark x1="29840" y1="93478" x2="61101" y2="98137"/>
                        <a14:foregroundMark x1="61101" y1="98137" x2="74956" y2="94410"/>
                        <a14:foregroundMark x1="84186" y1="83752" x2="84369" y2="83540"/>
                        <a14:foregroundMark x1="74956" y1="94410" x2="81700" y2="86623"/>
                        <a14:foregroundMark x1="84369" y1="83540" x2="86323" y2="60870"/>
                        <a14:foregroundMark x1="9059" y1="56832" x2="10124" y2="95342"/>
                        <a14:foregroundMark x1="4263" y1="74224" x2="4263" y2="74224"/>
                        <a14:foregroundMark x1="13677" y1="33230" x2="13677" y2="33230"/>
                        <a14:foregroundMark x1="51687" y1="28261" x2="51687" y2="28261"/>
                        <a14:foregroundMark x1="49378" y1="32609" x2="49378" y2="32609"/>
                        <a14:foregroundMark x1="64831" y1="21739" x2="64831" y2="21739"/>
                        <a14:foregroundMark x1="66252" y1="26708" x2="66252" y2="26708"/>
                        <a14:foregroundMark x1="88903" y1="80745" x2="90409" y2="90683"/>
                        <a14:foregroundMark x1="88856" y1="80435" x2="88903" y2="80745"/>
                        <a14:foregroundMark x1="84902" y1="54348" x2="88856" y2="80435"/>
                        <a14:foregroundMark x1="90409" y1="90683" x2="92007" y2="95342"/>
                        <a14:foregroundMark x1="93961" y1="63043" x2="93961" y2="63043"/>
                        <a14:foregroundMark x1="78686" y1="31056" x2="78686" y2="31056"/>
                        <a14:foregroundMark x1="76909" y1="33230" x2="76909" y2="33230"/>
                        <a14:backgroundMark x1="13321" y1="35093" x2="13321" y2="35093"/>
                        <a14:backgroundMark x1="82948" y1="83851" x2="82948" y2="83851"/>
                        <a14:backgroundMark x1="82593" y1="82919" x2="81528" y2="82919"/>
                        <a14:backgroundMark x1="89165" y1="80745" x2="89165" y2="80745"/>
                        <a14:backgroundMark x1="84014" y1="83230" x2="79041" y2="81677"/>
                        <a14:backgroundMark x1="89698" y1="80435" x2="89698" y2="8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94" y="1018171"/>
            <a:ext cx="4508169" cy="25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324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6">
            <a:extLst>
              <a:ext uri="{FF2B5EF4-FFF2-40B4-BE49-F238E27FC236}">
                <a16:creationId xmlns:a16="http://schemas.microsoft.com/office/drawing/2014/main" xmlns="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1417845" y="252747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xmlns="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146420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xmlns="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10221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xmlns="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10145197" y="871983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xmlns="" id="{DD05A7BA-BF11-4004-8503-2991C668ECE9}"/>
              </a:ext>
            </a:extLst>
          </p:cNvPr>
          <p:cNvCxnSpPr/>
          <p:nvPr/>
        </p:nvCxnSpPr>
        <p:spPr>
          <a:xfrm>
            <a:off x="-57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34">
            <a:extLst>
              <a:ext uri="{FF2B5EF4-FFF2-40B4-BE49-F238E27FC236}">
                <a16:creationId xmlns:a16="http://schemas.microsoft.com/office/drawing/2014/main" xmlns="" id="{EF3AA26E-A74C-4AE1-B0F4-658E140A928F}"/>
              </a:ext>
            </a:extLst>
          </p:cNvPr>
          <p:cNvGrpSpPr/>
          <p:nvPr/>
        </p:nvGrpSpPr>
        <p:grpSpPr>
          <a:xfrm>
            <a:off x="5236120" y="2288327"/>
            <a:ext cx="6230867" cy="35723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54">
              <a:extLst>
                <a:ext uri="{FF2B5EF4-FFF2-40B4-BE49-F238E27FC236}">
                  <a16:creationId xmlns:a16="http://schemas.microsoft.com/office/drawing/2014/main" xmlns="" id="{28A7598C-948C-4581-B501-C3EED72794E6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solidFill>
              <a:srgbClr val="EE6060"/>
            </a:solidFill>
            <a:ln>
              <a:solidFill>
                <a:srgbClr val="FF9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0" name="椭圆 55">
              <a:extLst>
                <a:ext uri="{FF2B5EF4-FFF2-40B4-BE49-F238E27FC236}">
                  <a16:creationId xmlns:a16="http://schemas.microsoft.com/office/drawing/2014/main" xmlns="" id="{E6E3E25F-9129-4898-A9EB-41F9AC012BEF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pic>
        <p:nvPicPr>
          <p:cNvPr id="31" name="图片 9">
            <a:extLst>
              <a:ext uri="{FF2B5EF4-FFF2-40B4-BE49-F238E27FC236}">
                <a16:creationId xmlns:a16="http://schemas.microsoft.com/office/drawing/2014/main" xmlns="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" y="1701267"/>
            <a:ext cx="4302507" cy="5456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DB68A1-2CD4-49D1-A0BA-407F9A922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3889" y="2964914"/>
            <a:ext cx="5407621" cy="221913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" descr="403bc8957f52b6a846edee4c8bcefb3b">
            <a:extLst>
              <a:ext uri="{FF2B5EF4-FFF2-40B4-BE49-F238E27FC236}">
                <a16:creationId xmlns:a16="http://schemas.microsoft.com/office/drawing/2014/main" xmlns="" id="{8F61F14A-A16D-4D7C-A9A4-7B19B0371F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13" t="831" r="34507" b="88198"/>
          <a:stretch/>
        </p:blipFill>
        <p:spPr>
          <a:xfrm>
            <a:off x="1538563" y="292816"/>
            <a:ext cx="5178435" cy="943704"/>
          </a:xfrm>
          <a:prstGeom prst="rect">
            <a:avLst/>
          </a:prstGeom>
        </p:spPr>
      </p:pic>
      <p:sp>
        <p:nvSpPr>
          <p:cNvPr id="22" name="AutoShape 6">
            <a:extLst>
              <a:ext uri="{FF2B5EF4-FFF2-40B4-BE49-F238E27FC236}">
                <a16:creationId xmlns:a16="http://schemas.microsoft.com/office/drawing/2014/main" xmlns="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1417845" y="252747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xmlns="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146420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xmlns="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10221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xmlns="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10145197" y="871983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xmlns="" id="{DD05A7BA-BF11-4004-8503-2991C668ECE9}"/>
              </a:ext>
            </a:extLst>
          </p:cNvPr>
          <p:cNvCxnSpPr/>
          <p:nvPr/>
        </p:nvCxnSpPr>
        <p:spPr>
          <a:xfrm>
            <a:off x="-57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9">
            <a:extLst>
              <a:ext uri="{FF2B5EF4-FFF2-40B4-BE49-F238E27FC236}">
                <a16:creationId xmlns:a16="http://schemas.microsoft.com/office/drawing/2014/main" xmlns="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" y="1701267"/>
            <a:ext cx="4302507" cy="5456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111181-27F0-4206-B364-2870A7692D6F}"/>
              </a:ext>
            </a:extLst>
          </p:cNvPr>
          <p:cNvSpPr txBox="1"/>
          <p:nvPr/>
        </p:nvSpPr>
        <p:spPr>
          <a:xfrm>
            <a:off x="3533775" y="2247900"/>
            <a:ext cx="86231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4800" b="1" u="sng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endParaRPr lang="en-US" sz="4800" b="1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địa</a:t>
            </a:r>
            <a:r>
              <a:rPr lang="en-US" sz="4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4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70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028E1FD-3543-4F02-B38A-4E007D67C9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80" y="1166897"/>
            <a:ext cx="8412999" cy="2262105"/>
          </a:xfrm>
          <a:prstGeom prst="rect">
            <a:avLst/>
          </a:prstGeom>
        </p:spPr>
      </p:pic>
      <p:pic>
        <p:nvPicPr>
          <p:cNvPr id="4" name="Picture 3" descr="F:\未标题-1.png">
            <a:extLst>
              <a:ext uri="{FF2B5EF4-FFF2-40B4-BE49-F238E27FC236}">
                <a16:creationId xmlns:a16="http://schemas.microsoft.com/office/drawing/2014/main" xmlns="" id="{FBCDE6C3-5C39-4867-80B5-B209763F6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18942" r="23264" b="17870"/>
          <a:stretch/>
        </p:blipFill>
        <p:spPr bwMode="auto">
          <a:xfrm>
            <a:off x="9235940" y="2716882"/>
            <a:ext cx="33221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238" y="3499736"/>
            <a:ext cx="2439123" cy="3116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27" y="3415689"/>
            <a:ext cx="2233109" cy="3225918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xmlns="" id="{DA63431A-AAC1-44DB-B68D-64E8BF40B61B}"/>
              </a:ext>
            </a:extLst>
          </p:cNvPr>
          <p:cNvSpPr/>
          <p:nvPr/>
        </p:nvSpPr>
        <p:spPr>
          <a:xfrm flipH="1">
            <a:off x="2971799" y="539949"/>
            <a:ext cx="81899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3ECC4BF-232A-45A0-A057-CC275D9D6C72}"/>
              </a:ext>
            </a:extLst>
          </p:cNvPr>
          <p:cNvSpPr txBox="1"/>
          <p:nvPr/>
        </p:nvSpPr>
        <p:spPr>
          <a:xfrm>
            <a:off x="8893224" y="8015895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C5A2F2B-2224-4F6E-BF57-BA8210B5D07D}"/>
              </a:ext>
            </a:extLst>
          </p:cNvPr>
          <p:cNvSpPr txBox="1"/>
          <p:nvPr/>
        </p:nvSpPr>
        <p:spPr>
          <a:xfrm>
            <a:off x="8893224" y="8015894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3483772" y="5350964"/>
            <a:ext cx="1773597" cy="1224697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-88834" y="5311154"/>
            <a:ext cx="1773597" cy="12246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8463526" y="3837005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0120A8-040D-4617-982F-442BF8867A7F}"/>
              </a:ext>
            </a:extLst>
          </p:cNvPr>
          <p:cNvSpPr txBox="1"/>
          <p:nvPr/>
        </p:nvSpPr>
        <p:spPr>
          <a:xfrm>
            <a:off x="3578120" y="706902"/>
            <a:ext cx="6977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0973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grpSp>
        <p:nvGrpSpPr>
          <p:cNvPr id="16" name="组合 53">
            <a:extLst>
              <a:ext uri="{FF2B5EF4-FFF2-40B4-BE49-F238E27FC236}">
                <a16:creationId xmlns:a16="http://schemas.microsoft.com/office/drawing/2014/main" xmlns="" id="{0D6C0D19-A3CD-493C-8DC6-0F50A019D54B}"/>
              </a:ext>
            </a:extLst>
          </p:cNvPr>
          <p:cNvGrpSpPr/>
          <p:nvPr/>
        </p:nvGrpSpPr>
        <p:grpSpPr>
          <a:xfrm>
            <a:off x="4340447" y="1125690"/>
            <a:ext cx="3529523" cy="1739137"/>
            <a:chOff x="9564105" y="-41534"/>
            <a:chExt cx="1942865" cy="1411513"/>
          </a:xfrm>
        </p:grpSpPr>
        <p:sp>
          <p:nvSpPr>
            <p:cNvPr id="18" name="圆角矩形 46">
              <a:extLst>
                <a:ext uri="{FF2B5EF4-FFF2-40B4-BE49-F238E27FC236}">
                  <a16:creationId xmlns:a16="http://schemas.microsoft.com/office/drawing/2014/main" xmlns="" id="{E5DF681F-104D-4117-BEAD-807E063C69C7}"/>
                </a:ext>
              </a:extLst>
            </p:cNvPr>
            <p:cNvSpPr/>
            <p:nvPr/>
          </p:nvSpPr>
          <p:spPr>
            <a:xfrm>
              <a:off x="9564105" y="608375"/>
              <a:ext cx="1942865" cy="761604"/>
            </a:xfrm>
            <a:prstGeom prst="roundRect">
              <a:avLst>
                <a:gd name="adj" fmla="val 906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grpSp>
          <p:nvGrpSpPr>
            <p:cNvPr id="19" name="组合 47">
              <a:extLst>
                <a:ext uri="{FF2B5EF4-FFF2-40B4-BE49-F238E27FC236}">
                  <a16:creationId xmlns:a16="http://schemas.microsoft.com/office/drawing/2014/main" xmlns="" id="{A2A57A23-A713-4562-90C4-2DB9793E192E}"/>
                </a:ext>
              </a:extLst>
            </p:cNvPr>
            <p:cNvGrpSpPr/>
            <p:nvPr/>
          </p:nvGrpSpPr>
          <p:grpSpPr>
            <a:xfrm>
              <a:off x="9932705" y="-41534"/>
              <a:ext cx="131459" cy="696270"/>
              <a:chOff x="2258684" y="533582"/>
              <a:chExt cx="303045" cy="1605072"/>
            </a:xfrm>
            <a:effectLst/>
          </p:grpSpPr>
          <p:pic>
            <p:nvPicPr>
              <p:cNvPr id="23" name="图片 51">
                <a:extLst>
                  <a:ext uri="{FF2B5EF4-FFF2-40B4-BE49-F238E27FC236}">
                    <a16:creationId xmlns:a16="http://schemas.microsoft.com/office/drawing/2014/main" xmlns="" id="{AEF2C2E9-90A5-4502-AE35-6EE3A88B1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684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4" name="直接连接符 52">
                <a:extLst>
                  <a:ext uri="{FF2B5EF4-FFF2-40B4-BE49-F238E27FC236}">
                    <a16:creationId xmlns:a16="http://schemas.microsoft.com/office/drawing/2014/main" xmlns="" id="{0360688F-4752-4EDC-B868-CFDFDDA35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7629" y="533582"/>
                <a:ext cx="0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48">
              <a:extLst>
                <a:ext uri="{FF2B5EF4-FFF2-40B4-BE49-F238E27FC236}">
                  <a16:creationId xmlns:a16="http://schemas.microsoft.com/office/drawing/2014/main" xmlns="" id="{586FAE61-DE76-4306-8CF2-3F8D321C8B3B}"/>
                </a:ext>
              </a:extLst>
            </p:cNvPr>
            <p:cNvGrpSpPr/>
            <p:nvPr/>
          </p:nvGrpSpPr>
          <p:grpSpPr>
            <a:xfrm>
              <a:off x="11076315" y="-41534"/>
              <a:ext cx="131459" cy="696270"/>
              <a:chOff x="2279650" y="533582"/>
              <a:chExt cx="303045" cy="1605072"/>
            </a:xfrm>
            <a:effectLst/>
          </p:grpSpPr>
          <p:pic>
            <p:nvPicPr>
              <p:cNvPr id="21" name="图片 49">
                <a:extLst>
                  <a:ext uri="{FF2B5EF4-FFF2-40B4-BE49-F238E27FC236}">
                    <a16:creationId xmlns:a16="http://schemas.microsoft.com/office/drawing/2014/main" xmlns="" id="{2667AD38-1157-4F95-A2D4-FE5853E68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9650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2" name="直接连接符 50">
                <a:extLst>
                  <a:ext uri="{FF2B5EF4-FFF2-40B4-BE49-F238E27FC236}">
                    <a16:creationId xmlns:a16="http://schemas.microsoft.com/office/drawing/2014/main" xmlns="" id="{2000CAA9-A8A1-4E0B-97C4-7A1949DAF7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16063" y="533582"/>
                <a:ext cx="15109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xmlns="" id="{910C19F5-C52A-454E-848F-362DE64CA0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45" y="1791694"/>
            <a:ext cx="3894776" cy="131561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0F66AAF-8FD3-4DC9-B2B3-DCD9A155C40E}"/>
              </a:ext>
            </a:extLst>
          </p:cNvPr>
          <p:cNvGrpSpPr/>
          <p:nvPr/>
        </p:nvGrpSpPr>
        <p:grpSpPr>
          <a:xfrm>
            <a:off x="1841680" y="543766"/>
            <a:ext cx="8062174" cy="781183"/>
            <a:chOff x="2873170" y="343910"/>
            <a:chExt cx="4312010" cy="1280575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xmlns="" id="{5263FBE9-1E0D-40E4-B334-C686E63A60AC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xmlns="" id="{96CD7C90-E54D-47B6-B452-B8E6BCF67FDE}"/>
                </a:ext>
              </a:extLst>
            </p:cNvPr>
            <p:cNvSpPr txBox="1">
              <a:spLocks/>
            </p:cNvSpPr>
            <p:nvPr/>
          </p:nvSpPr>
          <p:spPr>
            <a:xfrm>
              <a:off x="3180592" y="440029"/>
              <a:ext cx="3887491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</a:t>
              </a:r>
              <a:r>
                <a:rPr lang="en-US" sz="3600" b="0" dirty="0" err="1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Năm</a:t>
              </a:r>
              <a:r>
                <a:rPr kumimoji="0" lang="vi-VN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ngày </a:t>
              </a:r>
              <a:r>
                <a:rPr lang="en-US" sz="3600" b="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31</a:t>
              </a:r>
              <a:r>
                <a:rPr kumimoji="0" lang="vi-VN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tháng </a:t>
              </a:r>
              <a:r>
                <a:rPr lang="en-US" sz="3600" b="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kumimoji="0" lang="vi-VN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năm</a:t>
              </a:r>
              <a:r>
                <a:rPr lang="en-US" sz="3600" b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2024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8EF2E98-A4A5-4CDD-9BCD-9D073011C131}"/>
              </a:ext>
            </a:extLst>
          </p:cNvPr>
          <p:cNvSpPr/>
          <p:nvPr/>
        </p:nvSpPr>
        <p:spPr>
          <a:xfrm>
            <a:off x="752473" y="3097651"/>
            <a:ext cx="10544177" cy="154305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srgbClr val="05AFE3">
                    <a:satMod val="175000"/>
                    <a:alpha val="40000"/>
                  </a:srgbClr>
                </a:glow>
              </a:effectLst>
              <a:uLnTx/>
              <a:uFillTx/>
              <a:latin typeface="Pattaya" panose="00000500000000000000" pitchFamily="2" charset="-34"/>
              <a:ea typeface="Microsoft YaHei"/>
              <a:cs typeface="Pattaya" panose="00000500000000000000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F86D4A-484A-4D8C-BAA8-CF76429105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023" y="3187386"/>
            <a:ext cx="10931075" cy="148145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0F66AAF-8FD3-4DC9-B2B3-DCD9A155C40E}"/>
              </a:ext>
            </a:extLst>
          </p:cNvPr>
          <p:cNvGrpSpPr/>
          <p:nvPr/>
        </p:nvGrpSpPr>
        <p:grpSpPr>
          <a:xfrm>
            <a:off x="3298862" y="5002872"/>
            <a:ext cx="5977942" cy="1479420"/>
            <a:chOff x="2873170" y="343910"/>
            <a:chExt cx="4312010" cy="1280575"/>
          </a:xfrm>
        </p:grpSpPr>
        <p:sp>
          <p:nvSpPr>
            <p:cNvPr id="27" name="îṥḷíďê">
              <a:extLst>
                <a:ext uri="{FF2B5EF4-FFF2-40B4-BE49-F238E27FC236}">
                  <a16:creationId xmlns:a16="http://schemas.microsoft.com/office/drawing/2014/main" xmlns="" id="{5263FBE9-1E0D-40E4-B334-C686E63A60AC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8" name="Google Shape;5317;p41">
              <a:extLst>
                <a:ext uri="{FF2B5EF4-FFF2-40B4-BE49-F238E27FC236}">
                  <a16:creationId xmlns:a16="http://schemas.microsoft.com/office/drawing/2014/main" xmlns="" id="{96CD7C90-E54D-47B6-B452-B8E6BCF67FDE}"/>
                </a:ext>
              </a:extLst>
            </p:cNvPr>
            <p:cNvSpPr txBox="1">
              <a:spLocks/>
            </p:cNvSpPr>
            <p:nvPr/>
          </p:nvSpPr>
          <p:spPr>
            <a:xfrm>
              <a:off x="3180592" y="440029"/>
              <a:ext cx="3887491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GV: </a:t>
              </a:r>
              <a:r>
                <a:rPr kumimoji="0" lang="en-US" sz="360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Bùi</a:t>
              </a:r>
              <a:r>
                <a:rPr kumimoji="0" lang="en-US" sz="360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3600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Thị</a:t>
              </a:r>
              <a:r>
                <a:rPr kumimoji="0" lang="en-US" sz="360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Minh </a:t>
              </a:r>
              <a:r>
                <a:rPr kumimoji="0" lang="en-US" sz="3600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Hoa</a:t>
              </a:r>
              <a:endPara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en-US" sz="3600" noProof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600" noProof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3E</a:t>
              </a:r>
              <a:endPara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238" y="3499736"/>
            <a:ext cx="2439123" cy="3116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27" y="3415689"/>
            <a:ext cx="2233109" cy="3225918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xmlns="" id="{DA63431A-AAC1-44DB-B68D-64E8BF40B61B}"/>
              </a:ext>
            </a:extLst>
          </p:cNvPr>
          <p:cNvSpPr/>
          <p:nvPr/>
        </p:nvSpPr>
        <p:spPr>
          <a:xfrm flipH="1">
            <a:off x="3708647" y="539949"/>
            <a:ext cx="79400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4">
            <a:extLst>
              <a:ext uri="{FF2B5EF4-FFF2-40B4-BE49-F238E27FC236}">
                <a16:creationId xmlns:a16="http://schemas.microsoft.com/office/drawing/2014/main" xmlns="" id="{D72BB1CF-CB2A-4B21-8DDD-A50F04DEA3D7}"/>
              </a:ext>
            </a:extLst>
          </p:cNvPr>
          <p:cNvSpPr/>
          <p:nvPr/>
        </p:nvSpPr>
        <p:spPr>
          <a:xfrm>
            <a:off x="4062934" y="1052504"/>
            <a:ext cx="879842" cy="879842"/>
          </a:xfrm>
          <a:prstGeom prst="ellipse">
            <a:avLst/>
          </a:prstGeom>
          <a:solidFill>
            <a:srgbClr val="4BACC6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C93C82A-C05A-49C6-88E6-4F2DF4535879}"/>
              </a:ext>
            </a:extLst>
          </p:cNvPr>
          <p:cNvSpPr txBox="1"/>
          <p:nvPr/>
        </p:nvSpPr>
        <p:spPr>
          <a:xfrm flipH="1">
            <a:off x="4140698" y="1187607"/>
            <a:ext cx="107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Microsoft YaHei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3ECC4BF-232A-45A0-A057-CC275D9D6C72}"/>
              </a:ext>
            </a:extLst>
          </p:cNvPr>
          <p:cNvSpPr txBox="1"/>
          <p:nvPr/>
        </p:nvSpPr>
        <p:spPr>
          <a:xfrm>
            <a:off x="8893224" y="8015895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C5A2F2B-2224-4F6E-BF57-BA8210B5D07D}"/>
              </a:ext>
            </a:extLst>
          </p:cNvPr>
          <p:cNvSpPr txBox="1"/>
          <p:nvPr/>
        </p:nvSpPr>
        <p:spPr>
          <a:xfrm>
            <a:off x="8893224" y="8015894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3483772" y="5350964"/>
            <a:ext cx="1773597" cy="1224697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-88834" y="5311154"/>
            <a:ext cx="1773597" cy="12246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8463526" y="3837005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A79148-4D29-4491-9F6D-8C70D9C719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9966" y="974528"/>
            <a:ext cx="7151228" cy="148755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F:\1914986_1350306881 [转换].png">
            <a:extLst>
              <a:ext uri="{FF2B5EF4-FFF2-40B4-BE49-F238E27FC236}">
                <a16:creationId xmlns:a16="http://schemas.microsoft.com/office/drawing/2014/main" xmlns="" id="{EF7DE185-C05E-4E3C-8978-DF378852E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>
            <a:off x="6243778" y="4223111"/>
            <a:ext cx="5448854" cy="26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1123979-EB99-4D60-A163-919E0E951D21}"/>
              </a:ext>
            </a:extLst>
          </p:cNvPr>
          <p:cNvGrpSpPr/>
          <p:nvPr/>
        </p:nvGrpSpPr>
        <p:grpSpPr>
          <a:xfrm>
            <a:off x="219075" y="90032"/>
            <a:ext cx="11608854" cy="658324"/>
            <a:chOff x="2873170" y="343910"/>
            <a:chExt cx="4342058" cy="2185113"/>
          </a:xfrm>
        </p:grpSpPr>
        <p:sp>
          <p:nvSpPr>
            <p:cNvPr id="14" name="îṥḷíďê">
              <a:extLst>
                <a:ext uri="{FF2B5EF4-FFF2-40B4-BE49-F238E27FC236}">
                  <a16:creationId xmlns:a16="http://schemas.microsoft.com/office/drawing/2014/main" xmlns="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34391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Google Shape;5317;p41">
              <a:extLst>
                <a:ext uri="{FF2B5EF4-FFF2-40B4-BE49-F238E27FC236}">
                  <a16:creationId xmlns:a16="http://schemas.microsoft.com/office/drawing/2014/main" xmlns="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932838" y="432410"/>
              <a:ext cx="4245877" cy="1004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sz="3200" b="1" i="0" dirty="0">
                  <a:solidFill>
                    <a:srgbClr val="000000"/>
                  </a:solidFill>
                  <a:effectLst/>
                  <a:latin typeface="+mn-lt"/>
                </a:rPr>
                <a:t>1. </a:t>
              </a:r>
              <a:r>
                <a:rPr lang="vi-VN" sz="3200" b="1" i="0" dirty="0">
                  <a:solidFill>
                    <a:srgbClr val="000000"/>
                  </a:solidFill>
                  <a:effectLst/>
                  <a:latin typeface="+mn-lt"/>
                </a:rPr>
                <a:t>Đọc thông báo dưới đây và thực hiện các yêu cầu.</a:t>
              </a:r>
              <a:endParaRPr lang="vi-VN" sz="3200" b="0" i="0" dirty="0">
                <a:solidFill>
                  <a:srgbClr val="000000"/>
                </a:solidFill>
                <a:effectLst/>
                <a:latin typeface="+mn-lt"/>
              </a:endParaRPr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21A77228-8BFC-4409-80D5-19859B6C86E2}"/>
              </a:ext>
            </a:extLst>
          </p:cNvPr>
          <p:cNvSpPr/>
          <p:nvPr/>
        </p:nvSpPr>
        <p:spPr>
          <a:xfrm rot="781238">
            <a:off x="-1577345" y="1912039"/>
            <a:ext cx="3911895" cy="5345262"/>
          </a:xfrm>
          <a:custGeom>
            <a:avLst/>
            <a:gdLst>
              <a:gd name="connsiteX0" fmla="*/ 1892356 w 7303412"/>
              <a:gd name="connsiteY0" fmla="*/ 623615 h 11906050"/>
              <a:gd name="connsiteX1" fmla="*/ 4235986 w 7303412"/>
              <a:gd name="connsiteY1" fmla="*/ 2810524 h 11906050"/>
              <a:gd name="connsiteX2" fmla="*/ 4478992 w 7303412"/>
              <a:gd name="connsiteY2" fmla="*/ 4197281 h 11906050"/>
              <a:gd name="connsiteX3" fmla="*/ 6003545 w 7303412"/>
              <a:gd name="connsiteY3" fmla="*/ 7540561 h 11906050"/>
              <a:gd name="connsiteX4" fmla="*/ 7213638 w 7303412"/>
              <a:gd name="connsiteY4" fmla="*/ 11906051 h 11906050"/>
              <a:gd name="connsiteX5" fmla="*/ 0 w 7303412"/>
              <a:gd name="connsiteY5" fmla="*/ 11906051 h 11906050"/>
              <a:gd name="connsiteX6" fmla="*/ 0 w 7303412"/>
              <a:gd name="connsiteY6" fmla="*/ 0 h 11906050"/>
              <a:gd name="connsiteX7" fmla="*/ 1892356 w 7303412"/>
              <a:gd name="connsiteY7" fmla="*/ 623615 h 1190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3412" h="11906050">
                <a:moveTo>
                  <a:pt x="1892356" y="623615"/>
                </a:moveTo>
                <a:cubicBezTo>
                  <a:pt x="1892356" y="623615"/>
                  <a:pt x="3536601" y="915252"/>
                  <a:pt x="4235986" y="2810524"/>
                </a:cubicBezTo>
                <a:cubicBezTo>
                  <a:pt x="4397990" y="3249645"/>
                  <a:pt x="4475206" y="3721890"/>
                  <a:pt x="4478992" y="4197281"/>
                </a:cubicBezTo>
                <a:cubicBezTo>
                  <a:pt x="4483437" y="4772969"/>
                  <a:pt x="4660259" y="6104951"/>
                  <a:pt x="6003545" y="7540561"/>
                </a:cubicBezTo>
                <a:cubicBezTo>
                  <a:pt x="7793989" y="9453968"/>
                  <a:pt x="7213638" y="11906051"/>
                  <a:pt x="7213638" y="11906051"/>
                </a:cubicBezTo>
                <a:lnTo>
                  <a:pt x="0" y="11906051"/>
                </a:lnTo>
                <a:lnTo>
                  <a:pt x="0" y="0"/>
                </a:lnTo>
                <a:lnTo>
                  <a:pt x="1892356" y="623615"/>
                </a:lnTo>
                <a:close/>
              </a:path>
            </a:pathLst>
          </a:custGeom>
          <a:solidFill>
            <a:srgbClr val="D1E3F3"/>
          </a:solidFill>
          <a:ln w="16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FA079BCA-A64A-487E-8600-686BC4B36432}"/>
              </a:ext>
            </a:extLst>
          </p:cNvPr>
          <p:cNvSpPr/>
          <p:nvPr/>
        </p:nvSpPr>
        <p:spPr>
          <a:xfrm rot="20910766">
            <a:off x="-183917" y="5440983"/>
            <a:ext cx="4385413" cy="4331006"/>
          </a:xfrm>
          <a:custGeom>
            <a:avLst/>
            <a:gdLst>
              <a:gd name="connsiteX0" fmla="*/ 1892356 w 7303412"/>
              <a:gd name="connsiteY0" fmla="*/ 623615 h 11906051"/>
              <a:gd name="connsiteX1" fmla="*/ 4235986 w 7303412"/>
              <a:gd name="connsiteY1" fmla="*/ 2810524 h 11906051"/>
              <a:gd name="connsiteX2" fmla="*/ 4478992 w 7303412"/>
              <a:gd name="connsiteY2" fmla="*/ 4197281 h 11906051"/>
              <a:gd name="connsiteX3" fmla="*/ 6003545 w 7303412"/>
              <a:gd name="connsiteY3" fmla="*/ 7540561 h 11906051"/>
              <a:gd name="connsiteX4" fmla="*/ 7213638 w 7303412"/>
              <a:gd name="connsiteY4" fmla="*/ 11906052 h 11906051"/>
              <a:gd name="connsiteX5" fmla="*/ 0 w 7303412"/>
              <a:gd name="connsiteY5" fmla="*/ 11906052 h 11906051"/>
              <a:gd name="connsiteX6" fmla="*/ 0 w 7303412"/>
              <a:gd name="connsiteY6" fmla="*/ 0 h 11906051"/>
              <a:gd name="connsiteX7" fmla="*/ 1892356 w 7303412"/>
              <a:gd name="connsiteY7" fmla="*/ 623615 h 1190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3412" h="11906051">
                <a:moveTo>
                  <a:pt x="1892356" y="623615"/>
                </a:moveTo>
                <a:cubicBezTo>
                  <a:pt x="1892356" y="623615"/>
                  <a:pt x="3536601" y="915252"/>
                  <a:pt x="4235986" y="2810524"/>
                </a:cubicBezTo>
                <a:cubicBezTo>
                  <a:pt x="4397990" y="3249645"/>
                  <a:pt x="4475206" y="3721890"/>
                  <a:pt x="4478992" y="4197281"/>
                </a:cubicBezTo>
                <a:cubicBezTo>
                  <a:pt x="4483437" y="4772968"/>
                  <a:pt x="4660259" y="6104951"/>
                  <a:pt x="6003545" y="7540561"/>
                </a:cubicBezTo>
                <a:cubicBezTo>
                  <a:pt x="7793989" y="9453967"/>
                  <a:pt x="7213638" y="11906052"/>
                  <a:pt x="7213638" y="11906052"/>
                </a:cubicBezTo>
                <a:lnTo>
                  <a:pt x="0" y="11906052"/>
                </a:lnTo>
                <a:lnTo>
                  <a:pt x="0" y="0"/>
                </a:lnTo>
                <a:lnTo>
                  <a:pt x="1892356" y="6236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6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690" y="1210914"/>
            <a:ext cx="9786175" cy="476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05944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5ECA39-CCE4-4CB9-AF2A-10FE683A66C8}"/>
              </a:ext>
            </a:extLst>
          </p:cNvPr>
          <p:cNvSpPr txBox="1"/>
          <p:nvPr/>
        </p:nvSpPr>
        <p:spPr>
          <a:xfrm>
            <a:off x="257175" y="1221472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Sắp xếp các phần sau theo thứ tự của bản thông báo.</a:t>
            </a:r>
          </a:p>
          <a:p>
            <a:pPr algn="ctr"/>
            <a:r>
              <a:rPr lang="vi-VN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   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 đề   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Người viết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Nêu rõ những thông tin được thể hiện trong nội dung của thông báo.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E690C6F-462E-4CCE-8590-73B277C19043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953375" y="3548062"/>
            <a:ext cx="1123950" cy="8394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9CC3273A-A313-4358-A1E4-993ABC4F7DA8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7953375" y="4905067"/>
            <a:ext cx="1123950" cy="4587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DF368F3-752B-47CA-9C8D-87D402FA0790}"/>
              </a:ext>
            </a:extLst>
          </p:cNvPr>
          <p:cNvGrpSpPr/>
          <p:nvPr/>
        </p:nvGrpSpPr>
        <p:grpSpPr>
          <a:xfrm>
            <a:off x="142872" y="2947987"/>
            <a:ext cx="11801478" cy="3195638"/>
            <a:chOff x="142872" y="2947987"/>
            <a:chExt cx="11801478" cy="319563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4AA7C76E-4ECF-4B31-B0B6-6D5BDD9FEFB4}"/>
                </a:ext>
              </a:extLst>
            </p:cNvPr>
            <p:cNvSpPr/>
            <p:nvPr/>
          </p:nvSpPr>
          <p:spPr>
            <a:xfrm>
              <a:off x="4048125" y="3924300"/>
              <a:ext cx="3905250" cy="1343025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endPara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AED1103D-5AA4-4475-BD11-B5D1117D90CE}"/>
                </a:ext>
              </a:extLst>
            </p:cNvPr>
            <p:cNvCxnSpPr>
              <a:endCxn id="2" idx="1"/>
            </p:cNvCxnSpPr>
            <p:nvPr/>
          </p:nvCxnSpPr>
          <p:spPr>
            <a:xfrm>
              <a:off x="3009900" y="3886200"/>
              <a:ext cx="1038225" cy="709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3B7E9DE7-EC50-4E86-AC9C-8EEBB177C5AD}"/>
                </a:ext>
              </a:extLst>
            </p:cNvPr>
            <p:cNvSpPr/>
            <p:nvPr/>
          </p:nvSpPr>
          <p:spPr>
            <a:xfrm>
              <a:off x="142875" y="3171825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B05A2BCD-F465-49BE-B634-E31EBF8235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9898" y="5033963"/>
              <a:ext cx="1038226" cy="6025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81B0AF41-321D-4A55-ACF0-12602BF07BF2}"/>
                </a:ext>
              </a:extLst>
            </p:cNvPr>
            <p:cNvSpPr/>
            <p:nvPr/>
          </p:nvSpPr>
          <p:spPr>
            <a:xfrm>
              <a:off x="142872" y="4943475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Nơi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 ….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9E3AD994-6E63-4814-B6D7-B3CC031C2856}"/>
                </a:ext>
              </a:extLst>
            </p:cNvPr>
            <p:cNvSpPr/>
            <p:nvPr/>
          </p:nvSpPr>
          <p:spPr>
            <a:xfrm>
              <a:off x="9077325" y="2947987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B6188061-45EF-41BA-BE8F-0A1CD899A6D7}"/>
                </a:ext>
              </a:extLst>
            </p:cNvPr>
            <p:cNvSpPr/>
            <p:nvPr/>
          </p:nvSpPr>
          <p:spPr>
            <a:xfrm>
              <a:off x="9077325" y="4763746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63440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F335B6D-73EB-4459-910C-1CA499AADB3F}"/>
              </a:ext>
            </a:extLst>
          </p:cNvPr>
          <p:cNvSpPr/>
          <p:nvPr/>
        </p:nvSpPr>
        <p:spPr>
          <a:xfrm>
            <a:off x="0" y="563512"/>
            <a:ext cx="12192000" cy="6294491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6635487-8353-4E8B-AE86-028834874D11}"/>
              </a:ext>
            </a:extLst>
          </p:cNvPr>
          <p:cNvSpPr/>
          <p:nvPr/>
        </p:nvSpPr>
        <p:spPr>
          <a:xfrm>
            <a:off x="500898" y="281756"/>
            <a:ext cx="11210246" cy="78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79816F7-E695-41C4-9654-4A161D377638}"/>
              </a:ext>
            </a:extLst>
          </p:cNvPr>
          <p:cNvSpPr/>
          <p:nvPr/>
        </p:nvSpPr>
        <p:spPr>
          <a:xfrm>
            <a:off x="8281502" y="634335"/>
            <a:ext cx="3439660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2AE250C-24C5-456A-80D3-62EC01744E44}"/>
              </a:ext>
            </a:extLst>
          </p:cNvPr>
          <p:cNvSpPr/>
          <p:nvPr/>
        </p:nvSpPr>
        <p:spPr>
          <a:xfrm>
            <a:off x="500897" y="670192"/>
            <a:ext cx="4223458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3389" y="156418"/>
            <a:ext cx="1525569" cy="1105699"/>
          </a:xfrm>
          <a:prstGeom prst="rect">
            <a:avLst/>
          </a:prstGeom>
        </p:spPr>
      </p:pic>
      <p:sp>
        <p:nvSpPr>
          <p:cNvPr id="2" name="等腰三角形 2"/>
          <p:cNvSpPr>
            <a:spLocks noChangeAspect="1"/>
          </p:cNvSpPr>
          <p:nvPr/>
        </p:nvSpPr>
        <p:spPr bwMode="auto">
          <a:xfrm rot="3036074">
            <a:off x="6320692" y="2166745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等腰三角形 2"/>
          <p:cNvSpPr>
            <a:spLocks noChangeAspect="1"/>
          </p:cNvSpPr>
          <p:nvPr/>
        </p:nvSpPr>
        <p:spPr bwMode="auto">
          <a:xfrm rot="8763501">
            <a:off x="5075045" y="3300172"/>
            <a:ext cx="1740153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425883" y="4035713"/>
            <a:ext cx="994782" cy="56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6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6474574">
            <a:off x="4555129" y="1788040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305997" y="2509573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Trình </a:t>
            </a:r>
          </a:p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bày</a:t>
            </a:r>
            <a:endParaRPr kumimoji="0" lang="zh-CN" altLang="en-US" sz="3672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4983218" y="3992415"/>
            <a:ext cx="1880110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Nhận</a:t>
            </a:r>
            <a:r>
              <a:rPr kumimoji="0" lang="en-US" altLang="zh-CN" sz="3672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xét</a:t>
            </a:r>
            <a:endParaRPr kumimoji="0" lang="zh-CN" altLang="en-US" sz="3672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6781302" y="3001138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Thắc</a:t>
            </a:r>
            <a:r>
              <a:rPr kumimoji="0" lang="en-US" altLang="zh-CN" sz="3672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mắc</a:t>
            </a:r>
            <a:endParaRPr kumimoji="0" lang="zh-CN" altLang="en-US" sz="3672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61925" y="2204990"/>
            <a:ext cx="4083139" cy="9772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916777"/>
            <a:r>
              <a:rPr lang="en-US" sz="2570" dirty="0" err="1">
                <a:solidFill>
                  <a:srgbClr val="000000"/>
                </a:solidFill>
              </a:rPr>
              <a:t>Sắp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xếp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các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phần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theo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thứ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tự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của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bản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thông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báo</a:t>
            </a:r>
            <a:endParaRPr kumimoji="0" lang="en-US" sz="2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35587" y="5173008"/>
            <a:ext cx="3616446" cy="9773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Nhận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xét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góp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ý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lịch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sự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7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25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endParaRPr kumimoji="0" lang="en-US" sz="2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87807" y="1700781"/>
            <a:ext cx="4211516" cy="1532334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916777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 thông tin được thể hiện trong nội dung của thông báo</a:t>
            </a:r>
            <a:endParaRPr kumimoji="0" lang="vi-VN" sz="2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48" y="4924634"/>
            <a:ext cx="1177700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725335" y="2977513"/>
            <a:ext cx="745352" cy="857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0417" y="155077"/>
            <a:ext cx="5595588" cy="10183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B763C49-6310-4CBA-B8AB-47208198C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7479" y="4125233"/>
            <a:ext cx="1585049" cy="20251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95F51EB-8B48-4623-BB28-799E14753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6799" y="3309302"/>
            <a:ext cx="1314431" cy="1898809"/>
          </a:xfrm>
          <a:prstGeom prst="rect">
            <a:avLst/>
          </a:prstGeom>
        </p:spPr>
      </p:pic>
      <p:pic>
        <p:nvPicPr>
          <p:cNvPr id="32" name="Picture 31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13F0C232-7402-458B-A1AB-F98FF72AA9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10113598" y="5261565"/>
            <a:ext cx="1152561" cy="795861"/>
          </a:xfrm>
          <a:prstGeom prst="rect">
            <a:avLst/>
          </a:prstGeom>
        </p:spPr>
      </p:pic>
      <p:pic>
        <p:nvPicPr>
          <p:cNvPr id="33" name="Picture 32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32B827CE-076C-48D2-814C-3C8E5D90EC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1013700" y="4320956"/>
            <a:ext cx="1043958" cy="72087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7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5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5ECA39-CCE4-4CB9-AF2A-10FE683A66C8}"/>
              </a:ext>
            </a:extLst>
          </p:cNvPr>
          <p:cNvSpPr txBox="1"/>
          <p:nvPr/>
        </p:nvSpPr>
        <p:spPr>
          <a:xfrm>
            <a:off x="3295650" y="1450072"/>
            <a:ext cx="8496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 tự của bản thông báo là: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AEF381-2516-4203-83CE-B044945BB51B}"/>
              </a:ext>
            </a:extLst>
          </p:cNvPr>
          <p:cNvSpPr/>
          <p:nvPr/>
        </p:nvSpPr>
        <p:spPr>
          <a:xfrm>
            <a:off x="476250" y="2314575"/>
            <a:ext cx="22860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921A1636-7745-4A59-BF39-137B8E2CB914}"/>
              </a:ext>
            </a:extLst>
          </p:cNvPr>
          <p:cNvSpPr/>
          <p:nvPr/>
        </p:nvSpPr>
        <p:spPr>
          <a:xfrm>
            <a:off x="3295650" y="2495550"/>
            <a:ext cx="981075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7DA3197-2F92-4D2F-AFBA-43AA3F49AEA9}"/>
              </a:ext>
            </a:extLst>
          </p:cNvPr>
          <p:cNvSpPr/>
          <p:nvPr/>
        </p:nvSpPr>
        <p:spPr>
          <a:xfrm>
            <a:off x="4581525" y="2314575"/>
            <a:ext cx="27813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xmlns="" id="{069276FB-A394-4266-9439-CE01DBAD3AAC}"/>
              </a:ext>
            </a:extLst>
          </p:cNvPr>
          <p:cNvSpPr/>
          <p:nvPr/>
        </p:nvSpPr>
        <p:spPr>
          <a:xfrm>
            <a:off x="7848600" y="2495550"/>
            <a:ext cx="981075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5203168-4EE6-4C0E-84DF-B11BC214EB29}"/>
              </a:ext>
            </a:extLst>
          </p:cNvPr>
          <p:cNvSpPr/>
          <p:nvPr/>
        </p:nvSpPr>
        <p:spPr>
          <a:xfrm>
            <a:off x="9182100" y="2314575"/>
            <a:ext cx="27813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8DA0C78-EDAC-474D-88D5-43D6AD0E1CC9}"/>
              </a:ext>
            </a:extLst>
          </p:cNvPr>
          <p:cNvSpPr txBox="1"/>
          <p:nvPr/>
        </p:nvSpPr>
        <p:spPr>
          <a:xfrm>
            <a:off x="2762250" y="3267541"/>
            <a:ext cx="8496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F1B7CC-071A-4CBF-95B2-61C4893C3EA9}"/>
              </a:ext>
            </a:extLst>
          </p:cNvPr>
          <p:cNvSpPr txBox="1"/>
          <p:nvPr/>
        </p:nvSpPr>
        <p:spPr>
          <a:xfrm>
            <a:off x="914400" y="3913872"/>
            <a:ext cx="1127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Thời gian thành lập câu lạc bộ: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15/10/2022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Nơi tìm hiểu thông tin: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mạng của trường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Nơi đăng kí tham gia câu lạc bộ: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 phòng nhà trường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hạn đăng kí tham gia câu lạc bộ: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01/10/2022 đến 10/10/2022</a:t>
            </a:r>
          </a:p>
        </p:txBody>
      </p:sp>
    </p:spTree>
    <p:extLst>
      <p:ext uri="{BB962C8B-B14F-4D97-AF65-F5344CB8AC3E}">
        <p14:creationId xmlns:p14="http://schemas.microsoft.com/office/powerpoint/2010/main" val="29112880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5" grpId="0" animBg="1"/>
      <p:bldP spid="20" grpId="0" animBg="1"/>
      <p:bldP spid="21" grpId="0" animBg="1"/>
      <p:bldP spid="22" grpId="0" animBg="1"/>
      <p:bldP spid="2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388866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xmlns="" id="{92A9B990-E27D-4C3F-9004-CE45C76DDDE8}"/>
              </a:ext>
            </a:extLst>
          </p:cNvPr>
          <p:cNvSpPr/>
          <p:nvPr/>
        </p:nvSpPr>
        <p:spPr>
          <a:xfrm flipH="1">
            <a:off x="3650168" y="541329"/>
            <a:ext cx="8040933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820B07A0-44D3-462A-AC5C-49BB25A021CD}"/>
              </a:ext>
            </a:extLst>
          </p:cNvPr>
          <p:cNvSpPr/>
          <p:nvPr/>
        </p:nvSpPr>
        <p:spPr>
          <a:xfrm>
            <a:off x="4048899" y="1102157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26260C-4240-4C6B-8ADF-BFFDF57FD068}"/>
              </a:ext>
            </a:extLst>
          </p:cNvPr>
          <p:cNvSpPr txBox="1"/>
          <p:nvPr/>
        </p:nvSpPr>
        <p:spPr>
          <a:xfrm flipH="1">
            <a:off x="4101934" y="1240223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9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360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99E6DB1-FFD3-4CFE-B927-E015F05A87EC}"/>
              </a:ext>
            </a:extLst>
          </p:cNvPr>
          <p:cNvSpPr txBox="1"/>
          <p:nvPr/>
        </p:nvSpPr>
        <p:spPr>
          <a:xfrm>
            <a:off x="9416824" y="8036357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02EED3-C4A6-4A8E-9AE0-F3E93EEC76D7}"/>
              </a:ext>
            </a:extLst>
          </p:cNvPr>
          <p:cNvSpPr txBox="1"/>
          <p:nvPr/>
        </p:nvSpPr>
        <p:spPr>
          <a:xfrm>
            <a:off x="9416824" y="8036356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0E3E7D7-8A01-4673-9852-8725A0AD03A7}"/>
              </a:ext>
            </a:extLst>
          </p:cNvPr>
          <p:cNvGrpSpPr/>
          <p:nvPr/>
        </p:nvGrpSpPr>
        <p:grpSpPr>
          <a:xfrm>
            <a:off x="825997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xmlns="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xmlns="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A8EC91-5928-4D46-947C-D70B84842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022" y="1240223"/>
            <a:ext cx="621845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8744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465</Words>
  <Application>Microsoft Office PowerPoint</Application>
  <PresentationFormat>Widescreen</PresentationFormat>
  <Paragraphs>79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微软雅黑</vt:lpstr>
      <vt:lpstr>微软雅黑</vt:lpstr>
      <vt:lpstr>宋体</vt:lpstr>
      <vt:lpstr>Arial</vt:lpstr>
      <vt:lpstr>Arial-Rounded</vt:lpstr>
      <vt:lpstr>Calibri</vt:lpstr>
      <vt:lpstr>Calibri Light</vt:lpstr>
      <vt:lpstr>Gloria Hallelujah</vt:lpstr>
      <vt:lpstr>MTD Anydore</vt:lpstr>
      <vt:lpstr>Pattaya</vt:lpstr>
      <vt:lpstr>SVN-Cookies</vt:lpstr>
      <vt:lpstr>SVN-Redressed</vt:lpstr>
      <vt:lpstr>SVN-SAF</vt:lpstr>
      <vt:lpstr>Times New Roman</vt:lpstr>
      <vt:lpstr>字魂105号-简雅黑</vt:lpstr>
      <vt:lpstr>方正清刻本悦宋简体</vt:lpstr>
      <vt:lpstr>等线</vt:lpstr>
      <vt:lpstr>1_Office 主题</vt:lpstr>
      <vt:lpstr>2_jeppt.com</vt:lpstr>
      <vt:lpstr>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23</cp:revision>
  <dcterms:created xsi:type="dcterms:W3CDTF">2022-06-29T03:01:49Z</dcterms:created>
  <dcterms:modified xsi:type="dcterms:W3CDTF">2024-10-18T08:35:36Z</dcterms:modified>
</cp:coreProperties>
</file>