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2" r:id="rId1"/>
    <p:sldMasterId id="2147483674" r:id="rId2"/>
    <p:sldMasterId id="2147483686" r:id="rId3"/>
    <p:sldMasterId id="2147483698" r:id="rId4"/>
    <p:sldMasterId id="2147483710" r:id="rId5"/>
  </p:sldMasterIdLst>
  <p:notesMasterIdLst>
    <p:notesMasterId r:id="rId36"/>
  </p:notesMasterIdLst>
  <p:sldIdLst>
    <p:sldId id="257" r:id="rId6"/>
    <p:sldId id="259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18288000" cy="10287000"/>
  <p:notesSz cx="6858000" cy="9144000"/>
  <p:embeddedFontLst>
    <p:embeddedFont>
      <p:font typeface=".VnTeknical" panose="020B7200000000000000" pitchFamily="34" charset="0"/>
      <p:regular r:id="rId37"/>
    </p:embeddedFont>
    <p:embeddedFont>
      <p:font typeface="Berlin Sans FB Demi" panose="020E0802020502020306" pitchFamily="34" charset="0"/>
      <p:bold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aveat" panose="020B0604020202020204" charset="0"/>
      <p:regular r:id="rId43"/>
      <p:bold r:id="rId44"/>
    </p:embeddedFont>
    <p:embeddedFont>
      <p:font typeface="Sigmar One" panose="020B0604020202020204" charset="0"/>
      <p:regular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5" roundtripDataSignature="AMtx7mj/x8zqG2DSL1XaR6CjERrhAja+x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2" d="100"/>
          <a:sy n="42" d="100"/>
        </p:scale>
        <p:origin x="780" y="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3.fntdata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6.fntdata"/><Relationship Id="rId68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8.fntdata"/><Relationship Id="rId65" Type="http://customschemas.google.com/relationships/presentationmetadata" Target="meta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7.fntdata"/><Relationship Id="rId69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2.fntdata"/><Relationship Id="rId67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0" name="Google Shape;87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871" name="Google Shape;871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10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1" name="Google Shape;93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2" name="Google Shape;932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4" name="Google Shape;94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2" name="Google Shape;97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2" name="Google Shape;98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0" name="Google Shape;69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2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5" name="Google Shape;1015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20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4" name="Google Shape;1024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0" name="Google Shape;1030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1" name="Google Shape;1031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22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9" name="Google Shape;1039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0" name="Google Shape;1040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9" name="Google Shape;1049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endParaRPr sz="10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50" name="Google Shape;1050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24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8" name="Google Shape;1058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Vocabulary review.</a:t>
            </a:r>
            <a:endParaRPr/>
          </a:p>
        </p:txBody>
      </p:sp>
      <p:sp>
        <p:nvSpPr>
          <p:cNvPr id="1059" name="Google Shape;1059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25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 nose</a:t>
            </a:r>
            <a:endParaRPr/>
          </a:p>
        </p:txBody>
      </p:sp>
      <p:sp>
        <p:nvSpPr>
          <p:cNvPr id="1073" name="Google Shape;1073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0" name="Google Shape;1090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Number 7</a:t>
            </a:r>
            <a:endParaRPr/>
          </a:p>
        </p:txBody>
      </p:sp>
      <p:sp>
        <p:nvSpPr>
          <p:cNvPr id="1091" name="Google Shape;1091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8" name="Google Shape;1108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Hello/ Hi!</a:t>
            </a:r>
            <a:endParaRPr/>
          </a:p>
        </p:txBody>
      </p:sp>
      <p:sp>
        <p:nvSpPr>
          <p:cNvPr id="1109" name="Google Shape;1109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6" name="Google Shape;1126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dancing</a:t>
            </a:r>
            <a:endParaRPr/>
          </a:p>
        </p:txBody>
      </p:sp>
      <p:sp>
        <p:nvSpPr>
          <p:cNvPr id="1127" name="Google Shape;1127;p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2" name="Google Shape;72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Teacher</a:t>
            </a:r>
            <a:r>
              <a:rPr lang="en-US" sz="1200" b="1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uses flashcards to review vocabulary from Unit 1 </a:t>
            </a:r>
            <a:r>
              <a:rPr lang="en-US"/>
              <a:t>to</a:t>
            </a: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Unit 5.</a:t>
            </a: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200" b="1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Then asks pupils to look at the given letter, rearrange them to find the correct word.</a:t>
            </a: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Teacher gives points or candies to the fastest pupil with the correct answer.</a:t>
            </a: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/>
            </a:b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3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Google Shape;1143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4" name="Google Shape;1144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 hand</a:t>
            </a:r>
            <a:endParaRPr/>
          </a:p>
        </p:txBody>
      </p:sp>
      <p:sp>
        <p:nvSpPr>
          <p:cNvPr id="1145" name="Google Shape;1145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82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6" name="Google Shape;84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4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4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5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58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8" name="Google Shape;338;p5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5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5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59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59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4" name="Google Shape;344;p5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5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5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4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6" name="Google Shape;356;p4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71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71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60" name="Google Shape;360;p7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7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7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7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6" name="Google Shape;366;p7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7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8" name="Google Shape;368;p7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73"/>
          <p:cNvSpPr txBox="1"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73"/>
          <p:cNvSpPr txBox="1"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72" name="Google Shape;372;p73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73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73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7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7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8" name="Google Shape;378;p7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9" name="Google Shape;379;p7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0" name="Google Shape;380;p7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7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7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4" name="Google Shape;384;p75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85" name="Google Shape;385;p75"/>
          <p:cNvSpPr txBox="1">
            <a:spLocks noGrp="1"/>
          </p:cNvSpPr>
          <p:nvPr>
            <p:ph type="body" idx="2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86" name="Google Shape;386;p75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87" name="Google Shape;387;p75"/>
          <p:cNvSpPr txBox="1">
            <a:spLocks noGrp="1"/>
          </p:cNvSpPr>
          <p:nvPr>
            <p:ph type="body" idx="4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88" name="Google Shape;388;p7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7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7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7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7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4" name="Google Shape;394;p7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" name="Google Shape;395;p7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77"/>
          <p:cNvSpPr txBox="1">
            <a:spLocks noGrp="1"/>
          </p:cNvSpPr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8" name="Google Shape;398;p77"/>
          <p:cNvSpPr txBox="1">
            <a:spLocks noGrp="1"/>
          </p:cNvSpPr>
          <p:nvPr>
            <p:ph type="body" idx="1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99" name="Google Shape;399;p77"/>
          <p:cNvSpPr txBox="1">
            <a:spLocks noGrp="1"/>
          </p:cNvSpPr>
          <p:nvPr>
            <p:ph type="body" idx="2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00" name="Google Shape;400;p7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7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7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50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5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5" name="Google Shape;285;p5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5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5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78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78"/>
          <p:cNvSpPr>
            <a:spLocks noGrp="1"/>
          </p:cNvSpPr>
          <p:nvPr>
            <p:ph type="pic" idx="2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406" name="Google Shape;406;p78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07" name="Google Shape;407;p7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8" name="Google Shape;408;p7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9" name="Google Shape;409;p7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7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79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3" name="Google Shape;413;p7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7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7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80"/>
          <p:cNvSpPr txBox="1">
            <a:spLocks noGrp="1"/>
          </p:cNvSpPr>
          <p:nvPr>
            <p:ph type="title"/>
          </p:nvPr>
        </p:nvSpPr>
        <p:spPr>
          <a:xfrm rot="5400000">
            <a:off x="4732337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80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2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9" name="Google Shape;419;p8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8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8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4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0" name="Google Shape;430;p4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4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01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101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35" name="Google Shape;435;p10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6" name="Google Shape;436;p10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10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10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0" name="Google Shape;440;p10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1" name="Google Shape;441;p10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2" name="Google Shape;442;p10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3" name="Google Shape;443;p10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103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103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47" name="Google Shape;447;p10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" name="Google Shape;448;p10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" name="Google Shape;449;p10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10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2" name="Google Shape;452;p10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53" name="Google Shape;453;p10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54" name="Google Shape;454;p10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5" name="Google Shape;455;p10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10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10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105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0" name="Google Shape;460;p10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1" name="Google Shape;461;p105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2" name="Google Shape;462;p10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3" name="Google Shape;463;p10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10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10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10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10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10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10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5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5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1" name="Google Shape;291;p5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5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5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07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10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74" name="Google Shape;474;p107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75" name="Google Shape;475;p10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10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7" name="Google Shape;477;p10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108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0" name="Google Shape;480;p108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481" name="Google Shape;481;p108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82" name="Google Shape;482;p10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3" name="Google Shape;483;p10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4" name="Google Shape;484;p10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0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7" name="Google Shape;487;p109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8" name="Google Shape;488;p10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10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10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110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110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4" name="Google Shape;494;p1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5" name="Google Shape;495;p1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1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4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4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6" name="Google Shape;506;p4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91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9" name="Google Shape;509;p91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10" name="Google Shape;510;p9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1" name="Google Shape;511;p9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2" name="Google Shape;512;p9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9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9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6" name="Google Shape;516;p9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9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9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93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1" name="Google Shape;521;p93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2" name="Google Shape;522;p9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3" name="Google Shape;523;p9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4" name="Google Shape;524;p9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9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7" name="Google Shape;527;p9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528" name="Google Shape;528;p9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529" name="Google Shape;529;p9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9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9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9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95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35" name="Google Shape;535;p9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36" name="Google Shape;536;p95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37" name="Google Shape;537;p9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38" name="Google Shape;538;p9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9" name="Google Shape;539;p9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0" name="Google Shape;540;p9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52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52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97" name="Google Shape;297;p5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5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5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9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3" name="Google Shape;543;p9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4" name="Google Shape;544;p9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5" name="Google Shape;545;p9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97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8" name="Google Shape;548;p9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49" name="Google Shape;549;p97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50" name="Google Shape;550;p9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1" name="Google Shape;551;p9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2" name="Google Shape;552;p9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98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5" name="Google Shape;555;p98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556" name="Google Shape;556;p98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57" name="Google Shape;557;p9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9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9" name="Google Shape;559;p9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9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2" name="Google Shape;562;p99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3" name="Google Shape;563;p9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4" name="Google Shape;564;p9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9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100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8" name="Google Shape;568;p100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9" name="Google Shape;569;p10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0" name="Google Shape;570;p10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1" name="Google Shape;571;p10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4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0" name="Google Shape;580;p4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1" name="Google Shape;581;p4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81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4" name="Google Shape;584;p81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85" name="Google Shape;585;p8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6" name="Google Shape;586;p8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7" name="Google Shape;587;p8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8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0" name="Google Shape;590;p8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1" name="Google Shape;591;p8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8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3" name="Google Shape;593;p8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83"/>
          <p:cNvSpPr txBox="1"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83"/>
          <p:cNvSpPr txBox="1"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97" name="Google Shape;597;p83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8" name="Google Shape;598;p83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9" name="Google Shape;599;p83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8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2" name="Google Shape;602;p8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603" name="Google Shape;603;p8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604" name="Google Shape;604;p8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5" name="Google Shape;605;p8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6" name="Google Shape;606;p8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5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5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03" name="Google Shape;303;p53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04" name="Google Shape;304;p5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5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5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8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9" name="Google Shape;609;p85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10" name="Google Shape;610;p85"/>
          <p:cNvSpPr txBox="1">
            <a:spLocks noGrp="1"/>
          </p:cNvSpPr>
          <p:nvPr>
            <p:ph type="body" idx="2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11" name="Google Shape;611;p85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12" name="Google Shape;612;p85"/>
          <p:cNvSpPr txBox="1">
            <a:spLocks noGrp="1"/>
          </p:cNvSpPr>
          <p:nvPr>
            <p:ph type="body" idx="4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13" name="Google Shape;613;p8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4" name="Google Shape;614;p8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5" name="Google Shape;615;p8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8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8" name="Google Shape;618;p8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9" name="Google Shape;619;p8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0" name="Google Shape;620;p8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87"/>
          <p:cNvSpPr txBox="1">
            <a:spLocks noGrp="1"/>
          </p:cNvSpPr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3" name="Google Shape;623;p87"/>
          <p:cNvSpPr txBox="1">
            <a:spLocks noGrp="1"/>
          </p:cNvSpPr>
          <p:nvPr>
            <p:ph type="body" idx="1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24" name="Google Shape;624;p87"/>
          <p:cNvSpPr txBox="1">
            <a:spLocks noGrp="1"/>
          </p:cNvSpPr>
          <p:nvPr>
            <p:ph type="body" idx="2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5" name="Google Shape;625;p8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6" name="Google Shape;626;p8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8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88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0" name="Google Shape;630;p88"/>
          <p:cNvSpPr>
            <a:spLocks noGrp="1"/>
          </p:cNvSpPr>
          <p:nvPr>
            <p:ph type="pic" idx="2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31" name="Google Shape;631;p88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2" name="Google Shape;632;p8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3" name="Google Shape;633;p8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4" name="Google Shape;634;p8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8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89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8" name="Google Shape;638;p8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8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0" name="Google Shape;640;p8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90"/>
          <p:cNvSpPr txBox="1">
            <a:spLocks noGrp="1"/>
          </p:cNvSpPr>
          <p:nvPr>
            <p:ph type="title"/>
          </p:nvPr>
        </p:nvSpPr>
        <p:spPr>
          <a:xfrm rot="5400000">
            <a:off x="4732337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3" name="Google Shape;643;p90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2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4" name="Google Shape;644;p9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5" name="Google Shape;645;p9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6" name="Google Shape;646;p9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5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54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10" name="Google Shape;310;p54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11" name="Google Shape;311;p54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12" name="Google Shape;312;p54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13" name="Google Shape;313;p5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5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5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5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5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5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5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5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56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24" name="Google Shape;324;p56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325" name="Google Shape;325;p5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5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5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57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5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331" name="Google Shape;331;p57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332" name="Google Shape;332;p5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p5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5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74" name="Google Shape;274;p3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5" name="Google Shape;275;p3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6" name="Google Shape;276;p3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7" name="Google Shape;277;p3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49" name="Google Shape;349;p4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0" name="Google Shape;350;p4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1" name="Google Shape;351;p4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2" name="Google Shape;352;p4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4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24" name="Google Shape;424;p4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5" name="Google Shape;425;p4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6" name="Google Shape;426;p4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7" name="Google Shape;427;p4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4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99" name="Google Shape;499;p4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0" name="Google Shape;500;p4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1" name="Google Shape;501;p4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2" name="Google Shape;502;p4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4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74" name="Google Shape;574;p4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5" name="Google Shape;575;p4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6" name="Google Shape;576;p4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7" name="Google Shape;577;p4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6.pn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8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9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6.png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D50F"/>
        </a:solidFill>
        <a:effectLst/>
      </p:bgPr>
    </p:bg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0" name="Google Shape;660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12479">
            <a:off x="804285" y="254288"/>
            <a:ext cx="12547438" cy="3189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" name="Google Shape;661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53482" y="886848"/>
            <a:ext cx="10134600" cy="1923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5580891" y="782662"/>
            <a:ext cx="778438" cy="774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Google Shape;663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2816873" y="2148312"/>
            <a:ext cx="633008" cy="629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Google Shape;664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12307236" y="1292789"/>
            <a:ext cx="498499" cy="496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9228339" y="386067"/>
            <a:ext cx="633008" cy="629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6299567" y="2237270"/>
            <a:ext cx="454200" cy="451929"/>
          </a:xfrm>
          <a:prstGeom prst="rect">
            <a:avLst/>
          </a:prstGeom>
          <a:noFill/>
          <a:ln>
            <a:noFill/>
          </a:ln>
        </p:spPr>
      </p:pic>
      <p:sp>
        <p:nvSpPr>
          <p:cNvPr id="667" name="Google Shape;667;p2"/>
          <p:cNvSpPr/>
          <p:nvPr/>
        </p:nvSpPr>
        <p:spPr>
          <a:xfrm>
            <a:off x="9615314" y="2558639"/>
            <a:ext cx="7910686" cy="7614061"/>
          </a:xfrm>
          <a:custGeom>
            <a:avLst/>
            <a:gdLst/>
            <a:ahLst/>
            <a:cxnLst/>
            <a:rect l="l" t="t" r="r" b="b"/>
            <a:pathLst>
              <a:path w="6350000" h="6349987" extrusionOk="0">
                <a:moveTo>
                  <a:pt x="3175000" y="6349987"/>
                </a:moveTo>
                <a:cubicBezTo>
                  <a:pt x="1424279" y="6349987"/>
                  <a:pt x="0" y="4925733"/>
                  <a:pt x="0" y="3175038"/>
                </a:cubicBezTo>
                <a:cubicBezTo>
                  <a:pt x="0" y="1424317"/>
                  <a:pt x="1424292" y="0"/>
                  <a:pt x="3175000" y="0"/>
                </a:cubicBezTo>
                <a:cubicBezTo>
                  <a:pt x="4925733" y="0"/>
                  <a:pt x="6350000" y="1424330"/>
                  <a:pt x="6350000" y="3175038"/>
                </a:cubicBezTo>
                <a:cubicBezTo>
                  <a:pt x="6350000" y="4925720"/>
                  <a:pt x="4925733" y="6349987"/>
                  <a:pt x="3175000" y="6349987"/>
                </a:cubicBezTo>
                <a:close/>
                <a:moveTo>
                  <a:pt x="3175000" y="115760"/>
                </a:moveTo>
                <a:cubicBezTo>
                  <a:pt x="1488135" y="115760"/>
                  <a:pt x="115760" y="1488148"/>
                  <a:pt x="115760" y="3175038"/>
                </a:cubicBezTo>
                <a:cubicBezTo>
                  <a:pt x="115760" y="4861915"/>
                  <a:pt x="1488135" y="6234265"/>
                  <a:pt x="3175000" y="6234265"/>
                </a:cubicBezTo>
                <a:cubicBezTo>
                  <a:pt x="4861852" y="6234265"/>
                  <a:pt x="6234265" y="4861890"/>
                  <a:pt x="6234265" y="3175038"/>
                </a:cubicBezTo>
                <a:cubicBezTo>
                  <a:pt x="6234265" y="1488148"/>
                  <a:pt x="4861852" y="115760"/>
                  <a:pt x="3175000" y="115760"/>
                </a:cubicBezTo>
                <a:close/>
              </a:path>
            </a:pathLst>
          </a:custGeom>
          <a:solidFill>
            <a:srgbClr val="D995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8" name="Google Shape;668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15200" y="7394694"/>
            <a:ext cx="2791076" cy="2892306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2"/>
          <p:cNvSpPr/>
          <p:nvPr/>
        </p:nvSpPr>
        <p:spPr>
          <a:xfrm>
            <a:off x="4656339" y="3027503"/>
            <a:ext cx="4487661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i="1" u="none" strike="noStrike" cap="none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eknical" panose="020B7200000000000000" pitchFamily="34" charset="0"/>
                <a:sym typeface="Arial"/>
              </a:rPr>
              <a:t>Grade 3</a:t>
            </a:r>
            <a:endParaRPr sz="900" b="1" i="1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eknical" panose="020B7200000000000000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670" name="Google Shape;670;p2"/>
          <p:cNvPicPr preferRelativeResize="0"/>
          <p:nvPr/>
        </p:nvPicPr>
        <p:blipFill rotWithShape="1">
          <a:blip r:embed="rId7">
            <a:alphaModFix/>
          </a:blip>
          <a:srcRect l="11098" t="643" r="13395" b="-643"/>
          <a:stretch/>
        </p:blipFill>
        <p:spPr>
          <a:xfrm>
            <a:off x="9753600" y="2689199"/>
            <a:ext cx="7628227" cy="7384373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71" name="Google Shape;671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064498">
            <a:off x="14453403" y="6634861"/>
            <a:ext cx="4471994" cy="4642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90833" y="6879405"/>
            <a:ext cx="3525298" cy="3080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6383000" y="368404"/>
            <a:ext cx="1413618" cy="207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5847079" y="1788796"/>
            <a:ext cx="842321" cy="12387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94FF"/>
        </a:solidFill>
        <a:effectLst/>
      </p:bgPr>
    </p:bg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3" name="Google Shape;873;p14"/>
          <p:cNvPicPr preferRelativeResize="0"/>
          <p:nvPr/>
        </p:nvPicPr>
        <p:blipFill rotWithShape="1">
          <a:blip r:embed="rId3">
            <a:alphaModFix amt="64000"/>
          </a:blip>
          <a:srcRect/>
          <a:stretch/>
        </p:blipFill>
        <p:spPr>
          <a:xfrm>
            <a:off x="-1780098" y="-6362700"/>
            <a:ext cx="21336000" cy="213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4" name="Google Shape;874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115801" y="264002"/>
            <a:ext cx="1215934" cy="1239168"/>
          </a:xfrm>
          <a:prstGeom prst="rect">
            <a:avLst/>
          </a:prstGeom>
          <a:noFill/>
          <a:ln>
            <a:noFill/>
          </a:ln>
        </p:spPr>
      </p:pic>
      <p:sp>
        <p:nvSpPr>
          <p:cNvPr id="875" name="Google Shape;875;p14"/>
          <p:cNvSpPr/>
          <p:nvPr/>
        </p:nvSpPr>
        <p:spPr>
          <a:xfrm>
            <a:off x="2989967" y="7600857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6" name="Google Shape;876;p14"/>
          <p:cNvSpPr/>
          <p:nvPr/>
        </p:nvSpPr>
        <p:spPr>
          <a:xfrm>
            <a:off x="5099216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7" name="Google Shape;877;p14"/>
          <p:cNvSpPr/>
          <p:nvPr/>
        </p:nvSpPr>
        <p:spPr>
          <a:xfrm>
            <a:off x="7208465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8" name="Google Shape;878;p14"/>
          <p:cNvSpPr/>
          <p:nvPr/>
        </p:nvSpPr>
        <p:spPr>
          <a:xfrm>
            <a:off x="9317714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9" name="Google Shape;879;p14"/>
          <p:cNvSpPr txBox="1"/>
          <p:nvPr/>
        </p:nvSpPr>
        <p:spPr>
          <a:xfrm>
            <a:off x="3383176" y="7550780"/>
            <a:ext cx="944869" cy="1718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endParaRPr/>
          </a:p>
        </p:txBody>
      </p:sp>
      <p:sp>
        <p:nvSpPr>
          <p:cNvPr id="880" name="Google Shape;880;p14"/>
          <p:cNvSpPr txBox="1"/>
          <p:nvPr/>
        </p:nvSpPr>
        <p:spPr>
          <a:xfrm>
            <a:off x="5492425" y="7550780"/>
            <a:ext cx="944869" cy="1718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endParaRPr/>
          </a:p>
        </p:txBody>
      </p:sp>
      <p:sp>
        <p:nvSpPr>
          <p:cNvPr id="881" name="Google Shape;881;p14"/>
          <p:cNvSpPr txBox="1"/>
          <p:nvPr/>
        </p:nvSpPr>
        <p:spPr>
          <a:xfrm>
            <a:off x="7601674" y="7550780"/>
            <a:ext cx="944869" cy="1718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endParaRPr/>
          </a:p>
        </p:txBody>
      </p:sp>
      <p:sp>
        <p:nvSpPr>
          <p:cNvPr id="882" name="Google Shape;882;p14"/>
          <p:cNvSpPr txBox="1"/>
          <p:nvPr/>
        </p:nvSpPr>
        <p:spPr>
          <a:xfrm>
            <a:off x="9710922" y="7550780"/>
            <a:ext cx="944869" cy="1718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endParaRPr/>
          </a:p>
        </p:txBody>
      </p:sp>
      <p:grpSp>
        <p:nvGrpSpPr>
          <p:cNvPr id="883" name="Google Shape;883;p14"/>
          <p:cNvGrpSpPr/>
          <p:nvPr/>
        </p:nvGrpSpPr>
        <p:grpSpPr>
          <a:xfrm>
            <a:off x="5168732" y="-22462"/>
            <a:ext cx="6766449" cy="2012833"/>
            <a:chOff x="-694913" y="-1458570"/>
            <a:chExt cx="6910351" cy="2683776"/>
          </a:xfrm>
        </p:grpSpPr>
        <p:sp>
          <p:nvSpPr>
            <p:cNvPr id="884" name="Google Shape;884;p14"/>
            <p:cNvSpPr/>
            <p:nvPr/>
          </p:nvSpPr>
          <p:spPr>
            <a:xfrm rot="-198601">
              <a:off x="-644345" y="-911415"/>
              <a:ext cx="6693519" cy="1945006"/>
            </a:xfrm>
            <a:prstGeom prst="rect">
              <a:avLst/>
            </a:prstGeom>
            <a:solidFill>
              <a:srgbClr val="3A9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14"/>
            <p:cNvSpPr txBox="1"/>
            <p:nvPr/>
          </p:nvSpPr>
          <p:spPr>
            <a:xfrm rot="-198601">
              <a:off x="-227969" y="-1276221"/>
              <a:ext cx="6382585" cy="22912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998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600" b="1">
                  <a:solidFill>
                    <a:srgbClr val="202020"/>
                  </a:solidFill>
                  <a:latin typeface="Arial"/>
                  <a:ea typeface="Arial"/>
                  <a:cs typeface="Arial"/>
                  <a:sym typeface="Arial"/>
                </a:rPr>
                <a:t>Question</a:t>
              </a:r>
              <a:endParaRPr/>
            </a:p>
          </p:txBody>
        </p:sp>
      </p:grpSp>
      <p:grpSp>
        <p:nvGrpSpPr>
          <p:cNvPr id="886" name="Google Shape;886;p14"/>
          <p:cNvGrpSpPr/>
          <p:nvPr/>
        </p:nvGrpSpPr>
        <p:grpSpPr>
          <a:xfrm>
            <a:off x="9906000" y="1444921"/>
            <a:ext cx="4747593" cy="2044359"/>
            <a:chOff x="-754063" y="-3601506"/>
            <a:chExt cx="6330123" cy="2725813"/>
          </a:xfrm>
        </p:grpSpPr>
        <p:sp>
          <p:nvSpPr>
            <p:cNvPr id="887" name="Google Shape;887;p14"/>
            <p:cNvSpPr/>
            <p:nvPr/>
          </p:nvSpPr>
          <p:spPr>
            <a:xfrm rot="245089">
              <a:off x="63475" y="-3079452"/>
              <a:ext cx="4565710" cy="1945005"/>
            </a:xfrm>
            <a:prstGeom prst="rect">
              <a:avLst/>
            </a:prstGeom>
            <a:solidFill>
              <a:srgbClr val="FFE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14"/>
            <p:cNvSpPr txBox="1"/>
            <p:nvPr/>
          </p:nvSpPr>
          <p:spPr>
            <a:xfrm rot="245089">
              <a:off x="-680310" y="-3384213"/>
              <a:ext cx="6182618" cy="22912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998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600" b="1">
                  <a:solidFill>
                    <a:srgbClr val="202020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/>
            </a:p>
          </p:txBody>
        </p:sp>
      </p:grpSp>
      <p:sp>
        <p:nvSpPr>
          <p:cNvPr id="889" name="Google Shape;889;p14"/>
          <p:cNvSpPr/>
          <p:nvPr/>
        </p:nvSpPr>
        <p:spPr>
          <a:xfrm>
            <a:off x="914400" y="7582817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14"/>
          <p:cNvSpPr txBox="1"/>
          <p:nvPr/>
        </p:nvSpPr>
        <p:spPr>
          <a:xfrm>
            <a:off x="1307609" y="7532740"/>
            <a:ext cx="944869" cy="1718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  <a:endParaRPr/>
          </a:p>
        </p:txBody>
      </p:sp>
      <p:pic>
        <p:nvPicPr>
          <p:cNvPr id="891" name="Google Shape;891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62400" y="114300"/>
            <a:ext cx="2240514" cy="2667278"/>
          </a:xfrm>
          <a:prstGeom prst="rect">
            <a:avLst/>
          </a:prstGeom>
          <a:noFill/>
          <a:ln>
            <a:noFill/>
          </a:ln>
        </p:spPr>
      </p:pic>
      <p:sp>
        <p:nvSpPr>
          <p:cNvPr id="892" name="Google Shape;892;p14"/>
          <p:cNvSpPr/>
          <p:nvPr/>
        </p:nvSpPr>
        <p:spPr>
          <a:xfrm>
            <a:off x="11530323" y="7656892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3" name="Google Shape;893;p14"/>
          <p:cNvSpPr/>
          <p:nvPr/>
        </p:nvSpPr>
        <p:spPr>
          <a:xfrm>
            <a:off x="13639572" y="7656892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4" name="Google Shape;894;p14"/>
          <p:cNvSpPr txBox="1"/>
          <p:nvPr/>
        </p:nvSpPr>
        <p:spPr>
          <a:xfrm>
            <a:off x="11923532" y="7603836"/>
            <a:ext cx="944869" cy="1718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endParaRPr/>
          </a:p>
        </p:txBody>
      </p:sp>
      <p:sp>
        <p:nvSpPr>
          <p:cNvPr id="895" name="Google Shape;895;p14"/>
          <p:cNvSpPr txBox="1"/>
          <p:nvPr/>
        </p:nvSpPr>
        <p:spPr>
          <a:xfrm>
            <a:off x="14032780" y="7603836"/>
            <a:ext cx="944869" cy="1718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endParaRPr/>
          </a:p>
        </p:txBody>
      </p:sp>
      <p:sp>
        <p:nvSpPr>
          <p:cNvPr id="896" name="Google Shape;896;p14"/>
          <p:cNvSpPr/>
          <p:nvPr/>
        </p:nvSpPr>
        <p:spPr>
          <a:xfrm>
            <a:off x="15751858" y="763495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7" name="Google Shape;897;p14"/>
          <p:cNvSpPr txBox="1"/>
          <p:nvPr/>
        </p:nvSpPr>
        <p:spPr>
          <a:xfrm>
            <a:off x="16145066" y="7581900"/>
            <a:ext cx="944869" cy="1718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endParaRPr/>
          </a:p>
        </p:txBody>
      </p:sp>
      <p:sp>
        <p:nvSpPr>
          <p:cNvPr id="898" name="Google Shape;898;p14"/>
          <p:cNvSpPr/>
          <p:nvPr/>
        </p:nvSpPr>
        <p:spPr>
          <a:xfrm>
            <a:off x="4972217" y="9644324"/>
            <a:ext cx="8394293" cy="642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725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1" u="sng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Hint</a:t>
            </a:r>
            <a:r>
              <a:rPr lang="en-US" sz="5400" b="1" i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5400" i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This is a hobby.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94FF"/>
        </a:solidFill>
        <a:effectLst/>
      </p:bgPr>
    </p:bg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3" name="Google Shape;903;p15"/>
          <p:cNvPicPr preferRelativeResize="0"/>
          <p:nvPr/>
        </p:nvPicPr>
        <p:blipFill rotWithShape="1">
          <a:blip r:embed="rId3">
            <a:alphaModFix amt="64000"/>
          </a:blip>
          <a:srcRect/>
          <a:stretch/>
        </p:blipFill>
        <p:spPr>
          <a:xfrm>
            <a:off x="-1780098" y="-6362700"/>
            <a:ext cx="21336000" cy="213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4" name="Google Shape;904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115801" y="264002"/>
            <a:ext cx="1215934" cy="1239168"/>
          </a:xfrm>
          <a:prstGeom prst="rect">
            <a:avLst/>
          </a:prstGeom>
          <a:noFill/>
          <a:ln>
            <a:noFill/>
          </a:ln>
        </p:spPr>
      </p:pic>
      <p:sp>
        <p:nvSpPr>
          <p:cNvPr id="905" name="Google Shape;905;p15"/>
          <p:cNvSpPr/>
          <p:nvPr/>
        </p:nvSpPr>
        <p:spPr>
          <a:xfrm>
            <a:off x="2989967" y="7600857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6" name="Google Shape;906;p15"/>
          <p:cNvSpPr/>
          <p:nvPr/>
        </p:nvSpPr>
        <p:spPr>
          <a:xfrm>
            <a:off x="5099216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7" name="Google Shape;907;p15"/>
          <p:cNvSpPr/>
          <p:nvPr/>
        </p:nvSpPr>
        <p:spPr>
          <a:xfrm>
            <a:off x="7208465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8" name="Google Shape;908;p15"/>
          <p:cNvSpPr/>
          <p:nvPr/>
        </p:nvSpPr>
        <p:spPr>
          <a:xfrm>
            <a:off x="9317714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9" name="Google Shape;909;p15"/>
          <p:cNvSpPr txBox="1"/>
          <p:nvPr/>
        </p:nvSpPr>
        <p:spPr>
          <a:xfrm>
            <a:off x="3383176" y="7550780"/>
            <a:ext cx="944869" cy="1718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  <a:endParaRPr/>
          </a:p>
        </p:txBody>
      </p:sp>
      <p:sp>
        <p:nvSpPr>
          <p:cNvPr id="910" name="Google Shape;910;p15"/>
          <p:cNvSpPr txBox="1"/>
          <p:nvPr/>
        </p:nvSpPr>
        <p:spPr>
          <a:xfrm>
            <a:off x="5492425" y="7550780"/>
            <a:ext cx="944869" cy="1718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endParaRPr/>
          </a:p>
        </p:txBody>
      </p:sp>
      <p:sp>
        <p:nvSpPr>
          <p:cNvPr id="911" name="Google Shape;911;p15"/>
          <p:cNvSpPr txBox="1"/>
          <p:nvPr/>
        </p:nvSpPr>
        <p:spPr>
          <a:xfrm>
            <a:off x="7601674" y="7550780"/>
            <a:ext cx="944869" cy="1718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endParaRPr/>
          </a:p>
        </p:txBody>
      </p:sp>
      <p:sp>
        <p:nvSpPr>
          <p:cNvPr id="912" name="Google Shape;912;p15"/>
          <p:cNvSpPr txBox="1"/>
          <p:nvPr/>
        </p:nvSpPr>
        <p:spPr>
          <a:xfrm>
            <a:off x="9710922" y="755078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endParaRPr/>
          </a:p>
        </p:txBody>
      </p:sp>
      <p:grpSp>
        <p:nvGrpSpPr>
          <p:cNvPr id="913" name="Google Shape;913;p15"/>
          <p:cNvGrpSpPr/>
          <p:nvPr/>
        </p:nvGrpSpPr>
        <p:grpSpPr>
          <a:xfrm>
            <a:off x="5168732" y="-22462"/>
            <a:ext cx="6766449" cy="2012833"/>
            <a:chOff x="-694913" y="-1458570"/>
            <a:chExt cx="6910351" cy="2683776"/>
          </a:xfrm>
        </p:grpSpPr>
        <p:sp>
          <p:nvSpPr>
            <p:cNvPr id="914" name="Google Shape;914;p15"/>
            <p:cNvSpPr/>
            <p:nvPr/>
          </p:nvSpPr>
          <p:spPr>
            <a:xfrm rot="-198601">
              <a:off x="-644345" y="-911415"/>
              <a:ext cx="6693519" cy="1945006"/>
            </a:xfrm>
            <a:prstGeom prst="rect">
              <a:avLst/>
            </a:prstGeom>
            <a:solidFill>
              <a:srgbClr val="3A9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15"/>
            <p:cNvSpPr txBox="1"/>
            <p:nvPr/>
          </p:nvSpPr>
          <p:spPr>
            <a:xfrm rot="-198601">
              <a:off x="-227969" y="-1276221"/>
              <a:ext cx="6382585" cy="22912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998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600" b="1">
                  <a:solidFill>
                    <a:srgbClr val="202020"/>
                  </a:solidFill>
                  <a:latin typeface="Arial"/>
                  <a:ea typeface="Arial"/>
                  <a:cs typeface="Arial"/>
                  <a:sym typeface="Arial"/>
                </a:rPr>
                <a:t>Question</a:t>
              </a:r>
              <a:endParaRPr/>
            </a:p>
          </p:txBody>
        </p:sp>
      </p:grpSp>
      <p:grpSp>
        <p:nvGrpSpPr>
          <p:cNvPr id="916" name="Google Shape;916;p15"/>
          <p:cNvGrpSpPr/>
          <p:nvPr/>
        </p:nvGrpSpPr>
        <p:grpSpPr>
          <a:xfrm>
            <a:off x="9911315" y="1519334"/>
            <a:ext cx="4736965" cy="1895989"/>
            <a:chOff x="-746977" y="-3502288"/>
            <a:chExt cx="6315952" cy="2527986"/>
          </a:xfrm>
        </p:grpSpPr>
        <p:sp>
          <p:nvSpPr>
            <p:cNvPr id="917" name="Google Shape;917;p15"/>
            <p:cNvSpPr/>
            <p:nvPr/>
          </p:nvSpPr>
          <p:spPr>
            <a:xfrm rot="245089">
              <a:off x="63475" y="-3079452"/>
              <a:ext cx="4565710" cy="1945005"/>
            </a:xfrm>
            <a:prstGeom prst="rect">
              <a:avLst/>
            </a:prstGeom>
            <a:solidFill>
              <a:srgbClr val="FFE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15"/>
            <p:cNvSpPr txBox="1"/>
            <p:nvPr/>
          </p:nvSpPr>
          <p:spPr>
            <a:xfrm rot="245089">
              <a:off x="-680310" y="-3284742"/>
              <a:ext cx="6182618" cy="20922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998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600" b="1">
                  <a:solidFill>
                    <a:srgbClr val="202020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/>
            </a:p>
          </p:txBody>
        </p:sp>
      </p:grpSp>
      <p:sp>
        <p:nvSpPr>
          <p:cNvPr id="919" name="Google Shape;919;p15"/>
          <p:cNvSpPr/>
          <p:nvPr/>
        </p:nvSpPr>
        <p:spPr>
          <a:xfrm>
            <a:off x="914400" y="7582817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0" name="Google Shape;920;p15"/>
          <p:cNvSpPr txBox="1"/>
          <p:nvPr/>
        </p:nvSpPr>
        <p:spPr>
          <a:xfrm>
            <a:off x="1307609" y="7532740"/>
            <a:ext cx="944869" cy="1718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endParaRPr/>
          </a:p>
        </p:txBody>
      </p:sp>
      <p:pic>
        <p:nvPicPr>
          <p:cNvPr id="921" name="Google Shape;921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62400" y="114300"/>
            <a:ext cx="2240514" cy="2667278"/>
          </a:xfrm>
          <a:prstGeom prst="rect">
            <a:avLst/>
          </a:prstGeom>
          <a:noFill/>
          <a:ln>
            <a:noFill/>
          </a:ln>
        </p:spPr>
      </p:pic>
      <p:sp>
        <p:nvSpPr>
          <p:cNvPr id="922" name="Google Shape;922;p15"/>
          <p:cNvSpPr/>
          <p:nvPr/>
        </p:nvSpPr>
        <p:spPr>
          <a:xfrm>
            <a:off x="11530323" y="7580692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3" name="Google Shape;923;p15"/>
          <p:cNvSpPr/>
          <p:nvPr/>
        </p:nvSpPr>
        <p:spPr>
          <a:xfrm>
            <a:off x="13639572" y="7580692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4" name="Google Shape;924;p15"/>
          <p:cNvSpPr txBox="1"/>
          <p:nvPr/>
        </p:nvSpPr>
        <p:spPr>
          <a:xfrm>
            <a:off x="11923532" y="7527636"/>
            <a:ext cx="944869" cy="1718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endParaRPr/>
          </a:p>
        </p:txBody>
      </p:sp>
      <p:sp>
        <p:nvSpPr>
          <p:cNvPr id="925" name="Google Shape;925;p15"/>
          <p:cNvSpPr txBox="1"/>
          <p:nvPr/>
        </p:nvSpPr>
        <p:spPr>
          <a:xfrm>
            <a:off x="14032780" y="7527636"/>
            <a:ext cx="944869" cy="1718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endParaRPr/>
          </a:p>
        </p:txBody>
      </p:sp>
      <p:sp>
        <p:nvSpPr>
          <p:cNvPr id="926" name="Google Shape;926;p15"/>
          <p:cNvSpPr/>
          <p:nvPr/>
        </p:nvSpPr>
        <p:spPr>
          <a:xfrm>
            <a:off x="15751858" y="755875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p15"/>
          <p:cNvSpPr txBox="1"/>
          <p:nvPr/>
        </p:nvSpPr>
        <p:spPr>
          <a:xfrm>
            <a:off x="16145066" y="750570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endParaRPr/>
          </a:p>
        </p:txBody>
      </p:sp>
      <p:pic>
        <p:nvPicPr>
          <p:cNvPr id="928" name="Google Shape;928;p15"/>
          <p:cNvPicPr preferRelativeResize="0"/>
          <p:nvPr/>
        </p:nvPicPr>
        <p:blipFill rotWithShape="1">
          <a:blip r:embed="rId6">
            <a:alphaModFix/>
          </a:blip>
          <a:srcRect l="4400" t="8156" r="13054" b="9851"/>
          <a:stretch/>
        </p:blipFill>
        <p:spPr>
          <a:xfrm>
            <a:off x="6248400" y="3415324"/>
            <a:ext cx="6032659" cy="3994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9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8BF1">
            <a:alpha val="60392"/>
          </a:srgbClr>
        </a:solidFill>
        <a:effectLst/>
      </p:bgPr>
    </p:bg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4" name="Google Shape;934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10781" y="6456933"/>
            <a:ext cx="6268885" cy="5477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35" name="Google Shape;935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592978" y="-384270"/>
            <a:ext cx="6268885" cy="5477438"/>
          </a:xfrm>
          <a:prstGeom prst="rect">
            <a:avLst/>
          </a:prstGeom>
          <a:noFill/>
          <a:ln>
            <a:noFill/>
          </a:ln>
        </p:spPr>
      </p:pic>
      <p:sp>
        <p:nvSpPr>
          <p:cNvPr id="936" name="Google Shape;936;p16"/>
          <p:cNvSpPr/>
          <p:nvPr/>
        </p:nvSpPr>
        <p:spPr>
          <a:xfrm>
            <a:off x="1808267" y="723040"/>
            <a:ext cx="14864293" cy="8588599"/>
          </a:xfrm>
          <a:prstGeom prst="rect">
            <a:avLst/>
          </a:prstGeom>
          <a:solidFill>
            <a:srgbClr val="776B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37" name="Google Shape;937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12479">
            <a:off x="1834299" y="2247970"/>
            <a:ext cx="14619401" cy="1830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9" name="Google Shape;939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12479">
            <a:off x="2108417" y="4071659"/>
            <a:ext cx="13873611" cy="1830686"/>
          </a:xfrm>
          <a:prstGeom prst="rect">
            <a:avLst/>
          </a:prstGeom>
          <a:noFill/>
          <a:ln>
            <a:noFill/>
          </a:ln>
        </p:spPr>
      </p:pic>
      <p:sp>
        <p:nvSpPr>
          <p:cNvPr id="940" name="Google Shape;940;p16"/>
          <p:cNvSpPr txBox="1"/>
          <p:nvPr/>
        </p:nvSpPr>
        <p:spPr>
          <a:xfrm>
            <a:off x="1742278" y="2354449"/>
            <a:ext cx="14173462" cy="2954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dirty="0">
                <a:solidFill>
                  <a:srgbClr val="000000"/>
                </a:solidFill>
                <a:latin typeface="Berlin Sans FB Demi" panose="020E0802020502020306" pitchFamily="34" charset="0"/>
                <a:sym typeface="Arial"/>
              </a:rPr>
              <a:t>2. Find, circle</a:t>
            </a:r>
            <a:endParaRPr sz="1050" dirty="0">
              <a:latin typeface="Berlin Sans FB Demi" panose="020E0802020502020306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dirty="0">
                <a:solidFill>
                  <a:srgbClr val="000000"/>
                </a:solidFill>
                <a:latin typeface="Berlin Sans FB Demi" panose="020E0802020502020306" pitchFamily="34" charset="0"/>
                <a:sym typeface="Arial"/>
              </a:rPr>
              <a:t>and match</a:t>
            </a:r>
            <a:endParaRPr sz="1050" dirty="0">
              <a:latin typeface="Berlin Sans FB Demi" panose="020E0802020502020306" pitchFamily="34" charset="0"/>
            </a:endParaRPr>
          </a:p>
        </p:txBody>
      </p:sp>
      <p:pic>
        <p:nvPicPr>
          <p:cNvPr id="941" name="Google Shape;941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84946" y="5144904"/>
            <a:ext cx="4939140" cy="443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p17"/>
          <p:cNvSpPr/>
          <p:nvPr/>
        </p:nvSpPr>
        <p:spPr>
          <a:xfrm>
            <a:off x="304800" y="333674"/>
            <a:ext cx="17678400" cy="9777751"/>
          </a:xfrm>
          <a:prstGeom prst="rect">
            <a:avLst/>
          </a:prstGeom>
          <a:solidFill>
            <a:srgbClr val="F3D5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47" name="Google Shape;947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114300"/>
            <a:ext cx="9906000" cy="10052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8" name="Google Shape;948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69357" y="7332232"/>
            <a:ext cx="2925250" cy="2688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49" name="Google Shape;949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20908" y="4047749"/>
            <a:ext cx="3065983" cy="2695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0" name="Google Shape;950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24428" y="419100"/>
            <a:ext cx="3265068" cy="289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1" name="Google Shape;951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261591" y="5143500"/>
            <a:ext cx="3553272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2" name="Google Shape;952;p1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173200" y="1034054"/>
            <a:ext cx="3610479" cy="28091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18"/>
          <p:cNvSpPr/>
          <p:nvPr/>
        </p:nvSpPr>
        <p:spPr>
          <a:xfrm>
            <a:off x="304800" y="333674"/>
            <a:ext cx="17678400" cy="9777751"/>
          </a:xfrm>
          <a:prstGeom prst="rect">
            <a:avLst/>
          </a:prstGeom>
          <a:solidFill>
            <a:srgbClr val="F3D5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58" name="Google Shape;958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7200" y="196389"/>
            <a:ext cx="9906000" cy="1005232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59" name="Google Shape;959;p18"/>
          <p:cNvCxnSpPr/>
          <p:nvPr/>
        </p:nvCxnSpPr>
        <p:spPr>
          <a:xfrm>
            <a:off x="9753600" y="571500"/>
            <a:ext cx="4619121" cy="0"/>
          </a:xfrm>
          <a:prstGeom prst="straightConnector1">
            <a:avLst/>
          </a:prstGeom>
          <a:noFill/>
          <a:ln w="127000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</p:spPr>
      </p:cxnSp>
      <p:pic>
        <p:nvPicPr>
          <p:cNvPr id="960" name="Google Shape;960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372721" y="347839"/>
            <a:ext cx="3610479" cy="28091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9"/>
          <p:cNvSpPr/>
          <p:nvPr/>
        </p:nvSpPr>
        <p:spPr>
          <a:xfrm>
            <a:off x="304800" y="333674"/>
            <a:ext cx="17678400" cy="9777751"/>
          </a:xfrm>
          <a:prstGeom prst="rect">
            <a:avLst/>
          </a:prstGeom>
          <a:solidFill>
            <a:srgbClr val="F3D5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66" name="Google Shape;966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7200" y="196389"/>
            <a:ext cx="9906000" cy="10052322"/>
          </a:xfrm>
          <a:prstGeom prst="rect">
            <a:avLst/>
          </a:prstGeom>
          <a:noFill/>
          <a:ln>
            <a:noFill/>
          </a:ln>
        </p:spPr>
      </p:pic>
      <p:sp>
        <p:nvSpPr>
          <p:cNvPr id="967" name="Google Shape;967;p19"/>
          <p:cNvSpPr/>
          <p:nvPr/>
        </p:nvSpPr>
        <p:spPr>
          <a:xfrm rot="-5400000">
            <a:off x="7581900" y="-533400"/>
            <a:ext cx="1143000" cy="7467600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8" name="Google Shape;968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782035" y="1856365"/>
            <a:ext cx="2925250" cy="268806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69" name="Google Shape;969;p19"/>
          <p:cNvCxnSpPr/>
          <p:nvPr/>
        </p:nvCxnSpPr>
        <p:spPr>
          <a:xfrm>
            <a:off x="11863639" y="3200399"/>
            <a:ext cx="2842961" cy="0"/>
          </a:xfrm>
          <a:prstGeom prst="straightConnector1">
            <a:avLst/>
          </a:prstGeom>
          <a:noFill/>
          <a:ln w="127000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p20"/>
          <p:cNvSpPr/>
          <p:nvPr/>
        </p:nvSpPr>
        <p:spPr>
          <a:xfrm>
            <a:off x="304800" y="235383"/>
            <a:ext cx="17678400" cy="9777751"/>
          </a:xfrm>
          <a:prstGeom prst="rect">
            <a:avLst/>
          </a:prstGeom>
          <a:solidFill>
            <a:srgbClr val="F3D5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5" name="Google Shape;975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7200" y="196389"/>
            <a:ext cx="9906000" cy="10052322"/>
          </a:xfrm>
          <a:prstGeom prst="rect">
            <a:avLst/>
          </a:prstGeom>
          <a:noFill/>
          <a:ln>
            <a:noFill/>
          </a:ln>
        </p:spPr>
      </p:pic>
      <p:sp>
        <p:nvSpPr>
          <p:cNvPr id="976" name="Google Shape;976;p20"/>
          <p:cNvSpPr/>
          <p:nvPr/>
        </p:nvSpPr>
        <p:spPr>
          <a:xfrm>
            <a:off x="12877800" y="2781300"/>
            <a:ext cx="1143000" cy="7231834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7" name="Google Shape;977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642574" y="5222550"/>
            <a:ext cx="3065983" cy="2695951"/>
          </a:xfrm>
          <a:prstGeom prst="rect">
            <a:avLst/>
          </a:prstGeom>
          <a:noFill/>
          <a:ln>
            <a:noFill/>
          </a:ln>
        </p:spPr>
      </p:pic>
      <p:sp>
        <p:nvSpPr>
          <p:cNvPr id="978" name="Google Shape;978;p20"/>
          <p:cNvSpPr/>
          <p:nvPr/>
        </p:nvSpPr>
        <p:spPr>
          <a:xfrm rot="-5400000">
            <a:off x="7581900" y="-533400"/>
            <a:ext cx="1143000" cy="7467600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79" name="Google Shape;979;p20"/>
          <p:cNvCxnSpPr/>
          <p:nvPr/>
        </p:nvCxnSpPr>
        <p:spPr>
          <a:xfrm>
            <a:off x="14020800" y="6397217"/>
            <a:ext cx="1066800" cy="0"/>
          </a:xfrm>
          <a:prstGeom prst="straightConnector1">
            <a:avLst/>
          </a:prstGeom>
          <a:noFill/>
          <a:ln w="127000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21"/>
          <p:cNvSpPr/>
          <p:nvPr/>
        </p:nvSpPr>
        <p:spPr>
          <a:xfrm>
            <a:off x="304800" y="235383"/>
            <a:ext cx="17678400" cy="9777751"/>
          </a:xfrm>
          <a:prstGeom prst="rect">
            <a:avLst/>
          </a:prstGeom>
          <a:solidFill>
            <a:srgbClr val="F3D5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5" name="Google Shape;98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7200" y="196389"/>
            <a:ext cx="9906000" cy="10052322"/>
          </a:xfrm>
          <a:prstGeom prst="rect">
            <a:avLst/>
          </a:prstGeom>
          <a:noFill/>
          <a:ln>
            <a:noFill/>
          </a:ln>
        </p:spPr>
      </p:pic>
      <p:sp>
        <p:nvSpPr>
          <p:cNvPr id="986" name="Google Shape;986;p21"/>
          <p:cNvSpPr/>
          <p:nvPr/>
        </p:nvSpPr>
        <p:spPr>
          <a:xfrm>
            <a:off x="12877800" y="2781300"/>
            <a:ext cx="1143000" cy="7231834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7" name="Google Shape;987;p21"/>
          <p:cNvSpPr/>
          <p:nvPr/>
        </p:nvSpPr>
        <p:spPr>
          <a:xfrm rot="-5400000">
            <a:off x="7581900" y="-533400"/>
            <a:ext cx="1143000" cy="7467600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8" name="Google Shape;988;p21"/>
          <p:cNvSpPr/>
          <p:nvPr/>
        </p:nvSpPr>
        <p:spPr>
          <a:xfrm>
            <a:off x="5486400" y="4769477"/>
            <a:ext cx="1143000" cy="4336423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89" name="Google Shape;989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2228" y="5489888"/>
            <a:ext cx="3265068" cy="2895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90" name="Google Shape;990;p21"/>
          <p:cNvCxnSpPr/>
          <p:nvPr/>
        </p:nvCxnSpPr>
        <p:spPr>
          <a:xfrm rot="10800000">
            <a:off x="3505200" y="6937688"/>
            <a:ext cx="1981201" cy="0"/>
          </a:xfrm>
          <a:prstGeom prst="straightConnector1">
            <a:avLst/>
          </a:prstGeom>
          <a:noFill/>
          <a:ln w="127000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22"/>
          <p:cNvSpPr/>
          <p:nvPr/>
        </p:nvSpPr>
        <p:spPr>
          <a:xfrm>
            <a:off x="304800" y="235383"/>
            <a:ext cx="17678400" cy="9777751"/>
          </a:xfrm>
          <a:prstGeom prst="rect">
            <a:avLst/>
          </a:prstGeom>
          <a:solidFill>
            <a:srgbClr val="F3D5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6" name="Google Shape;996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7200" y="196389"/>
            <a:ext cx="9906000" cy="10052322"/>
          </a:xfrm>
          <a:prstGeom prst="rect">
            <a:avLst/>
          </a:prstGeom>
          <a:noFill/>
          <a:ln>
            <a:noFill/>
          </a:ln>
        </p:spPr>
      </p:pic>
      <p:sp>
        <p:nvSpPr>
          <p:cNvPr id="997" name="Google Shape;997;p22"/>
          <p:cNvSpPr/>
          <p:nvPr/>
        </p:nvSpPr>
        <p:spPr>
          <a:xfrm>
            <a:off x="12877800" y="2781300"/>
            <a:ext cx="1143000" cy="7231834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8" name="Google Shape;998;p22"/>
          <p:cNvSpPr/>
          <p:nvPr/>
        </p:nvSpPr>
        <p:spPr>
          <a:xfrm rot="-5400000">
            <a:off x="7581900" y="-533400"/>
            <a:ext cx="1143000" cy="7467600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9" name="Google Shape;999;p22"/>
          <p:cNvSpPr/>
          <p:nvPr/>
        </p:nvSpPr>
        <p:spPr>
          <a:xfrm>
            <a:off x="5486400" y="4769477"/>
            <a:ext cx="1143000" cy="4184023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0" name="Google Shape;1000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4800" y="5231601"/>
            <a:ext cx="3727229" cy="2877497"/>
          </a:xfrm>
          <a:prstGeom prst="rect">
            <a:avLst/>
          </a:prstGeom>
          <a:noFill/>
          <a:ln>
            <a:noFill/>
          </a:ln>
        </p:spPr>
      </p:pic>
      <p:sp>
        <p:nvSpPr>
          <p:cNvPr id="1001" name="Google Shape;1001;p22"/>
          <p:cNvSpPr/>
          <p:nvPr/>
        </p:nvSpPr>
        <p:spPr>
          <a:xfrm>
            <a:off x="7581900" y="4769477"/>
            <a:ext cx="1143000" cy="4184023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02" name="Google Shape;1002;p22"/>
          <p:cNvCxnSpPr/>
          <p:nvPr/>
        </p:nvCxnSpPr>
        <p:spPr>
          <a:xfrm rot="10800000">
            <a:off x="2962779" y="6861488"/>
            <a:ext cx="4619121" cy="0"/>
          </a:xfrm>
          <a:prstGeom prst="straightConnector1">
            <a:avLst/>
          </a:prstGeom>
          <a:noFill/>
          <a:ln w="127000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p23"/>
          <p:cNvSpPr/>
          <p:nvPr/>
        </p:nvSpPr>
        <p:spPr>
          <a:xfrm>
            <a:off x="304800" y="235383"/>
            <a:ext cx="17678400" cy="9777751"/>
          </a:xfrm>
          <a:prstGeom prst="rect">
            <a:avLst/>
          </a:prstGeom>
          <a:solidFill>
            <a:srgbClr val="F3D5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8" name="Google Shape;1008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7200" y="196389"/>
            <a:ext cx="9906000" cy="10052322"/>
          </a:xfrm>
          <a:prstGeom prst="rect">
            <a:avLst/>
          </a:prstGeom>
          <a:noFill/>
          <a:ln>
            <a:noFill/>
          </a:ln>
        </p:spPr>
      </p:pic>
      <p:sp>
        <p:nvSpPr>
          <p:cNvPr id="1009" name="Google Shape;1009;p23"/>
          <p:cNvSpPr/>
          <p:nvPr/>
        </p:nvSpPr>
        <p:spPr>
          <a:xfrm>
            <a:off x="12877800" y="2781300"/>
            <a:ext cx="1143000" cy="7231834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0" name="Google Shape;1010;p23"/>
          <p:cNvSpPr/>
          <p:nvPr/>
        </p:nvSpPr>
        <p:spPr>
          <a:xfrm rot="-5400000">
            <a:off x="7581900" y="-533400"/>
            <a:ext cx="1143000" cy="7467600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1" name="Google Shape;1011;p23"/>
          <p:cNvSpPr/>
          <p:nvPr/>
        </p:nvSpPr>
        <p:spPr>
          <a:xfrm>
            <a:off x="5486400" y="4769477"/>
            <a:ext cx="1143000" cy="4184023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2" name="Google Shape;1012;p23"/>
          <p:cNvSpPr/>
          <p:nvPr/>
        </p:nvSpPr>
        <p:spPr>
          <a:xfrm>
            <a:off x="7581900" y="4769477"/>
            <a:ext cx="1143000" cy="4184023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4B4">
            <a:alpha val="58823"/>
          </a:srgbClr>
        </a:solidFill>
        <a:effectLst/>
      </p:bgPr>
    </p:bg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3" name="Google Shape;693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676297">
            <a:off x="-43068" y="-179530"/>
            <a:ext cx="2742324" cy="2948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Google Shape;694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979807">
            <a:off x="13444013" y="8603827"/>
            <a:ext cx="4742698" cy="1280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12479">
            <a:off x="2202792" y="2413854"/>
            <a:ext cx="13813584" cy="4005940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Google Shape;696;p4"/>
          <p:cNvSpPr txBox="1"/>
          <p:nvPr/>
        </p:nvSpPr>
        <p:spPr>
          <a:xfrm>
            <a:off x="1679896" y="3365211"/>
            <a:ext cx="14859376" cy="2051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1.Warm-up and review</a:t>
            </a:r>
            <a:endParaRPr sz="10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8" name="Google Shape;1018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676297">
            <a:off x="-43068" y="-179530"/>
            <a:ext cx="2742324" cy="2948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979807">
            <a:off x="13444013" y="8603827"/>
            <a:ext cx="4742698" cy="1280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0" name="Google Shape;1020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12479">
            <a:off x="2166844" y="2131303"/>
            <a:ext cx="13813584" cy="6203646"/>
          </a:xfrm>
          <a:prstGeom prst="rect">
            <a:avLst/>
          </a:prstGeom>
          <a:noFill/>
          <a:ln>
            <a:noFill/>
          </a:ln>
        </p:spPr>
      </p:pic>
      <p:sp>
        <p:nvSpPr>
          <p:cNvPr id="1021" name="Google Shape;1021;p24"/>
          <p:cNvSpPr txBox="1"/>
          <p:nvPr/>
        </p:nvSpPr>
        <p:spPr>
          <a:xfrm>
            <a:off x="3124200" y="3390900"/>
            <a:ext cx="12115800" cy="420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0" b="1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2. Quiz time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Google Shape;1027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7800" y="-545508"/>
            <a:ext cx="14950388" cy="116294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Google Shape;1033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676297">
            <a:off x="-43068" y="-179530"/>
            <a:ext cx="2742324" cy="2948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4" name="Google Shape;1034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979807">
            <a:off x="13444013" y="8603827"/>
            <a:ext cx="4742698" cy="1280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5" name="Google Shape;1035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12479">
            <a:off x="2166844" y="2131303"/>
            <a:ext cx="13813584" cy="6203646"/>
          </a:xfrm>
          <a:prstGeom prst="rect">
            <a:avLst/>
          </a:prstGeom>
          <a:noFill/>
          <a:ln>
            <a:noFill/>
          </a:ln>
        </p:spPr>
      </p:pic>
      <p:sp>
        <p:nvSpPr>
          <p:cNvPr id="1036" name="Google Shape;1036;p27"/>
          <p:cNvSpPr txBox="1"/>
          <p:nvPr/>
        </p:nvSpPr>
        <p:spPr>
          <a:xfrm>
            <a:off x="3461695" y="2301108"/>
            <a:ext cx="12115800" cy="6258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0" b="1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3</a:t>
            </a:r>
            <a:r>
              <a:rPr lang="en-US" sz="13400" b="1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. </a:t>
            </a:r>
            <a:r>
              <a:rPr lang="en-US" sz="16000" b="1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Look and match.</a:t>
            </a:r>
            <a:endParaRPr sz="16000" b="1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Google Shape;1042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600" y="0"/>
            <a:ext cx="16915008" cy="965424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43" name="Google Shape;1043;p28"/>
          <p:cNvCxnSpPr/>
          <p:nvPr/>
        </p:nvCxnSpPr>
        <p:spPr>
          <a:xfrm>
            <a:off x="5867400" y="3009900"/>
            <a:ext cx="7162800" cy="32766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44" name="Google Shape;1044;p28"/>
          <p:cNvCxnSpPr/>
          <p:nvPr/>
        </p:nvCxnSpPr>
        <p:spPr>
          <a:xfrm flipH="1">
            <a:off x="5722214" y="3009899"/>
            <a:ext cx="3533887" cy="3276601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45" name="Google Shape;1045;p28"/>
          <p:cNvCxnSpPr/>
          <p:nvPr/>
        </p:nvCxnSpPr>
        <p:spPr>
          <a:xfrm rot="10800000" flipH="1">
            <a:off x="2316979" y="3009900"/>
            <a:ext cx="14066813" cy="3276601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46" name="Google Shape;1046;p28"/>
          <p:cNvCxnSpPr/>
          <p:nvPr/>
        </p:nvCxnSpPr>
        <p:spPr>
          <a:xfrm>
            <a:off x="12763500" y="3009899"/>
            <a:ext cx="3486942" cy="3276601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2" name="Google Shape;1052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676297">
            <a:off x="-43068" y="-179530"/>
            <a:ext cx="2742324" cy="2948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3" name="Google Shape;1053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979807">
            <a:off x="13444013" y="8603827"/>
            <a:ext cx="4742698" cy="1280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4" name="Google Shape;1054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12479">
            <a:off x="2351508" y="1709956"/>
            <a:ext cx="13813584" cy="7044044"/>
          </a:xfrm>
          <a:prstGeom prst="rect">
            <a:avLst/>
          </a:prstGeom>
          <a:noFill/>
          <a:ln>
            <a:noFill/>
          </a:ln>
        </p:spPr>
      </p:pic>
      <p:sp>
        <p:nvSpPr>
          <p:cNvPr id="1055" name="Google Shape;1055;p29"/>
          <p:cNvSpPr txBox="1"/>
          <p:nvPr/>
        </p:nvSpPr>
        <p:spPr>
          <a:xfrm>
            <a:off x="2057400" y="1719342"/>
            <a:ext cx="14763250" cy="6258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0" b="1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5. Fun corner and wrap-up</a:t>
            </a:r>
            <a:endParaRPr sz="16000" b="1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6C09">
            <a:alpha val="97647"/>
          </a:srgbClr>
        </a:solidFill>
        <a:effectLst/>
      </p:bgPr>
    </p:bg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1" name="Google Shape;1061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2716055" y="0"/>
            <a:ext cx="12954000" cy="7089371"/>
          </a:xfrm>
          <a:prstGeom prst="rect">
            <a:avLst/>
          </a:prstGeom>
          <a:noFill/>
          <a:ln>
            <a:noFill/>
          </a:ln>
        </p:spPr>
      </p:pic>
      <p:sp>
        <p:nvSpPr>
          <p:cNvPr id="1062" name="Google Shape;1062;p30"/>
          <p:cNvSpPr txBox="1"/>
          <p:nvPr/>
        </p:nvSpPr>
        <p:spPr>
          <a:xfrm>
            <a:off x="3143622" y="1123599"/>
            <a:ext cx="12115800" cy="4652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6956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0" b="1">
                <a:solidFill>
                  <a:srgbClr val="002060"/>
                </a:solidFill>
                <a:latin typeface="Caveat"/>
                <a:ea typeface="Caveat"/>
                <a:cs typeface="Caveat"/>
                <a:sym typeface="Caveat"/>
              </a:rPr>
              <a:t>Game time!</a:t>
            </a:r>
            <a:endParaRPr/>
          </a:p>
        </p:txBody>
      </p:sp>
      <p:pic>
        <p:nvPicPr>
          <p:cNvPr id="1063" name="Google Shape;1063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444262" y="707994"/>
            <a:ext cx="2451586" cy="1930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4" name="Google Shape;1064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237054">
            <a:off x="170755" y="1337207"/>
            <a:ext cx="4016031" cy="243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5" name="Google Shape;1065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42536" y="4828950"/>
            <a:ext cx="2606355" cy="2260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6" name="Google Shape;1066;p3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346453" y="7353300"/>
            <a:ext cx="1710138" cy="2605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7" name="Google Shape;1067;p3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822670">
            <a:off x="12606242" y="5602298"/>
            <a:ext cx="2784882" cy="2974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8" name="Google Shape;1068;p3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576501">
            <a:off x="15598582" y="3584450"/>
            <a:ext cx="1762540" cy="1785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9" name="Google Shape;1069;p3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620023">
            <a:off x="5265916" y="6939687"/>
            <a:ext cx="1630689" cy="19371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21569" y="8403169"/>
            <a:ext cx="1825425" cy="18162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76" name="Google Shape;1076;p31"/>
          <p:cNvGrpSpPr/>
          <p:nvPr/>
        </p:nvGrpSpPr>
        <p:grpSpPr>
          <a:xfrm>
            <a:off x="597420" y="353380"/>
            <a:ext cx="16536861" cy="8979105"/>
            <a:chOff x="0" y="0"/>
            <a:chExt cx="8456930" cy="6350000"/>
          </a:xfrm>
        </p:grpSpPr>
        <p:sp>
          <p:nvSpPr>
            <p:cNvPr id="1077" name="Google Shape;1077;p31"/>
            <p:cNvSpPr/>
            <p:nvPr/>
          </p:nvSpPr>
          <p:spPr>
            <a:xfrm>
              <a:off x="0" y="0"/>
              <a:ext cx="8456930" cy="6350000"/>
            </a:xfrm>
            <a:custGeom>
              <a:avLst/>
              <a:gdLst/>
              <a:ahLst/>
              <a:cxnLst/>
              <a:rect l="l" t="t" r="r" b="b"/>
              <a:pathLst>
                <a:path w="8456930" h="6350000" extrusionOk="0">
                  <a:moveTo>
                    <a:pt x="8456930" y="355600"/>
                  </a:moveTo>
                  <a:lnTo>
                    <a:pt x="8456930" y="637540"/>
                  </a:lnTo>
                  <a:lnTo>
                    <a:pt x="8455661" y="5728970"/>
                  </a:lnTo>
                  <a:lnTo>
                    <a:pt x="8455661" y="5994400"/>
                  </a:lnTo>
                  <a:cubicBezTo>
                    <a:pt x="8455661" y="6189980"/>
                    <a:pt x="8295641" y="6350000"/>
                    <a:pt x="8100061" y="6350000"/>
                  </a:cubicBezTo>
                  <a:lnTo>
                    <a:pt x="355600" y="6350000"/>
                  </a:lnTo>
                  <a:cubicBezTo>
                    <a:pt x="160020" y="6350000"/>
                    <a:pt x="0" y="6189980"/>
                    <a:pt x="0" y="5994400"/>
                  </a:cubicBezTo>
                  <a:lnTo>
                    <a:pt x="0" y="638810"/>
                  </a:lnTo>
                  <a:cubicBezTo>
                    <a:pt x="0" y="637540"/>
                    <a:pt x="0" y="638810"/>
                    <a:pt x="0" y="637540"/>
                  </a:cubicBezTo>
                  <a:cubicBezTo>
                    <a:pt x="0" y="636270"/>
                    <a:pt x="0" y="636270"/>
                    <a:pt x="0" y="636270"/>
                  </a:cubicBezTo>
                  <a:lnTo>
                    <a:pt x="0" y="355600"/>
                  </a:lnTo>
                  <a:cubicBezTo>
                    <a:pt x="0" y="160020"/>
                    <a:pt x="160020" y="0"/>
                    <a:pt x="355600" y="0"/>
                  </a:cubicBezTo>
                  <a:lnTo>
                    <a:pt x="8101330" y="0"/>
                  </a:lnTo>
                  <a:cubicBezTo>
                    <a:pt x="8296910" y="0"/>
                    <a:pt x="8456930" y="160020"/>
                    <a:pt x="8456930" y="355600"/>
                  </a:cubicBezTo>
                  <a:close/>
                </a:path>
              </a:pathLst>
            </a:custGeom>
            <a:solidFill>
              <a:srgbClr val="1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1"/>
            <p:cNvSpPr/>
            <p:nvPr/>
          </p:nvSpPr>
          <p:spPr>
            <a:xfrm>
              <a:off x="828040" y="265430"/>
              <a:ext cx="175260" cy="196850"/>
            </a:xfrm>
            <a:custGeom>
              <a:avLst/>
              <a:gdLst/>
              <a:ahLst/>
              <a:cxnLst/>
              <a:rect l="l" t="t" r="r" b="b"/>
              <a:pathLst>
                <a:path w="175260" h="196850" extrusionOk="0">
                  <a:moveTo>
                    <a:pt x="0" y="196850"/>
                  </a:moveTo>
                  <a:lnTo>
                    <a:pt x="175260" y="196850"/>
                  </a:lnTo>
                  <a:lnTo>
                    <a:pt x="175260" y="0"/>
                  </a:lnTo>
                  <a:lnTo>
                    <a:pt x="165100" y="0"/>
                  </a:lnTo>
                  <a:lnTo>
                    <a:pt x="165100" y="171450"/>
                  </a:lnTo>
                  <a:cubicBezTo>
                    <a:pt x="165100" y="179070"/>
                    <a:pt x="158750" y="186690"/>
                    <a:pt x="149860" y="186690"/>
                  </a:cubicBezTo>
                  <a:lnTo>
                    <a:pt x="0" y="18669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1"/>
            <p:cNvSpPr/>
            <p:nvPr/>
          </p:nvSpPr>
          <p:spPr>
            <a:xfrm>
              <a:off x="786130" y="224790"/>
              <a:ext cx="175260" cy="196850"/>
            </a:xfrm>
            <a:custGeom>
              <a:avLst/>
              <a:gdLst/>
              <a:ahLst/>
              <a:cxnLst/>
              <a:rect l="l" t="t" r="r" b="b"/>
              <a:pathLst>
                <a:path w="175260" h="196850" extrusionOk="0">
                  <a:moveTo>
                    <a:pt x="0" y="0"/>
                  </a:moveTo>
                  <a:lnTo>
                    <a:pt x="175260" y="0"/>
                  </a:lnTo>
                  <a:lnTo>
                    <a:pt x="175260" y="19685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080" name="Google Shape;1080;p31"/>
            <p:cNvSpPr/>
            <p:nvPr/>
          </p:nvSpPr>
          <p:spPr>
            <a:xfrm>
              <a:off x="683260" y="5888990"/>
              <a:ext cx="2155190" cy="287020"/>
            </a:xfrm>
            <a:custGeom>
              <a:avLst/>
              <a:gdLst/>
              <a:ahLst/>
              <a:cxnLst/>
              <a:rect l="l" t="t" r="r" b="b"/>
              <a:pathLst>
                <a:path w="2155190" h="287020" extrusionOk="0">
                  <a:moveTo>
                    <a:pt x="2011680" y="0"/>
                  </a:moveTo>
                  <a:lnTo>
                    <a:pt x="143510" y="0"/>
                  </a:lnTo>
                  <a:cubicBezTo>
                    <a:pt x="64770" y="0"/>
                    <a:pt x="0" y="64770"/>
                    <a:pt x="0" y="143510"/>
                  </a:cubicBezTo>
                  <a:cubicBezTo>
                    <a:pt x="0" y="222250"/>
                    <a:pt x="64770" y="287020"/>
                    <a:pt x="143510" y="287020"/>
                  </a:cubicBezTo>
                  <a:lnTo>
                    <a:pt x="2012950" y="287020"/>
                  </a:lnTo>
                  <a:cubicBezTo>
                    <a:pt x="2091690" y="287020"/>
                    <a:pt x="2155190" y="222250"/>
                    <a:pt x="2155190" y="143510"/>
                  </a:cubicBezTo>
                  <a:cubicBezTo>
                    <a:pt x="2155190" y="64770"/>
                    <a:pt x="2090420" y="0"/>
                    <a:pt x="2011680" y="0"/>
                  </a:cubicBezTo>
                  <a:close/>
                </a:path>
              </a:pathLst>
            </a:custGeom>
            <a:solidFill>
              <a:srgbClr val="FF9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1"/>
            <p:cNvSpPr/>
            <p:nvPr/>
          </p:nvSpPr>
          <p:spPr>
            <a:xfrm>
              <a:off x="31750" y="31750"/>
              <a:ext cx="8392160" cy="590550"/>
            </a:xfrm>
            <a:custGeom>
              <a:avLst/>
              <a:gdLst/>
              <a:ahLst/>
              <a:cxnLst/>
              <a:rect l="l" t="t" r="r" b="b"/>
              <a:pathLst>
                <a:path w="8392160" h="590550" extrusionOk="0">
                  <a:moveTo>
                    <a:pt x="0" y="590550"/>
                  </a:moveTo>
                  <a:lnTo>
                    <a:pt x="8392160" y="590550"/>
                  </a:lnTo>
                  <a:lnTo>
                    <a:pt x="8392160" y="323850"/>
                  </a:lnTo>
                  <a:cubicBezTo>
                    <a:pt x="8392160" y="146050"/>
                    <a:pt x="8247380" y="0"/>
                    <a:pt x="8068310" y="0"/>
                  </a:cubicBezTo>
                  <a:lnTo>
                    <a:pt x="323850" y="0"/>
                  </a:lnTo>
                  <a:cubicBezTo>
                    <a:pt x="144780" y="0"/>
                    <a:pt x="0" y="144780"/>
                    <a:pt x="0" y="323850"/>
                  </a:cubicBezTo>
                  <a:lnTo>
                    <a:pt x="0" y="590550"/>
                  </a:lnTo>
                  <a:close/>
                  <a:moveTo>
                    <a:pt x="1182370" y="297180"/>
                  </a:moveTo>
                  <a:lnTo>
                    <a:pt x="1426210" y="297180"/>
                  </a:lnTo>
                  <a:cubicBezTo>
                    <a:pt x="1435100" y="297180"/>
                    <a:pt x="1441450" y="304800"/>
                    <a:pt x="1441450" y="312420"/>
                  </a:cubicBezTo>
                  <a:cubicBezTo>
                    <a:pt x="1441450" y="321310"/>
                    <a:pt x="1433830" y="327660"/>
                    <a:pt x="1426210" y="327660"/>
                  </a:cubicBezTo>
                  <a:lnTo>
                    <a:pt x="1182370" y="327660"/>
                  </a:lnTo>
                  <a:cubicBezTo>
                    <a:pt x="1173480" y="327660"/>
                    <a:pt x="1167130" y="320040"/>
                    <a:pt x="1167130" y="312420"/>
                  </a:cubicBezTo>
                  <a:cubicBezTo>
                    <a:pt x="1167130" y="303530"/>
                    <a:pt x="1174750" y="297180"/>
                    <a:pt x="1182370" y="297180"/>
                  </a:cubicBezTo>
                  <a:close/>
                  <a:moveTo>
                    <a:pt x="723900" y="177800"/>
                  </a:moveTo>
                  <a:cubicBezTo>
                    <a:pt x="723900" y="170180"/>
                    <a:pt x="730250" y="162560"/>
                    <a:pt x="739140" y="162560"/>
                  </a:cubicBezTo>
                  <a:lnTo>
                    <a:pt x="946150" y="162560"/>
                  </a:lnTo>
                  <a:cubicBezTo>
                    <a:pt x="953770" y="162560"/>
                    <a:pt x="961390" y="168910"/>
                    <a:pt x="961390" y="177800"/>
                  </a:cubicBezTo>
                  <a:lnTo>
                    <a:pt x="961390" y="203200"/>
                  </a:lnTo>
                  <a:lnTo>
                    <a:pt x="986790" y="203200"/>
                  </a:lnTo>
                  <a:cubicBezTo>
                    <a:pt x="994410" y="203200"/>
                    <a:pt x="1002030" y="209550"/>
                    <a:pt x="1002030" y="218440"/>
                  </a:cubicBezTo>
                  <a:lnTo>
                    <a:pt x="1002030" y="445770"/>
                  </a:lnTo>
                  <a:cubicBezTo>
                    <a:pt x="1002030" y="453390"/>
                    <a:pt x="995680" y="461010"/>
                    <a:pt x="986790" y="461010"/>
                  </a:cubicBezTo>
                  <a:lnTo>
                    <a:pt x="779780" y="461010"/>
                  </a:lnTo>
                  <a:cubicBezTo>
                    <a:pt x="772160" y="461010"/>
                    <a:pt x="764540" y="454660"/>
                    <a:pt x="764540" y="445770"/>
                  </a:cubicBezTo>
                  <a:lnTo>
                    <a:pt x="764540" y="420370"/>
                  </a:lnTo>
                  <a:lnTo>
                    <a:pt x="739140" y="420370"/>
                  </a:lnTo>
                  <a:cubicBezTo>
                    <a:pt x="730250" y="420370"/>
                    <a:pt x="723900" y="414020"/>
                    <a:pt x="723900" y="405130"/>
                  </a:cubicBezTo>
                  <a:lnTo>
                    <a:pt x="723900" y="177800"/>
                  </a:lnTo>
                  <a:close/>
                  <a:moveTo>
                    <a:pt x="289560" y="165100"/>
                  </a:moveTo>
                  <a:cubicBezTo>
                    <a:pt x="295910" y="158750"/>
                    <a:pt x="306070" y="160020"/>
                    <a:pt x="311150" y="166370"/>
                  </a:cubicBezTo>
                  <a:lnTo>
                    <a:pt x="421640" y="288290"/>
                  </a:lnTo>
                  <a:lnTo>
                    <a:pt x="532130" y="166370"/>
                  </a:lnTo>
                  <a:cubicBezTo>
                    <a:pt x="538480" y="160020"/>
                    <a:pt x="547370" y="160020"/>
                    <a:pt x="553720" y="165100"/>
                  </a:cubicBezTo>
                  <a:cubicBezTo>
                    <a:pt x="560070" y="171450"/>
                    <a:pt x="560070" y="180340"/>
                    <a:pt x="554990" y="186690"/>
                  </a:cubicBezTo>
                  <a:lnTo>
                    <a:pt x="441960" y="311150"/>
                  </a:lnTo>
                  <a:lnTo>
                    <a:pt x="554990" y="435610"/>
                  </a:lnTo>
                  <a:cubicBezTo>
                    <a:pt x="561340" y="441960"/>
                    <a:pt x="560070" y="452120"/>
                    <a:pt x="553720" y="457200"/>
                  </a:cubicBezTo>
                  <a:cubicBezTo>
                    <a:pt x="551180" y="459740"/>
                    <a:pt x="547370" y="461010"/>
                    <a:pt x="543560" y="461010"/>
                  </a:cubicBezTo>
                  <a:cubicBezTo>
                    <a:pt x="539750" y="461010"/>
                    <a:pt x="534670" y="459740"/>
                    <a:pt x="532130" y="455930"/>
                  </a:cubicBezTo>
                  <a:lnTo>
                    <a:pt x="421640" y="334010"/>
                  </a:lnTo>
                  <a:lnTo>
                    <a:pt x="311150" y="457200"/>
                  </a:lnTo>
                  <a:cubicBezTo>
                    <a:pt x="308610" y="461010"/>
                    <a:pt x="303530" y="462280"/>
                    <a:pt x="299720" y="462280"/>
                  </a:cubicBezTo>
                  <a:cubicBezTo>
                    <a:pt x="295910" y="462280"/>
                    <a:pt x="292100" y="461010"/>
                    <a:pt x="289560" y="458470"/>
                  </a:cubicBezTo>
                  <a:cubicBezTo>
                    <a:pt x="283210" y="452120"/>
                    <a:pt x="283210" y="441960"/>
                    <a:pt x="288290" y="435610"/>
                  </a:cubicBezTo>
                  <a:lnTo>
                    <a:pt x="401320" y="311150"/>
                  </a:lnTo>
                  <a:lnTo>
                    <a:pt x="288290" y="186690"/>
                  </a:lnTo>
                  <a:cubicBezTo>
                    <a:pt x="281940" y="180340"/>
                    <a:pt x="283210" y="170180"/>
                    <a:pt x="289560" y="165100"/>
                  </a:cubicBezTo>
                  <a:close/>
                </a:path>
              </a:pathLst>
            </a:custGeom>
            <a:solidFill>
              <a:srgbClr val="F0FD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1"/>
            <p:cNvSpPr/>
            <p:nvPr/>
          </p:nvSpPr>
          <p:spPr>
            <a:xfrm>
              <a:off x="31750" y="652780"/>
              <a:ext cx="8393430" cy="5059680"/>
            </a:xfrm>
            <a:custGeom>
              <a:avLst/>
              <a:gdLst/>
              <a:ahLst/>
              <a:cxnLst/>
              <a:rect l="l" t="t" r="r" b="b"/>
              <a:pathLst>
                <a:path w="8393430" h="5059680" extrusionOk="0">
                  <a:moveTo>
                    <a:pt x="0" y="0"/>
                  </a:moveTo>
                  <a:lnTo>
                    <a:pt x="8393430" y="0"/>
                  </a:lnTo>
                  <a:lnTo>
                    <a:pt x="8393430" y="5059680"/>
                  </a:lnTo>
                  <a:lnTo>
                    <a:pt x="0" y="50596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083" name="Google Shape;1083;p31"/>
            <p:cNvSpPr/>
            <p:nvPr/>
          </p:nvSpPr>
          <p:spPr>
            <a:xfrm>
              <a:off x="31750" y="5744210"/>
              <a:ext cx="8393430" cy="574040"/>
            </a:xfrm>
            <a:custGeom>
              <a:avLst/>
              <a:gdLst/>
              <a:ahLst/>
              <a:cxnLst/>
              <a:rect l="l" t="t" r="r" b="b"/>
              <a:pathLst>
                <a:path w="8393430" h="574040" extrusionOk="0">
                  <a:moveTo>
                    <a:pt x="8393430" y="0"/>
                  </a:moveTo>
                  <a:lnTo>
                    <a:pt x="0" y="0"/>
                  </a:lnTo>
                  <a:cubicBezTo>
                    <a:pt x="0" y="68580"/>
                    <a:pt x="0" y="157480"/>
                    <a:pt x="0" y="250190"/>
                  </a:cubicBezTo>
                  <a:cubicBezTo>
                    <a:pt x="0" y="427990"/>
                    <a:pt x="144780" y="574040"/>
                    <a:pt x="323850" y="574040"/>
                  </a:cubicBezTo>
                  <a:lnTo>
                    <a:pt x="8068310" y="574040"/>
                  </a:lnTo>
                  <a:cubicBezTo>
                    <a:pt x="8247380" y="574040"/>
                    <a:pt x="8393430" y="429260"/>
                    <a:pt x="8393430" y="250190"/>
                  </a:cubicBezTo>
                  <a:lnTo>
                    <a:pt x="8393430" y="0"/>
                  </a:lnTo>
                  <a:close/>
                  <a:moveTo>
                    <a:pt x="435610" y="401320"/>
                  </a:moveTo>
                  <a:cubicBezTo>
                    <a:pt x="433070" y="406400"/>
                    <a:pt x="426720" y="410210"/>
                    <a:pt x="421640" y="410210"/>
                  </a:cubicBezTo>
                  <a:cubicBezTo>
                    <a:pt x="419100" y="410210"/>
                    <a:pt x="416560" y="410210"/>
                    <a:pt x="414020" y="408940"/>
                  </a:cubicBezTo>
                  <a:lnTo>
                    <a:pt x="199390" y="300990"/>
                  </a:lnTo>
                  <a:cubicBezTo>
                    <a:pt x="194310" y="298450"/>
                    <a:pt x="190500" y="293370"/>
                    <a:pt x="190500" y="287020"/>
                  </a:cubicBezTo>
                  <a:cubicBezTo>
                    <a:pt x="190500" y="280670"/>
                    <a:pt x="194310" y="275590"/>
                    <a:pt x="199390" y="273050"/>
                  </a:cubicBezTo>
                  <a:lnTo>
                    <a:pt x="414020" y="166370"/>
                  </a:lnTo>
                  <a:cubicBezTo>
                    <a:pt x="421640" y="162560"/>
                    <a:pt x="430530" y="165100"/>
                    <a:pt x="435610" y="173990"/>
                  </a:cubicBezTo>
                  <a:cubicBezTo>
                    <a:pt x="438150" y="180340"/>
                    <a:pt x="435610" y="190500"/>
                    <a:pt x="427990" y="194310"/>
                  </a:cubicBezTo>
                  <a:lnTo>
                    <a:pt x="241300" y="287020"/>
                  </a:lnTo>
                  <a:lnTo>
                    <a:pt x="427990" y="379730"/>
                  </a:lnTo>
                  <a:cubicBezTo>
                    <a:pt x="435610" y="383540"/>
                    <a:pt x="439420" y="392430"/>
                    <a:pt x="435610" y="401320"/>
                  </a:cubicBezTo>
                  <a:close/>
                  <a:moveTo>
                    <a:pt x="2663190" y="462280"/>
                  </a:moveTo>
                  <a:lnTo>
                    <a:pt x="795020" y="462280"/>
                  </a:lnTo>
                  <a:cubicBezTo>
                    <a:pt x="698500" y="462280"/>
                    <a:pt x="619760" y="383540"/>
                    <a:pt x="619760" y="287020"/>
                  </a:cubicBezTo>
                  <a:cubicBezTo>
                    <a:pt x="619760" y="190501"/>
                    <a:pt x="698500" y="111760"/>
                    <a:pt x="795020" y="111760"/>
                  </a:cubicBezTo>
                  <a:lnTo>
                    <a:pt x="2664460" y="111760"/>
                  </a:lnTo>
                  <a:cubicBezTo>
                    <a:pt x="2760980" y="111760"/>
                    <a:pt x="2838450" y="190501"/>
                    <a:pt x="2838450" y="287020"/>
                  </a:cubicBezTo>
                  <a:cubicBezTo>
                    <a:pt x="2838450" y="383540"/>
                    <a:pt x="2759710" y="462280"/>
                    <a:pt x="2663190" y="462280"/>
                  </a:cubicBezTo>
                  <a:close/>
                  <a:moveTo>
                    <a:pt x="8194040" y="300990"/>
                  </a:moveTo>
                  <a:lnTo>
                    <a:pt x="7979410" y="407670"/>
                  </a:lnTo>
                  <a:cubicBezTo>
                    <a:pt x="7976870" y="408940"/>
                    <a:pt x="7974330" y="408940"/>
                    <a:pt x="7971790" y="408940"/>
                  </a:cubicBezTo>
                  <a:cubicBezTo>
                    <a:pt x="7965440" y="408940"/>
                    <a:pt x="7960360" y="405130"/>
                    <a:pt x="7957820" y="400050"/>
                  </a:cubicBezTo>
                  <a:cubicBezTo>
                    <a:pt x="7954011" y="392430"/>
                    <a:pt x="7956551" y="382270"/>
                    <a:pt x="7965440" y="378460"/>
                  </a:cubicBezTo>
                  <a:lnTo>
                    <a:pt x="8152130" y="285750"/>
                  </a:lnTo>
                  <a:lnTo>
                    <a:pt x="7965440" y="193040"/>
                  </a:lnTo>
                  <a:cubicBezTo>
                    <a:pt x="7957820" y="189230"/>
                    <a:pt x="7954010" y="180340"/>
                    <a:pt x="7957820" y="171450"/>
                  </a:cubicBezTo>
                  <a:cubicBezTo>
                    <a:pt x="7961630" y="163830"/>
                    <a:pt x="7970520" y="160020"/>
                    <a:pt x="7979411" y="163830"/>
                  </a:cubicBezTo>
                  <a:lnTo>
                    <a:pt x="8194041" y="270510"/>
                  </a:lnTo>
                  <a:cubicBezTo>
                    <a:pt x="8199121" y="275590"/>
                    <a:pt x="8202931" y="281940"/>
                    <a:pt x="8202931" y="287020"/>
                  </a:cubicBezTo>
                  <a:cubicBezTo>
                    <a:pt x="8202930" y="293370"/>
                    <a:pt x="8199120" y="298450"/>
                    <a:pt x="8194040" y="3009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84" name="Google Shape;1084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91055" y="3769144"/>
            <a:ext cx="6705889" cy="4470593"/>
          </a:xfrm>
          <a:prstGeom prst="rect">
            <a:avLst/>
          </a:prstGeom>
          <a:noFill/>
          <a:ln>
            <a:noFill/>
          </a:ln>
        </p:spPr>
      </p:pic>
      <p:sp>
        <p:nvSpPr>
          <p:cNvPr id="1085" name="Google Shape;1085;p31"/>
          <p:cNvSpPr/>
          <p:nvPr/>
        </p:nvSpPr>
        <p:spPr>
          <a:xfrm>
            <a:off x="597425" y="1276425"/>
            <a:ext cx="16875000" cy="46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371600" marR="0" lvl="0" indent="-126365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900"/>
              <a:buFont typeface="Sigmar One"/>
              <a:buAutoNum type="arabicPeriod"/>
            </a:pPr>
            <a:r>
              <a:rPr lang="en-US" sz="7900" b="1">
                <a:solidFill>
                  <a:srgbClr val="000000"/>
                </a:solidFill>
                <a:latin typeface="Sigmar One"/>
                <a:ea typeface="Sigmar One"/>
                <a:cs typeface="Sigmar One"/>
                <a:sym typeface="Sigmar One"/>
              </a:rPr>
              <a:t>We can use </a:t>
            </a:r>
            <a:r>
              <a:rPr lang="en-US" sz="7800" b="1">
                <a:latin typeface="Sigmar One"/>
                <a:ea typeface="Sigmar One"/>
                <a:cs typeface="Sigmar One"/>
                <a:sym typeface="Sigmar One"/>
              </a:rPr>
              <a:t>THIS BODY PART</a:t>
            </a:r>
            <a:r>
              <a:rPr lang="en-US" sz="7800" b="1">
                <a:solidFill>
                  <a:srgbClr val="000000"/>
                </a:solidFill>
                <a:latin typeface="Sigmar One"/>
                <a:ea typeface="Sigmar One"/>
                <a:cs typeface="Sigmar One"/>
                <a:sym typeface="Sigmar One"/>
              </a:rPr>
              <a:t> </a:t>
            </a:r>
            <a:r>
              <a:rPr lang="en-US" sz="7900" b="1">
                <a:solidFill>
                  <a:srgbClr val="000000"/>
                </a:solidFill>
                <a:latin typeface="Sigmar One"/>
                <a:ea typeface="Sigmar One"/>
                <a:cs typeface="Sigmar One"/>
                <a:sym typeface="Sigmar One"/>
              </a:rPr>
              <a:t>to</a:t>
            </a:r>
            <a:r>
              <a:rPr lang="en-US" sz="7900" b="1">
                <a:latin typeface="Sigmar One"/>
                <a:ea typeface="Sigmar One"/>
                <a:cs typeface="Sigmar One"/>
                <a:sym typeface="Sigmar One"/>
              </a:rPr>
              <a:t> </a:t>
            </a:r>
            <a:r>
              <a:rPr lang="en-US" sz="7900" b="1">
                <a:solidFill>
                  <a:srgbClr val="000000"/>
                </a:solidFill>
                <a:latin typeface="Sigmar One"/>
                <a:ea typeface="Sigmar One"/>
                <a:cs typeface="Sigmar One"/>
                <a:sym typeface="Sigmar One"/>
              </a:rPr>
              <a:t>smell.</a:t>
            </a:r>
            <a:endParaRPr sz="7900" b="1">
              <a:solidFill>
                <a:srgbClr val="000000"/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  <p:pic>
        <p:nvPicPr>
          <p:cNvPr id="1086" name="Google Shape;1086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217621">
            <a:off x="82938" y="8843560"/>
            <a:ext cx="1170070" cy="1164219"/>
          </a:xfrm>
          <a:prstGeom prst="rect">
            <a:avLst/>
          </a:prstGeom>
          <a:noFill/>
          <a:ln>
            <a:noFill/>
          </a:ln>
        </p:spPr>
      </p:pic>
      <p:sp>
        <p:nvSpPr>
          <p:cNvPr id="1087" name="Google Shape;1087;p31"/>
          <p:cNvSpPr/>
          <p:nvPr/>
        </p:nvSpPr>
        <p:spPr>
          <a:xfrm>
            <a:off x="1998004" y="7351425"/>
            <a:ext cx="23010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lang="en-US" sz="5400" b="1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nose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3" name="Google Shape;1093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21569" y="8403169"/>
            <a:ext cx="1825425" cy="18162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94" name="Google Shape;1094;p32"/>
          <p:cNvGrpSpPr/>
          <p:nvPr/>
        </p:nvGrpSpPr>
        <p:grpSpPr>
          <a:xfrm>
            <a:off x="597420" y="353380"/>
            <a:ext cx="16536861" cy="8979105"/>
            <a:chOff x="0" y="0"/>
            <a:chExt cx="8456930" cy="6350000"/>
          </a:xfrm>
        </p:grpSpPr>
        <p:sp>
          <p:nvSpPr>
            <p:cNvPr id="1095" name="Google Shape;1095;p32"/>
            <p:cNvSpPr/>
            <p:nvPr/>
          </p:nvSpPr>
          <p:spPr>
            <a:xfrm>
              <a:off x="0" y="0"/>
              <a:ext cx="8456930" cy="6350000"/>
            </a:xfrm>
            <a:custGeom>
              <a:avLst/>
              <a:gdLst/>
              <a:ahLst/>
              <a:cxnLst/>
              <a:rect l="l" t="t" r="r" b="b"/>
              <a:pathLst>
                <a:path w="8456930" h="6350000" extrusionOk="0">
                  <a:moveTo>
                    <a:pt x="8456930" y="355600"/>
                  </a:moveTo>
                  <a:lnTo>
                    <a:pt x="8456930" y="637540"/>
                  </a:lnTo>
                  <a:lnTo>
                    <a:pt x="8455661" y="5728970"/>
                  </a:lnTo>
                  <a:lnTo>
                    <a:pt x="8455661" y="5994400"/>
                  </a:lnTo>
                  <a:cubicBezTo>
                    <a:pt x="8455661" y="6189980"/>
                    <a:pt x="8295641" y="6350000"/>
                    <a:pt x="8100061" y="6350000"/>
                  </a:cubicBezTo>
                  <a:lnTo>
                    <a:pt x="355600" y="6350000"/>
                  </a:lnTo>
                  <a:cubicBezTo>
                    <a:pt x="160020" y="6350000"/>
                    <a:pt x="0" y="6189980"/>
                    <a:pt x="0" y="5994400"/>
                  </a:cubicBezTo>
                  <a:lnTo>
                    <a:pt x="0" y="638810"/>
                  </a:lnTo>
                  <a:cubicBezTo>
                    <a:pt x="0" y="637540"/>
                    <a:pt x="0" y="638810"/>
                    <a:pt x="0" y="637540"/>
                  </a:cubicBezTo>
                  <a:cubicBezTo>
                    <a:pt x="0" y="636270"/>
                    <a:pt x="0" y="636270"/>
                    <a:pt x="0" y="636270"/>
                  </a:cubicBezTo>
                  <a:lnTo>
                    <a:pt x="0" y="355600"/>
                  </a:lnTo>
                  <a:cubicBezTo>
                    <a:pt x="0" y="160020"/>
                    <a:pt x="160020" y="0"/>
                    <a:pt x="355600" y="0"/>
                  </a:cubicBezTo>
                  <a:lnTo>
                    <a:pt x="8101330" y="0"/>
                  </a:lnTo>
                  <a:cubicBezTo>
                    <a:pt x="8296910" y="0"/>
                    <a:pt x="8456930" y="160020"/>
                    <a:pt x="8456930" y="355600"/>
                  </a:cubicBezTo>
                  <a:close/>
                </a:path>
              </a:pathLst>
            </a:custGeom>
            <a:solidFill>
              <a:srgbClr val="1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2"/>
            <p:cNvSpPr/>
            <p:nvPr/>
          </p:nvSpPr>
          <p:spPr>
            <a:xfrm>
              <a:off x="828040" y="265430"/>
              <a:ext cx="175260" cy="196850"/>
            </a:xfrm>
            <a:custGeom>
              <a:avLst/>
              <a:gdLst/>
              <a:ahLst/>
              <a:cxnLst/>
              <a:rect l="l" t="t" r="r" b="b"/>
              <a:pathLst>
                <a:path w="175260" h="196850" extrusionOk="0">
                  <a:moveTo>
                    <a:pt x="0" y="196850"/>
                  </a:moveTo>
                  <a:lnTo>
                    <a:pt x="175260" y="196850"/>
                  </a:lnTo>
                  <a:lnTo>
                    <a:pt x="175260" y="0"/>
                  </a:lnTo>
                  <a:lnTo>
                    <a:pt x="165100" y="0"/>
                  </a:lnTo>
                  <a:lnTo>
                    <a:pt x="165100" y="171450"/>
                  </a:lnTo>
                  <a:cubicBezTo>
                    <a:pt x="165100" y="179070"/>
                    <a:pt x="158750" y="186690"/>
                    <a:pt x="149860" y="186690"/>
                  </a:cubicBezTo>
                  <a:lnTo>
                    <a:pt x="0" y="18669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2"/>
            <p:cNvSpPr/>
            <p:nvPr/>
          </p:nvSpPr>
          <p:spPr>
            <a:xfrm>
              <a:off x="786130" y="224790"/>
              <a:ext cx="175260" cy="196850"/>
            </a:xfrm>
            <a:custGeom>
              <a:avLst/>
              <a:gdLst/>
              <a:ahLst/>
              <a:cxnLst/>
              <a:rect l="l" t="t" r="r" b="b"/>
              <a:pathLst>
                <a:path w="175260" h="196850" extrusionOk="0">
                  <a:moveTo>
                    <a:pt x="0" y="0"/>
                  </a:moveTo>
                  <a:lnTo>
                    <a:pt x="175260" y="0"/>
                  </a:lnTo>
                  <a:lnTo>
                    <a:pt x="175260" y="19685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098" name="Google Shape;1098;p32"/>
            <p:cNvSpPr/>
            <p:nvPr/>
          </p:nvSpPr>
          <p:spPr>
            <a:xfrm>
              <a:off x="683260" y="5888990"/>
              <a:ext cx="2155190" cy="287020"/>
            </a:xfrm>
            <a:custGeom>
              <a:avLst/>
              <a:gdLst/>
              <a:ahLst/>
              <a:cxnLst/>
              <a:rect l="l" t="t" r="r" b="b"/>
              <a:pathLst>
                <a:path w="2155190" h="287020" extrusionOk="0">
                  <a:moveTo>
                    <a:pt x="2011680" y="0"/>
                  </a:moveTo>
                  <a:lnTo>
                    <a:pt x="143510" y="0"/>
                  </a:lnTo>
                  <a:cubicBezTo>
                    <a:pt x="64770" y="0"/>
                    <a:pt x="0" y="64770"/>
                    <a:pt x="0" y="143510"/>
                  </a:cubicBezTo>
                  <a:cubicBezTo>
                    <a:pt x="0" y="222250"/>
                    <a:pt x="64770" y="287020"/>
                    <a:pt x="143510" y="287020"/>
                  </a:cubicBezTo>
                  <a:lnTo>
                    <a:pt x="2012950" y="287020"/>
                  </a:lnTo>
                  <a:cubicBezTo>
                    <a:pt x="2091690" y="287020"/>
                    <a:pt x="2155190" y="222250"/>
                    <a:pt x="2155190" y="143510"/>
                  </a:cubicBezTo>
                  <a:cubicBezTo>
                    <a:pt x="2155190" y="64770"/>
                    <a:pt x="2090420" y="0"/>
                    <a:pt x="2011680" y="0"/>
                  </a:cubicBezTo>
                  <a:close/>
                </a:path>
              </a:pathLst>
            </a:custGeom>
            <a:solidFill>
              <a:srgbClr val="FF9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2"/>
            <p:cNvSpPr/>
            <p:nvPr/>
          </p:nvSpPr>
          <p:spPr>
            <a:xfrm>
              <a:off x="31750" y="31750"/>
              <a:ext cx="8392160" cy="590550"/>
            </a:xfrm>
            <a:custGeom>
              <a:avLst/>
              <a:gdLst/>
              <a:ahLst/>
              <a:cxnLst/>
              <a:rect l="l" t="t" r="r" b="b"/>
              <a:pathLst>
                <a:path w="8392160" h="590550" extrusionOk="0">
                  <a:moveTo>
                    <a:pt x="0" y="590550"/>
                  </a:moveTo>
                  <a:lnTo>
                    <a:pt x="8392160" y="590550"/>
                  </a:lnTo>
                  <a:lnTo>
                    <a:pt x="8392160" y="323850"/>
                  </a:lnTo>
                  <a:cubicBezTo>
                    <a:pt x="8392160" y="146050"/>
                    <a:pt x="8247380" y="0"/>
                    <a:pt x="8068310" y="0"/>
                  </a:cubicBezTo>
                  <a:lnTo>
                    <a:pt x="323850" y="0"/>
                  </a:lnTo>
                  <a:cubicBezTo>
                    <a:pt x="144780" y="0"/>
                    <a:pt x="0" y="144780"/>
                    <a:pt x="0" y="323850"/>
                  </a:cubicBezTo>
                  <a:lnTo>
                    <a:pt x="0" y="590550"/>
                  </a:lnTo>
                  <a:close/>
                  <a:moveTo>
                    <a:pt x="1182370" y="297180"/>
                  </a:moveTo>
                  <a:lnTo>
                    <a:pt x="1426210" y="297180"/>
                  </a:lnTo>
                  <a:cubicBezTo>
                    <a:pt x="1435100" y="297180"/>
                    <a:pt x="1441450" y="304800"/>
                    <a:pt x="1441450" y="312420"/>
                  </a:cubicBezTo>
                  <a:cubicBezTo>
                    <a:pt x="1441450" y="321310"/>
                    <a:pt x="1433830" y="327660"/>
                    <a:pt x="1426210" y="327660"/>
                  </a:cubicBezTo>
                  <a:lnTo>
                    <a:pt x="1182370" y="327660"/>
                  </a:lnTo>
                  <a:cubicBezTo>
                    <a:pt x="1173480" y="327660"/>
                    <a:pt x="1167130" y="320040"/>
                    <a:pt x="1167130" y="312420"/>
                  </a:cubicBezTo>
                  <a:cubicBezTo>
                    <a:pt x="1167130" y="303530"/>
                    <a:pt x="1174750" y="297180"/>
                    <a:pt x="1182370" y="297180"/>
                  </a:cubicBezTo>
                  <a:close/>
                  <a:moveTo>
                    <a:pt x="723900" y="177800"/>
                  </a:moveTo>
                  <a:cubicBezTo>
                    <a:pt x="723900" y="170180"/>
                    <a:pt x="730250" y="162560"/>
                    <a:pt x="739140" y="162560"/>
                  </a:cubicBezTo>
                  <a:lnTo>
                    <a:pt x="946150" y="162560"/>
                  </a:lnTo>
                  <a:cubicBezTo>
                    <a:pt x="953770" y="162560"/>
                    <a:pt x="961390" y="168910"/>
                    <a:pt x="961390" y="177800"/>
                  </a:cubicBezTo>
                  <a:lnTo>
                    <a:pt x="961390" y="203200"/>
                  </a:lnTo>
                  <a:lnTo>
                    <a:pt x="986790" y="203200"/>
                  </a:lnTo>
                  <a:cubicBezTo>
                    <a:pt x="994410" y="203200"/>
                    <a:pt x="1002030" y="209550"/>
                    <a:pt x="1002030" y="218440"/>
                  </a:cubicBezTo>
                  <a:lnTo>
                    <a:pt x="1002030" y="445770"/>
                  </a:lnTo>
                  <a:cubicBezTo>
                    <a:pt x="1002030" y="453390"/>
                    <a:pt x="995680" y="461010"/>
                    <a:pt x="986790" y="461010"/>
                  </a:cubicBezTo>
                  <a:lnTo>
                    <a:pt x="779780" y="461010"/>
                  </a:lnTo>
                  <a:cubicBezTo>
                    <a:pt x="772160" y="461010"/>
                    <a:pt x="764540" y="454660"/>
                    <a:pt x="764540" y="445770"/>
                  </a:cubicBezTo>
                  <a:lnTo>
                    <a:pt x="764540" y="420370"/>
                  </a:lnTo>
                  <a:lnTo>
                    <a:pt x="739140" y="420370"/>
                  </a:lnTo>
                  <a:cubicBezTo>
                    <a:pt x="730250" y="420370"/>
                    <a:pt x="723900" y="414020"/>
                    <a:pt x="723900" y="405130"/>
                  </a:cubicBezTo>
                  <a:lnTo>
                    <a:pt x="723900" y="177800"/>
                  </a:lnTo>
                  <a:close/>
                  <a:moveTo>
                    <a:pt x="289560" y="165100"/>
                  </a:moveTo>
                  <a:cubicBezTo>
                    <a:pt x="295910" y="158750"/>
                    <a:pt x="306070" y="160020"/>
                    <a:pt x="311150" y="166370"/>
                  </a:cubicBezTo>
                  <a:lnTo>
                    <a:pt x="421640" y="288290"/>
                  </a:lnTo>
                  <a:lnTo>
                    <a:pt x="532130" y="166370"/>
                  </a:lnTo>
                  <a:cubicBezTo>
                    <a:pt x="538480" y="160020"/>
                    <a:pt x="547370" y="160020"/>
                    <a:pt x="553720" y="165100"/>
                  </a:cubicBezTo>
                  <a:cubicBezTo>
                    <a:pt x="560070" y="171450"/>
                    <a:pt x="560070" y="180340"/>
                    <a:pt x="554990" y="186690"/>
                  </a:cubicBezTo>
                  <a:lnTo>
                    <a:pt x="441960" y="311150"/>
                  </a:lnTo>
                  <a:lnTo>
                    <a:pt x="554990" y="435610"/>
                  </a:lnTo>
                  <a:cubicBezTo>
                    <a:pt x="561340" y="441960"/>
                    <a:pt x="560070" y="452120"/>
                    <a:pt x="553720" y="457200"/>
                  </a:cubicBezTo>
                  <a:cubicBezTo>
                    <a:pt x="551180" y="459740"/>
                    <a:pt x="547370" y="461010"/>
                    <a:pt x="543560" y="461010"/>
                  </a:cubicBezTo>
                  <a:cubicBezTo>
                    <a:pt x="539750" y="461010"/>
                    <a:pt x="534670" y="459740"/>
                    <a:pt x="532130" y="455930"/>
                  </a:cubicBezTo>
                  <a:lnTo>
                    <a:pt x="421640" y="334010"/>
                  </a:lnTo>
                  <a:lnTo>
                    <a:pt x="311150" y="457200"/>
                  </a:lnTo>
                  <a:cubicBezTo>
                    <a:pt x="308610" y="461010"/>
                    <a:pt x="303530" y="462280"/>
                    <a:pt x="299720" y="462280"/>
                  </a:cubicBezTo>
                  <a:cubicBezTo>
                    <a:pt x="295910" y="462280"/>
                    <a:pt x="292100" y="461010"/>
                    <a:pt x="289560" y="458470"/>
                  </a:cubicBezTo>
                  <a:cubicBezTo>
                    <a:pt x="283210" y="452120"/>
                    <a:pt x="283210" y="441960"/>
                    <a:pt x="288290" y="435610"/>
                  </a:cubicBezTo>
                  <a:lnTo>
                    <a:pt x="401320" y="311150"/>
                  </a:lnTo>
                  <a:lnTo>
                    <a:pt x="288290" y="186690"/>
                  </a:lnTo>
                  <a:cubicBezTo>
                    <a:pt x="281940" y="180340"/>
                    <a:pt x="283210" y="170180"/>
                    <a:pt x="289560" y="165100"/>
                  </a:cubicBezTo>
                  <a:close/>
                </a:path>
              </a:pathLst>
            </a:custGeom>
            <a:solidFill>
              <a:srgbClr val="F0FD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2"/>
            <p:cNvSpPr/>
            <p:nvPr/>
          </p:nvSpPr>
          <p:spPr>
            <a:xfrm>
              <a:off x="31750" y="652780"/>
              <a:ext cx="8393430" cy="5059680"/>
            </a:xfrm>
            <a:custGeom>
              <a:avLst/>
              <a:gdLst/>
              <a:ahLst/>
              <a:cxnLst/>
              <a:rect l="l" t="t" r="r" b="b"/>
              <a:pathLst>
                <a:path w="8393430" h="5059680" extrusionOk="0">
                  <a:moveTo>
                    <a:pt x="0" y="0"/>
                  </a:moveTo>
                  <a:lnTo>
                    <a:pt x="8393430" y="0"/>
                  </a:lnTo>
                  <a:lnTo>
                    <a:pt x="8393430" y="5059680"/>
                  </a:lnTo>
                  <a:lnTo>
                    <a:pt x="0" y="50596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101" name="Google Shape;1101;p32"/>
            <p:cNvSpPr/>
            <p:nvPr/>
          </p:nvSpPr>
          <p:spPr>
            <a:xfrm>
              <a:off x="31750" y="5744210"/>
              <a:ext cx="8393430" cy="574040"/>
            </a:xfrm>
            <a:custGeom>
              <a:avLst/>
              <a:gdLst/>
              <a:ahLst/>
              <a:cxnLst/>
              <a:rect l="l" t="t" r="r" b="b"/>
              <a:pathLst>
                <a:path w="8393430" h="574040" extrusionOk="0">
                  <a:moveTo>
                    <a:pt x="8393430" y="0"/>
                  </a:moveTo>
                  <a:lnTo>
                    <a:pt x="0" y="0"/>
                  </a:lnTo>
                  <a:cubicBezTo>
                    <a:pt x="0" y="68580"/>
                    <a:pt x="0" y="157480"/>
                    <a:pt x="0" y="250190"/>
                  </a:cubicBezTo>
                  <a:cubicBezTo>
                    <a:pt x="0" y="427990"/>
                    <a:pt x="144780" y="574040"/>
                    <a:pt x="323850" y="574040"/>
                  </a:cubicBezTo>
                  <a:lnTo>
                    <a:pt x="8068310" y="574040"/>
                  </a:lnTo>
                  <a:cubicBezTo>
                    <a:pt x="8247380" y="574040"/>
                    <a:pt x="8393430" y="429260"/>
                    <a:pt x="8393430" y="250190"/>
                  </a:cubicBezTo>
                  <a:lnTo>
                    <a:pt x="8393430" y="0"/>
                  </a:lnTo>
                  <a:close/>
                  <a:moveTo>
                    <a:pt x="435610" y="401320"/>
                  </a:moveTo>
                  <a:cubicBezTo>
                    <a:pt x="433070" y="406400"/>
                    <a:pt x="426720" y="410210"/>
                    <a:pt x="421640" y="410210"/>
                  </a:cubicBezTo>
                  <a:cubicBezTo>
                    <a:pt x="419100" y="410210"/>
                    <a:pt x="416560" y="410210"/>
                    <a:pt x="414020" y="408940"/>
                  </a:cubicBezTo>
                  <a:lnTo>
                    <a:pt x="199390" y="300990"/>
                  </a:lnTo>
                  <a:cubicBezTo>
                    <a:pt x="194310" y="298450"/>
                    <a:pt x="190500" y="293370"/>
                    <a:pt x="190500" y="287020"/>
                  </a:cubicBezTo>
                  <a:cubicBezTo>
                    <a:pt x="190500" y="280670"/>
                    <a:pt x="194310" y="275590"/>
                    <a:pt x="199390" y="273050"/>
                  </a:cubicBezTo>
                  <a:lnTo>
                    <a:pt x="414020" y="166370"/>
                  </a:lnTo>
                  <a:cubicBezTo>
                    <a:pt x="421640" y="162560"/>
                    <a:pt x="430530" y="165100"/>
                    <a:pt x="435610" y="173990"/>
                  </a:cubicBezTo>
                  <a:cubicBezTo>
                    <a:pt x="438150" y="180340"/>
                    <a:pt x="435610" y="190500"/>
                    <a:pt x="427990" y="194310"/>
                  </a:cubicBezTo>
                  <a:lnTo>
                    <a:pt x="241300" y="287020"/>
                  </a:lnTo>
                  <a:lnTo>
                    <a:pt x="427990" y="379730"/>
                  </a:lnTo>
                  <a:cubicBezTo>
                    <a:pt x="435610" y="383540"/>
                    <a:pt x="439420" y="392430"/>
                    <a:pt x="435610" y="401320"/>
                  </a:cubicBezTo>
                  <a:close/>
                  <a:moveTo>
                    <a:pt x="2663190" y="462280"/>
                  </a:moveTo>
                  <a:lnTo>
                    <a:pt x="795020" y="462280"/>
                  </a:lnTo>
                  <a:cubicBezTo>
                    <a:pt x="698500" y="462280"/>
                    <a:pt x="619760" y="383540"/>
                    <a:pt x="619760" y="287020"/>
                  </a:cubicBezTo>
                  <a:cubicBezTo>
                    <a:pt x="619760" y="190501"/>
                    <a:pt x="698500" y="111760"/>
                    <a:pt x="795020" y="111760"/>
                  </a:cubicBezTo>
                  <a:lnTo>
                    <a:pt x="2664460" y="111760"/>
                  </a:lnTo>
                  <a:cubicBezTo>
                    <a:pt x="2760980" y="111760"/>
                    <a:pt x="2838450" y="190501"/>
                    <a:pt x="2838450" y="287020"/>
                  </a:cubicBezTo>
                  <a:cubicBezTo>
                    <a:pt x="2838450" y="383540"/>
                    <a:pt x="2759710" y="462280"/>
                    <a:pt x="2663190" y="462280"/>
                  </a:cubicBezTo>
                  <a:close/>
                  <a:moveTo>
                    <a:pt x="8194040" y="300990"/>
                  </a:moveTo>
                  <a:lnTo>
                    <a:pt x="7979410" y="407670"/>
                  </a:lnTo>
                  <a:cubicBezTo>
                    <a:pt x="7976870" y="408940"/>
                    <a:pt x="7974330" y="408940"/>
                    <a:pt x="7971790" y="408940"/>
                  </a:cubicBezTo>
                  <a:cubicBezTo>
                    <a:pt x="7965440" y="408940"/>
                    <a:pt x="7960360" y="405130"/>
                    <a:pt x="7957820" y="400050"/>
                  </a:cubicBezTo>
                  <a:cubicBezTo>
                    <a:pt x="7954011" y="392430"/>
                    <a:pt x="7956551" y="382270"/>
                    <a:pt x="7965440" y="378460"/>
                  </a:cubicBezTo>
                  <a:lnTo>
                    <a:pt x="8152130" y="285750"/>
                  </a:lnTo>
                  <a:lnTo>
                    <a:pt x="7965440" y="193040"/>
                  </a:lnTo>
                  <a:cubicBezTo>
                    <a:pt x="7957820" y="189230"/>
                    <a:pt x="7954010" y="180340"/>
                    <a:pt x="7957820" y="171450"/>
                  </a:cubicBezTo>
                  <a:cubicBezTo>
                    <a:pt x="7961630" y="163830"/>
                    <a:pt x="7970520" y="160020"/>
                    <a:pt x="7979411" y="163830"/>
                  </a:cubicBezTo>
                  <a:lnTo>
                    <a:pt x="8194041" y="270510"/>
                  </a:lnTo>
                  <a:cubicBezTo>
                    <a:pt x="8199121" y="275590"/>
                    <a:pt x="8202931" y="281940"/>
                    <a:pt x="8202931" y="287020"/>
                  </a:cubicBezTo>
                  <a:cubicBezTo>
                    <a:pt x="8202930" y="293370"/>
                    <a:pt x="8199120" y="298450"/>
                    <a:pt x="8194040" y="3009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02" name="Google Shape;1102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4600" y="4310416"/>
            <a:ext cx="4766400" cy="3996569"/>
          </a:xfrm>
          <a:prstGeom prst="rect">
            <a:avLst/>
          </a:prstGeom>
          <a:noFill/>
          <a:ln>
            <a:noFill/>
          </a:ln>
        </p:spPr>
      </p:pic>
      <p:sp>
        <p:nvSpPr>
          <p:cNvPr id="1103" name="Google Shape;1103;p32"/>
          <p:cNvSpPr/>
          <p:nvPr/>
        </p:nvSpPr>
        <p:spPr>
          <a:xfrm>
            <a:off x="667973" y="1388638"/>
            <a:ext cx="16401740" cy="3339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600" b="1">
                <a:latin typeface="Sigmar One"/>
                <a:ea typeface="Sigmar One"/>
                <a:cs typeface="Sigmar One"/>
                <a:sym typeface="Sigmar One"/>
              </a:rPr>
              <a:t>2. </a:t>
            </a:r>
            <a:r>
              <a:rPr lang="en-US" sz="8600" b="1">
                <a:solidFill>
                  <a:srgbClr val="000000"/>
                </a:solidFill>
                <a:latin typeface="Sigmar One"/>
                <a:ea typeface="Sigmar One"/>
                <a:cs typeface="Sigmar One"/>
                <a:sym typeface="Sigmar One"/>
              </a:rPr>
              <a:t>It’s between </a:t>
            </a:r>
            <a:r>
              <a:rPr lang="en-US" sz="8600" b="1">
                <a:latin typeface="Sigmar One"/>
                <a:ea typeface="Sigmar One"/>
                <a:cs typeface="Sigmar One"/>
                <a:sym typeface="Sigmar One"/>
              </a:rPr>
              <a:t>N</a:t>
            </a:r>
            <a:r>
              <a:rPr lang="en-US" sz="8600" b="1">
                <a:solidFill>
                  <a:srgbClr val="000000"/>
                </a:solidFill>
                <a:latin typeface="Sigmar One"/>
                <a:ea typeface="Sigmar One"/>
                <a:cs typeface="Sigmar One"/>
                <a:sym typeface="Sigmar One"/>
              </a:rPr>
              <a:t>umber six and eight</a:t>
            </a:r>
            <a:r>
              <a:rPr lang="en-US" sz="10500" b="1">
                <a:solidFill>
                  <a:srgbClr val="000000"/>
                </a:solidFill>
                <a:latin typeface="Sigmar One"/>
                <a:ea typeface="Sigmar One"/>
                <a:cs typeface="Sigmar One"/>
                <a:sym typeface="Sigmar One"/>
              </a:rPr>
              <a:t>.</a:t>
            </a:r>
            <a:endParaRPr sz="400"/>
          </a:p>
        </p:txBody>
      </p:sp>
      <p:pic>
        <p:nvPicPr>
          <p:cNvPr id="1104" name="Google Shape;1104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217621">
            <a:off x="82938" y="8843560"/>
            <a:ext cx="1170070" cy="1164219"/>
          </a:xfrm>
          <a:prstGeom prst="rect">
            <a:avLst/>
          </a:prstGeom>
          <a:noFill/>
          <a:ln>
            <a:noFill/>
          </a:ln>
        </p:spPr>
      </p:pic>
      <p:sp>
        <p:nvSpPr>
          <p:cNvPr id="1105" name="Google Shape;1105;p32"/>
          <p:cNvSpPr/>
          <p:nvPr/>
        </p:nvSpPr>
        <p:spPr>
          <a:xfrm>
            <a:off x="1851414" y="7351417"/>
            <a:ext cx="184518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seven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1" name="Google Shape;1111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21569" y="8403169"/>
            <a:ext cx="1825425" cy="18162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12" name="Google Shape;1112;p33"/>
          <p:cNvGrpSpPr/>
          <p:nvPr/>
        </p:nvGrpSpPr>
        <p:grpSpPr>
          <a:xfrm>
            <a:off x="597420" y="353380"/>
            <a:ext cx="16536861" cy="8979105"/>
            <a:chOff x="0" y="0"/>
            <a:chExt cx="8456930" cy="6350000"/>
          </a:xfrm>
        </p:grpSpPr>
        <p:sp>
          <p:nvSpPr>
            <p:cNvPr id="1113" name="Google Shape;1113;p33"/>
            <p:cNvSpPr/>
            <p:nvPr/>
          </p:nvSpPr>
          <p:spPr>
            <a:xfrm>
              <a:off x="0" y="0"/>
              <a:ext cx="8456930" cy="6350000"/>
            </a:xfrm>
            <a:custGeom>
              <a:avLst/>
              <a:gdLst/>
              <a:ahLst/>
              <a:cxnLst/>
              <a:rect l="l" t="t" r="r" b="b"/>
              <a:pathLst>
                <a:path w="8456930" h="6350000" extrusionOk="0">
                  <a:moveTo>
                    <a:pt x="8456930" y="355600"/>
                  </a:moveTo>
                  <a:lnTo>
                    <a:pt x="8456930" y="637540"/>
                  </a:lnTo>
                  <a:lnTo>
                    <a:pt x="8455661" y="5728970"/>
                  </a:lnTo>
                  <a:lnTo>
                    <a:pt x="8455661" y="5994400"/>
                  </a:lnTo>
                  <a:cubicBezTo>
                    <a:pt x="8455661" y="6189980"/>
                    <a:pt x="8295641" y="6350000"/>
                    <a:pt x="8100061" y="6350000"/>
                  </a:cubicBezTo>
                  <a:lnTo>
                    <a:pt x="355600" y="6350000"/>
                  </a:lnTo>
                  <a:cubicBezTo>
                    <a:pt x="160020" y="6350000"/>
                    <a:pt x="0" y="6189980"/>
                    <a:pt x="0" y="5994400"/>
                  </a:cubicBezTo>
                  <a:lnTo>
                    <a:pt x="0" y="638810"/>
                  </a:lnTo>
                  <a:cubicBezTo>
                    <a:pt x="0" y="637540"/>
                    <a:pt x="0" y="638810"/>
                    <a:pt x="0" y="637540"/>
                  </a:cubicBezTo>
                  <a:cubicBezTo>
                    <a:pt x="0" y="636270"/>
                    <a:pt x="0" y="636270"/>
                    <a:pt x="0" y="636270"/>
                  </a:cubicBezTo>
                  <a:lnTo>
                    <a:pt x="0" y="355600"/>
                  </a:lnTo>
                  <a:cubicBezTo>
                    <a:pt x="0" y="160020"/>
                    <a:pt x="160020" y="0"/>
                    <a:pt x="355600" y="0"/>
                  </a:cubicBezTo>
                  <a:lnTo>
                    <a:pt x="8101330" y="0"/>
                  </a:lnTo>
                  <a:cubicBezTo>
                    <a:pt x="8296910" y="0"/>
                    <a:pt x="8456930" y="160020"/>
                    <a:pt x="8456930" y="355600"/>
                  </a:cubicBezTo>
                  <a:close/>
                </a:path>
              </a:pathLst>
            </a:custGeom>
            <a:solidFill>
              <a:srgbClr val="1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3"/>
            <p:cNvSpPr/>
            <p:nvPr/>
          </p:nvSpPr>
          <p:spPr>
            <a:xfrm>
              <a:off x="828040" y="265430"/>
              <a:ext cx="175260" cy="196850"/>
            </a:xfrm>
            <a:custGeom>
              <a:avLst/>
              <a:gdLst/>
              <a:ahLst/>
              <a:cxnLst/>
              <a:rect l="l" t="t" r="r" b="b"/>
              <a:pathLst>
                <a:path w="175260" h="196850" extrusionOk="0">
                  <a:moveTo>
                    <a:pt x="0" y="196850"/>
                  </a:moveTo>
                  <a:lnTo>
                    <a:pt x="175260" y="196850"/>
                  </a:lnTo>
                  <a:lnTo>
                    <a:pt x="175260" y="0"/>
                  </a:lnTo>
                  <a:lnTo>
                    <a:pt x="165100" y="0"/>
                  </a:lnTo>
                  <a:lnTo>
                    <a:pt x="165100" y="171450"/>
                  </a:lnTo>
                  <a:cubicBezTo>
                    <a:pt x="165100" y="179070"/>
                    <a:pt x="158750" y="186690"/>
                    <a:pt x="149860" y="186690"/>
                  </a:cubicBezTo>
                  <a:lnTo>
                    <a:pt x="0" y="18669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3"/>
            <p:cNvSpPr/>
            <p:nvPr/>
          </p:nvSpPr>
          <p:spPr>
            <a:xfrm>
              <a:off x="786130" y="224790"/>
              <a:ext cx="175260" cy="196850"/>
            </a:xfrm>
            <a:custGeom>
              <a:avLst/>
              <a:gdLst/>
              <a:ahLst/>
              <a:cxnLst/>
              <a:rect l="l" t="t" r="r" b="b"/>
              <a:pathLst>
                <a:path w="175260" h="196850" extrusionOk="0">
                  <a:moveTo>
                    <a:pt x="0" y="0"/>
                  </a:moveTo>
                  <a:lnTo>
                    <a:pt x="175260" y="0"/>
                  </a:lnTo>
                  <a:lnTo>
                    <a:pt x="175260" y="19685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116" name="Google Shape;1116;p33"/>
            <p:cNvSpPr/>
            <p:nvPr/>
          </p:nvSpPr>
          <p:spPr>
            <a:xfrm>
              <a:off x="683260" y="5888990"/>
              <a:ext cx="2155190" cy="287020"/>
            </a:xfrm>
            <a:custGeom>
              <a:avLst/>
              <a:gdLst/>
              <a:ahLst/>
              <a:cxnLst/>
              <a:rect l="l" t="t" r="r" b="b"/>
              <a:pathLst>
                <a:path w="2155190" h="287020" extrusionOk="0">
                  <a:moveTo>
                    <a:pt x="2011680" y="0"/>
                  </a:moveTo>
                  <a:lnTo>
                    <a:pt x="143510" y="0"/>
                  </a:lnTo>
                  <a:cubicBezTo>
                    <a:pt x="64770" y="0"/>
                    <a:pt x="0" y="64770"/>
                    <a:pt x="0" y="143510"/>
                  </a:cubicBezTo>
                  <a:cubicBezTo>
                    <a:pt x="0" y="222250"/>
                    <a:pt x="64770" y="287020"/>
                    <a:pt x="143510" y="287020"/>
                  </a:cubicBezTo>
                  <a:lnTo>
                    <a:pt x="2012950" y="287020"/>
                  </a:lnTo>
                  <a:cubicBezTo>
                    <a:pt x="2091690" y="287020"/>
                    <a:pt x="2155190" y="222250"/>
                    <a:pt x="2155190" y="143510"/>
                  </a:cubicBezTo>
                  <a:cubicBezTo>
                    <a:pt x="2155190" y="64770"/>
                    <a:pt x="2090420" y="0"/>
                    <a:pt x="2011680" y="0"/>
                  </a:cubicBezTo>
                  <a:close/>
                </a:path>
              </a:pathLst>
            </a:custGeom>
            <a:solidFill>
              <a:srgbClr val="FF9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3"/>
            <p:cNvSpPr/>
            <p:nvPr/>
          </p:nvSpPr>
          <p:spPr>
            <a:xfrm>
              <a:off x="31750" y="31750"/>
              <a:ext cx="8392160" cy="590550"/>
            </a:xfrm>
            <a:custGeom>
              <a:avLst/>
              <a:gdLst/>
              <a:ahLst/>
              <a:cxnLst/>
              <a:rect l="l" t="t" r="r" b="b"/>
              <a:pathLst>
                <a:path w="8392160" h="590550" extrusionOk="0">
                  <a:moveTo>
                    <a:pt x="0" y="590550"/>
                  </a:moveTo>
                  <a:lnTo>
                    <a:pt x="8392160" y="590550"/>
                  </a:lnTo>
                  <a:lnTo>
                    <a:pt x="8392160" y="323850"/>
                  </a:lnTo>
                  <a:cubicBezTo>
                    <a:pt x="8392160" y="146050"/>
                    <a:pt x="8247380" y="0"/>
                    <a:pt x="8068310" y="0"/>
                  </a:cubicBezTo>
                  <a:lnTo>
                    <a:pt x="323850" y="0"/>
                  </a:lnTo>
                  <a:cubicBezTo>
                    <a:pt x="144780" y="0"/>
                    <a:pt x="0" y="144780"/>
                    <a:pt x="0" y="323850"/>
                  </a:cubicBezTo>
                  <a:lnTo>
                    <a:pt x="0" y="590550"/>
                  </a:lnTo>
                  <a:close/>
                  <a:moveTo>
                    <a:pt x="1182370" y="297180"/>
                  </a:moveTo>
                  <a:lnTo>
                    <a:pt x="1426210" y="297180"/>
                  </a:lnTo>
                  <a:cubicBezTo>
                    <a:pt x="1435100" y="297180"/>
                    <a:pt x="1441450" y="304800"/>
                    <a:pt x="1441450" y="312420"/>
                  </a:cubicBezTo>
                  <a:cubicBezTo>
                    <a:pt x="1441450" y="321310"/>
                    <a:pt x="1433830" y="327660"/>
                    <a:pt x="1426210" y="327660"/>
                  </a:cubicBezTo>
                  <a:lnTo>
                    <a:pt x="1182370" y="327660"/>
                  </a:lnTo>
                  <a:cubicBezTo>
                    <a:pt x="1173480" y="327660"/>
                    <a:pt x="1167130" y="320040"/>
                    <a:pt x="1167130" y="312420"/>
                  </a:cubicBezTo>
                  <a:cubicBezTo>
                    <a:pt x="1167130" y="303530"/>
                    <a:pt x="1174750" y="297180"/>
                    <a:pt x="1182370" y="297180"/>
                  </a:cubicBezTo>
                  <a:close/>
                  <a:moveTo>
                    <a:pt x="723900" y="177800"/>
                  </a:moveTo>
                  <a:cubicBezTo>
                    <a:pt x="723900" y="170180"/>
                    <a:pt x="730250" y="162560"/>
                    <a:pt x="739140" y="162560"/>
                  </a:cubicBezTo>
                  <a:lnTo>
                    <a:pt x="946150" y="162560"/>
                  </a:lnTo>
                  <a:cubicBezTo>
                    <a:pt x="953770" y="162560"/>
                    <a:pt x="961390" y="168910"/>
                    <a:pt x="961390" y="177800"/>
                  </a:cubicBezTo>
                  <a:lnTo>
                    <a:pt x="961390" y="203200"/>
                  </a:lnTo>
                  <a:lnTo>
                    <a:pt x="986790" y="203200"/>
                  </a:lnTo>
                  <a:cubicBezTo>
                    <a:pt x="994410" y="203200"/>
                    <a:pt x="1002030" y="209550"/>
                    <a:pt x="1002030" y="218440"/>
                  </a:cubicBezTo>
                  <a:lnTo>
                    <a:pt x="1002030" y="445770"/>
                  </a:lnTo>
                  <a:cubicBezTo>
                    <a:pt x="1002030" y="453390"/>
                    <a:pt x="995680" y="461010"/>
                    <a:pt x="986790" y="461010"/>
                  </a:cubicBezTo>
                  <a:lnTo>
                    <a:pt x="779780" y="461010"/>
                  </a:lnTo>
                  <a:cubicBezTo>
                    <a:pt x="772160" y="461010"/>
                    <a:pt x="764540" y="454660"/>
                    <a:pt x="764540" y="445770"/>
                  </a:cubicBezTo>
                  <a:lnTo>
                    <a:pt x="764540" y="420370"/>
                  </a:lnTo>
                  <a:lnTo>
                    <a:pt x="739140" y="420370"/>
                  </a:lnTo>
                  <a:cubicBezTo>
                    <a:pt x="730250" y="420370"/>
                    <a:pt x="723900" y="414020"/>
                    <a:pt x="723900" y="405130"/>
                  </a:cubicBezTo>
                  <a:lnTo>
                    <a:pt x="723900" y="177800"/>
                  </a:lnTo>
                  <a:close/>
                  <a:moveTo>
                    <a:pt x="289560" y="165100"/>
                  </a:moveTo>
                  <a:cubicBezTo>
                    <a:pt x="295910" y="158750"/>
                    <a:pt x="306070" y="160020"/>
                    <a:pt x="311150" y="166370"/>
                  </a:cubicBezTo>
                  <a:lnTo>
                    <a:pt x="421640" y="288290"/>
                  </a:lnTo>
                  <a:lnTo>
                    <a:pt x="532130" y="166370"/>
                  </a:lnTo>
                  <a:cubicBezTo>
                    <a:pt x="538480" y="160020"/>
                    <a:pt x="547370" y="160020"/>
                    <a:pt x="553720" y="165100"/>
                  </a:cubicBezTo>
                  <a:cubicBezTo>
                    <a:pt x="560070" y="171450"/>
                    <a:pt x="560070" y="180340"/>
                    <a:pt x="554990" y="186690"/>
                  </a:cubicBezTo>
                  <a:lnTo>
                    <a:pt x="441960" y="311150"/>
                  </a:lnTo>
                  <a:lnTo>
                    <a:pt x="554990" y="435610"/>
                  </a:lnTo>
                  <a:cubicBezTo>
                    <a:pt x="561340" y="441960"/>
                    <a:pt x="560070" y="452120"/>
                    <a:pt x="553720" y="457200"/>
                  </a:cubicBezTo>
                  <a:cubicBezTo>
                    <a:pt x="551180" y="459740"/>
                    <a:pt x="547370" y="461010"/>
                    <a:pt x="543560" y="461010"/>
                  </a:cubicBezTo>
                  <a:cubicBezTo>
                    <a:pt x="539750" y="461010"/>
                    <a:pt x="534670" y="459740"/>
                    <a:pt x="532130" y="455930"/>
                  </a:cubicBezTo>
                  <a:lnTo>
                    <a:pt x="421640" y="334010"/>
                  </a:lnTo>
                  <a:lnTo>
                    <a:pt x="311150" y="457200"/>
                  </a:lnTo>
                  <a:cubicBezTo>
                    <a:pt x="308610" y="461010"/>
                    <a:pt x="303530" y="462280"/>
                    <a:pt x="299720" y="462280"/>
                  </a:cubicBezTo>
                  <a:cubicBezTo>
                    <a:pt x="295910" y="462280"/>
                    <a:pt x="292100" y="461010"/>
                    <a:pt x="289560" y="458470"/>
                  </a:cubicBezTo>
                  <a:cubicBezTo>
                    <a:pt x="283210" y="452120"/>
                    <a:pt x="283210" y="441960"/>
                    <a:pt x="288290" y="435610"/>
                  </a:cubicBezTo>
                  <a:lnTo>
                    <a:pt x="401320" y="311150"/>
                  </a:lnTo>
                  <a:lnTo>
                    <a:pt x="288290" y="186690"/>
                  </a:lnTo>
                  <a:cubicBezTo>
                    <a:pt x="281940" y="180340"/>
                    <a:pt x="283210" y="170180"/>
                    <a:pt x="289560" y="165100"/>
                  </a:cubicBezTo>
                  <a:close/>
                </a:path>
              </a:pathLst>
            </a:custGeom>
            <a:solidFill>
              <a:srgbClr val="F0FD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3"/>
            <p:cNvSpPr/>
            <p:nvPr/>
          </p:nvSpPr>
          <p:spPr>
            <a:xfrm>
              <a:off x="31750" y="652780"/>
              <a:ext cx="8393430" cy="5059680"/>
            </a:xfrm>
            <a:custGeom>
              <a:avLst/>
              <a:gdLst/>
              <a:ahLst/>
              <a:cxnLst/>
              <a:rect l="l" t="t" r="r" b="b"/>
              <a:pathLst>
                <a:path w="8393430" h="5059680" extrusionOk="0">
                  <a:moveTo>
                    <a:pt x="0" y="0"/>
                  </a:moveTo>
                  <a:lnTo>
                    <a:pt x="8393430" y="0"/>
                  </a:lnTo>
                  <a:lnTo>
                    <a:pt x="8393430" y="5059680"/>
                  </a:lnTo>
                  <a:lnTo>
                    <a:pt x="0" y="50596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119" name="Google Shape;1119;p33"/>
            <p:cNvSpPr/>
            <p:nvPr/>
          </p:nvSpPr>
          <p:spPr>
            <a:xfrm>
              <a:off x="31750" y="5744210"/>
              <a:ext cx="8393430" cy="574040"/>
            </a:xfrm>
            <a:custGeom>
              <a:avLst/>
              <a:gdLst/>
              <a:ahLst/>
              <a:cxnLst/>
              <a:rect l="l" t="t" r="r" b="b"/>
              <a:pathLst>
                <a:path w="8393430" h="574040" extrusionOk="0">
                  <a:moveTo>
                    <a:pt x="8393430" y="0"/>
                  </a:moveTo>
                  <a:lnTo>
                    <a:pt x="0" y="0"/>
                  </a:lnTo>
                  <a:cubicBezTo>
                    <a:pt x="0" y="68580"/>
                    <a:pt x="0" y="157480"/>
                    <a:pt x="0" y="250190"/>
                  </a:cubicBezTo>
                  <a:cubicBezTo>
                    <a:pt x="0" y="427990"/>
                    <a:pt x="144780" y="574040"/>
                    <a:pt x="323850" y="574040"/>
                  </a:cubicBezTo>
                  <a:lnTo>
                    <a:pt x="8068310" y="574040"/>
                  </a:lnTo>
                  <a:cubicBezTo>
                    <a:pt x="8247380" y="574040"/>
                    <a:pt x="8393430" y="429260"/>
                    <a:pt x="8393430" y="250190"/>
                  </a:cubicBezTo>
                  <a:lnTo>
                    <a:pt x="8393430" y="0"/>
                  </a:lnTo>
                  <a:close/>
                  <a:moveTo>
                    <a:pt x="435610" y="401320"/>
                  </a:moveTo>
                  <a:cubicBezTo>
                    <a:pt x="433070" y="406400"/>
                    <a:pt x="426720" y="410210"/>
                    <a:pt x="421640" y="410210"/>
                  </a:cubicBezTo>
                  <a:cubicBezTo>
                    <a:pt x="419100" y="410210"/>
                    <a:pt x="416560" y="410210"/>
                    <a:pt x="414020" y="408940"/>
                  </a:cubicBezTo>
                  <a:lnTo>
                    <a:pt x="199390" y="300990"/>
                  </a:lnTo>
                  <a:cubicBezTo>
                    <a:pt x="194310" y="298450"/>
                    <a:pt x="190500" y="293370"/>
                    <a:pt x="190500" y="287020"/>
                  </a:cubicBezTo>
                  <a:cubicBezTo>
                    <a:pt x="190500" y="280670"/>
                    <a:pt x="194310" y="275590"/>
                    <a:pt x="199390" y="273050"/>
                  </a:cubicBezTo>
                  <a:lnTo>
                    <a:pt x="414020" y="166370"/>
                  </a:lnTo>
                  <a:cubicBezTo>
                    <a:pt x="421640" y="162560"/>
                    <a:pt x="430530" y="165100"/>
                    <a:pt x="435610" y="173990"/>
                  </a:cubicBezTo>
                  <a:cubicBezTo>
                    <a:pt x="438150" y="180340"/>
                    <a:pt x="435610" y="190500"/>
                    <a:pt x="427990" y="194310"/>
                  </a:cubicBezTo>
                  <a:lnTo>
                    <a:pt x="241300" y="287020"/>
                  </a:lnTo>
                  <a:lnTo>
                    <a:pt x="427990" y="379730"/>
                  </a:lnTo>
                  <a:cubicBezTo>
                    <a:pt x="435610" y="383540"/>
                    <a:pt x="439420" y="392430"/>
                    <a:pt x="435610" y="401320"/>
                  </a:cubicBezTo>
                  <a:close/>
                  <a:moveTo>
                    <a:pt x="2663190" y="462280"/>
                  </a:moveTo>
                  <a:lnTo>
                    <a:pt x="795020" y="462280"/>
                  </a:lnTo>
                  <a:cubicBezTo>
                    <a:pt x="698500" y="462280"/>
                    <a:pt x="619760" y="383540"/>
                    <a:pt x="619760" y="287020"/>
                  </a:cubicBezTo>
                  <a:cubicBezTo>
                    <a:pt x="619760" y="190501"/>
                    <a:pt x="698500" y="111760"/>
                    <a:pt x="795020" y="111760"/>
                  </a:cubicBezTo>
                  <a:lnTo>
                    <a:pt x="2664460" y="111760"/>
                  </a:lnTo>
                  <a:cubicBezTo>
                    <a:pt x="2760980" y="111760"/>
                    <a:pt x="2838450" y="190501"/>
                    <a:pt x="2838450" y="287020"/>
                  </a:cubicBezTo>
                  <a:cubicBezTo>
                    <a:pt x="2838450" y="383540"/>
                    <a:pt x="2759710" y="462280"/>
                    <a:pt x="2663190" y="462280"/>
                  </a:cubicBezTo>
                  <a:close/>
                  <a:moveTo>
                    <a:pt x="8194040" y="300990"/>
                  </a:moveTo>
                  <a:lnTo>
                    <a:pt x="7979410" y="407670"/>
                  </a:lnTo>
                  <a:cubicBezTo>
                    <a:pt x="7976870" y="408940"/>
                    <a:pt x="7974330" y="408940"/>
                    <a:pt x="7971790" y="408940"/>
                  </a:cubicBezTo>
                  <a:cubicBezTo>
                    <a:pt x="7965440" y="408940"/>
                    <a:pt x="7960360" y="405130"/>
                    <a:pt x="7957820" y="400050"/>
                  </a:cubicBezTo>
                  <a:cubicBezTo>
                    <a:pt x="7954011" y="392430"/>
                    <a:pt x="7956551" y="382270"/>
                    <a:pt x="7965440" y="378460"/>
                  </a:cubicBezTo>
                  <a:lnTo>
                    <a:pt x="8152130" y="285750"/>
                  </a:lnTo>
                  <a:lnTo>
                    <a:pt x="7965440" y="193040"/>
                  </a:lnTo>
                  <a:cubicBezTo>
                    <a:pt x="7957820" y="189230"/>
                    <a:pt x="7954010" y="180340"/>
                    <a:pt x="7957820" y="171450"/>
                  </a:cubicBezTo>
                  <a:cubicBezTo>
                    <a:pt x="7961630" y="163830"/>
                    <a:pt x="7970520" y="160020"/>
                    <a:pt x="7979411" y="163830"/>
                  </a:cubicBezTo>
                  <a:lnTo>
                    <a:pt x="8194041" y="270510"/>
                  </a:lnTo>
                  <a:cubicBezTo>
                    <a:pt x="8199121" y="275590"/>
                    <a:pt x="8202931" y="281940"/>
                    <a:pt x="8202931" y="287020"/>
                  </a:cubicBezTo>
                  <a:cubicBezTo>
                    <a:pt x="8202930" y="293370"/>
                    <a:pt x="8199120" y="298450"/>
                    <a:pt x="8194040" y="3009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0" name="Google Shape;1120;p33"/>
          <p:cNvSpPr/>
          <p:nvPr/>
        </p:nvSpPr>
        <p:spPr>
          <a:xfrm>
            <a:off x="2387940" y="1283182"/>
            <a:ext cx="13173568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000000"/>
                </a:solidFill>
                <a:latin typeface="Sigmar One"/>
                <a:ea typeface="Sigmar One"/>
                <a:cs typeface="Sigmar One"/>
                <a:sym typeface="Sigmar One"/>
              </a:rPr>
              <a:t>3. We say it to greet people.</a:t>
            </a:r>
            <a:endParaRPr sz="9600" b="1">
              <a:solidFill>
                <a:srgbClr val="000000"/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  <p:pic>
        <p:nvPicPr>
          <p:cNvPr id="1121" name="Google Shape;1121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17621">
            <a:off x="82938" y="8843560"/>
            <a:ext cx="1170070" cy="1164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2" name="Google Shape;1122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02811" y="3296723"/>
            <a:ext cx="7743825" cy="5810250"/>
          </a:xfrm>
          <a:prstGeom prst="rect">
            <a:avLst/>
          </a:prstGeom>
          <a:noFill/>
          <a:ln>
            <a:noFill/>
          </a:ln>
        </p:spPr>
      </p:pic>
      <p:sp>
        <p:nvSpPr>
          <p:cNvPr id="1123" name="Google Shape;1123;p33"/>
          <p:cNvSpPr/>
          <p:nvPr/>
        </p:nvSpPr>
        <p:spPr>
          <a:xfrm>
            <a:off x="1288662" y="7351417"/>
            <a:ext cx="297068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Hello/ Hi!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9" name="Google Shape;1129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21569" y="8403169"/>
            <a:ext cx="1825425" cy="18162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30" name="Google Shape;1130;p34"/>
          <p:cNvGrpSpPr/>
          <p:nvPr/>
        </p:nvGrpSpPr>
        <p:grpSpPr>
          <a:xfrm>
            <a:off x="609600" y="404647"/>
            <a:ext cx="16536861" cy="8979105"/>
            <a:chOff x="0" y="0"/>
            <a:chExt cx="8456930" cy="6350000"/>
          </a:xfrm>
        </p:grpSpPr>
        <p:sp>
          <p:nvSpPr>
            <p:cNvPr id="1131" name="Google Shape;1131;p34"/>
            <p:cNvSpPr/>
            <p:nvPr/>
          </p:nvSpPr>
          <p:spPr>
            <a:xfrm>
              <a:off x="0" y="0"/>
              <a:ext cx="8456930" cy="6350000"/>
            </a:xfrm>
            <a:custGeom>
              <a:avLst/>
              <a:gdLst/>
              <a:ahLst/>
              <a:cxnLst/>
              <a:rect l="l" t="t" r="r" b="b"/>
              <a:pathLst>
                <a:path w="8456930" h="6350000" extrusionOk="0">
                  <a:moveTo>
                    <a:pt x="8456930" y="355600"/>
                  </a:moveTo>
                  <a:lnTo>
                    <a:pt x="8456930" y="637540"/>
                  </a:lnTo>
                  <a:lnTo>
                    <a:pt x="8455661" y="5728970"/>
                  </a:lnTo>
                  <a:lnTo>
                    <a:pt x="8455661" y="5994400"/>
                  </a:lnTo>
                  <a:cubicBezTo>
                    <a:pt x="8455661" y="6189980"/>
                    <a:pt x="8295641" y="6350000"/>
                    <a:pt x="8100061" y="6350000"/>
                  </a:cubicBezTo>
                  <a:lnTo>
                    <a:pt x="355600" y="6350000"/>
                  </a:lnTo>
                  <a:cubicBezTo>
                    <a:pt x="160020" y="6350000"/>
                    <a:pt x="0" y="6189980"/>
                    <a:pt x="0" y="5994400"/>
                  </a:cubicBezTo>
                  <a:lnTo>
                    <a:pt x="0" y="638810"/>
                  </a:lnTo>
                  <a:cubicBezTo>
                    <a:pt x="0" y="637540"/>
                    <a:pt x="0" y="638810"/>
                    <a:pt x="0" y="637540"/>
                  </a:cubicBezTo>
                  <a:cubicBezTo>
                    <a:pt x="0" y="636270"/>
                    <a:pt x="0" y="636270"/>
                    <a:pt x="0" y="636270"/>
                  </a:cubicBezTo>
                  <a:lnTo>
                    <a:pt x="0" y="355600"/>
                  </a:lnTo>
                  <a:cubicBezTo>
                    <a:pt x="0" y="160020"/>
                    <a:pt x="160020" y="0"/>
                    <a:pt x="355600" y="0"/>
                  </a:cubicBezTo>
                  <a:lnTo>
                    <a:pt x="8101330" y="0"/>
                  </a:lnTo>
                  <a:cubicBezTo>
                    <a:pt x="8296910" y="0"/>
                    <a:pt x="8456930" y="160020"/>
                    <a:pt x="8456930" y="355600"/>
                  </a:cubicBezTo>
                  <a:close/>
                </a:path>
              </a:pathLst>
            </a:custGeom>
            <a:solidFill>
              <a:srgbClr val="1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4"/>
            <p:cNvSpPr/>
            <p:nvPr/>
          </p:nvSpPr>
          <p:spPr>
            <a:xfrm>
              <a:off x="828040" y="265430"/>
              <a:ext cx="175260" cy="196850"/>
            </a:xfrm>
            <a:custGeom>
              <a:avLst/>
              <a:gdLst/>
              <a:ahLst/>
              <a:cxnLst/>
              <a:rect l="l" t="t" r="r" b="b"/>
              <a:pathLst>
                <a:path w="175260" h="196850" extrusionOk="0">
                  <a:moveTo>
                    <a:pt x="0" y="196850"/>
                  </a:moveTo>
                  <a:lnTo>
                    <a:pt x="175260" y="196850"/>
                  </a:lnTo>
                  <a:lnTo>
                    <a:pt x="175260" y="0"/>
                  </a:lnTo>
                  <a:lnTo>
                    <a:pt x="165100" y="0"/>
                  </a:lnTo>
                  <a:lnTo>
                    <a:pt x="165100" y="171450"/>
                  </a:lnTo>
                  <a:cubicBezTo>
                    <a:pt x="165100" y="179070"/>
                    <a:pt x="158750" y="186690"/>
                    <a:pt x="149860" y="186690"/>
                  </a:cubicBezTo>
                  <a:lnTo>
                    <a:pt x="0" y="18669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4"/>
            <p:cNvSpPr/>
            <p:nvPr/>
          </p:nvSpPr>
          <p:spPr>
            <a:xfrm>
              <a:off x="786130" y="224790"/>
              <a:ext cx="175260" cy="196850"/>
            </a:xfrm>
            <a:custGeom>
              <a:avLst/>
              <a:gdLst/>
              <a:ahLst/>
              <a:cxnLst/>
              <a:rect l="l" t="t" r="r" b="b"/>
              <a:pathLst>
                <a:path w="175260" h="196850" extrusionOk="0">
                  <a:moveTo>
                    <a:pt x="0" y="0"/>
                  </a:moveTo>
                  <a:lnTo>
                    <a:pt x="175260" y="0"/>
                  </a:lnTo>
                  <a:lnTo>
                    <a:pt x="175260" y="19685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134" name="Google Shape;1134;p34"/>
            <p:cNvSpPr/>
            <p:nvPr/>
          </p:nvSpPr>
          <p:spPr>
            <a:xfrm>
              <a:off x="683260" y="5888990"/>
              <a:ext cx="2155190" cy="287020"/>
            </a:xfrm>
            <a:custGeom>
              <a:avLst/>
              <a:gdLst/>
              <a:ahLst/>
              <a:cxnLst/>
              <a:rect l="l" t="t" r="r" b="b"/>
              <a:pathLst>
                <a:path w="2155190" h="287020" extrusionOk="0">
                  <a:moveTo>
                    <a:pt x="2011680" y="0"/>
                  </a:moveTo>
                  <a:lnTo>
                    <a:pt x="143510" y="0"/>
                  </a:lnTo>
                  <a:cubicBezTo>
                    <a:pt x="64770" y="0"/>
                    <a:pt x="0" y="64770"/>
                    <a:pt x="0" y="143510"/>
                  </a:cubicBezTo>
                  <a:cubicBezTo>
                    <a:pt x="0" y="222250"/>
                    <a:pt x="64770" y="287020"/>
                    <a:pt x="143510" y="287020"/>
                  </a:cubicBezTo>
                  <a:lnTo>
                    <a:pt x="2012950" y="287020"/>
                  </a:lnTo>
                  <a:cubicBezTo>
                    <a:pt x="2091690" y="287020"/>
                    <a:pt x="2155190" y="222250"/>
                    <a:pt x="2155190" y="143510"/>
                  </a:cubicBezTo>
                  <a:cubicBezTo>
                    <a:pt x="2155190" y="64770"/>
                    <a:pt x="2090420" y="0"/>
                    <a:pt x="2011680" y="0"/>
                  </a:cubicBezTo>
                  <a:close/>
                </a:path>
              </a:pathLst>
            </a:custGeom>
            <a:solidFill>
              <a:srgbClr val="FF9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4"/>
            <p:cNvSpPr/>
            <p:nvPr/>
          </p:nvSpPr>
          <p:spPr>
            <a:xfrm>
              <a:off x="31750" y="31750"/>
              <a:ext cx="8392160" cy="590550"/>
            </a:xfrm>
            <a:custGeom>
              <a:avLst/>
              <a:gdLst/>
              <a:ahLst/>
              <a:cxnLst/>
              <a:rect l="l" t="t" r="r" b="b"/>
              <a:pathLst>
                <a:path w="8392160" h="590550" extrusionOk="0">
                  <a:moveTo>
                    <a:pt x="0" y="590550"/>
                  </a:moveTo>
                  <a:lnTo>
                    <a:pt x="8392160" y="590550"/>
                  </a:lnTo>
                  <a:lnTo>
                    <a:pt x="8392160" y="323850"/>
                  </a:lnTo>
                  <a:cubicBezTo>
                    <a:pt x="8392160" y="146050"/>
                    <a:pt x="8247380" y="0"/>
                    <a:pt x="8068310" y="0"/>
                  </a:cubicBezTo>
                  <a:lnTo>
                    <a:pt x="323850" y="0"/>
                  </a:lnTo>
                  <a:cubicBezTo>
                    <a:pt x="144780" y="0"/>
                    <a:pt x="0" y="144780"/>
                    <a:pt x="0" y="323850"/>
                  </a:cubicBezTo>
                  <a:lnTo>
                    <a:pt x="0" y="590550"/>
                  </a:lnTo>
                  <a:close/>
                  <a:moveTo>
                    <a:pt x="1182370" y="297180"/>
                  </a:moveTo>
                  <a:lnTo>
                    <a:pt x="1426210" y="297180"/>
                  </a:lnTo>
                  <a:cubicBezTo>
                    <a:pt x="1435100" y="297180"/>
                    <a:pt x="1441450" y="304800"/>
                    <a:pt x="1441450" y="312420"/>
                  </a:cubicBezTo>
                  <a:cubicBezTo>
                    <a:pt x="1441450" y="321310"/>
                    <a:pt x="1433830" y="327660"/>
                    <a:pt x="1426210" y="327660"/>
                  </a:cubicBezTo>
                  <a:lnTo>
                    <a:pt x="1182370" y="327660"/>
                  </a:lnTo>
                  <a:cubicBezTo>
                    <a:pt x="1173480" y="327660"/>
                    <a:pt x="1167130" y="320040"/>
                    <a:pt x="1167130" y="312420"/>
                  </a:cubicBezTo>
                  <a:cubicBezTo>
                    <a:pt x="1167130" y="303530"/>
                    <a:pt x="1174750" y="297180"/>
                    <a:pt x="1182370" y="297180"/>
                  </a:cubicBezTo>
                  <a:close/>
                  <a:moveTo>
                    <a:pt x="723900" y="177800"/>
                  </a:moveTo>
                  <a:cubicBezTo>
                    <a:pt x="723900" y="170180"/>
                    <a:pt x="730250" y="162560"/>
                    <a:pt x="739140" y="162560"/>
                  </a:cubicBezTo>
                  <a:lnTo>
                    <a:pt x="946150" y="162560"/>
                  </a:lnTo>
                  <a:cubicBezTo>
                    <a:pt x="953770" y="162560"/>
                    <a:pt x="961390" y="168910"/>
                    <a:pt x="961390" y="177800"/>
                  </a:cubicBezTo>
                  <a:lnTo>
                    <a:pt x="961390" y="203200"/>
                  </a:lnTo>
                  <a:lnTo>
                    <a:pt x="986790" y="203200"/>
                  </a:lnTo>
                  <a:cubicBezTo>
                    <a:pt x="994410" y="203200"/>
                    <a:pt x="1002030" y="209550"/>
                    <a:pt x="1002030" y="218440"/>
                  </a:cubicBezTo>
                  <a:lnTo>
                    <a:pt x="1002030" y="445770"/>
                  </a:lnTo>
                  <a:cubicBezTo>
                    <a:pt x="1002030" y="453390"/>
                    <a:pt x="995680" y="461010"/>
                    <a:pt x="986790" y="461010"/>
                  </a:cubicBezTo>
                  <a:lnTo>
                    <a:pt x="779780" y="461010"/>
                  </a:lnTo>
                  <a:cubicBezTo>
                    <a:pt x="772160" y="461010"/>
                    <a:pt x="764540" y="454660"/>
                    <a:pt x="764540" y="445770"/>
                  </a:cubicBezTo>
                  <a:lnTo>
                    <a:pt x="764540" y="420370"/>
                  </a:lnTo>
                  <a:lnTo>
                    <a:pt x="739140" y="420370"/>
                  </a:lnTo>
                  <a:cubicBezTo>
                    <a:pt x="730250" y="420370"/>
                    <a:pt x="723900" y="414020"/>
                    <a:pt x="723900" y="405130"/>
                  </a:cubicBezTo>
                  <a:lnTo>
                    <a:pt x="723900" y="177800"/>
                  </a:lnTo>
                  <a:close/>
                  <a:moveTo>
                    <a:pt x="289560" y="165100"/>
                  </a:moveTo>
                  <a:cubicBezTo>
                    <a:pt x="295910" y="158750"/>
                    <a:pt x="306070" y="160020"/>
                    <a:pt x="311150" y="166370"/>
                  </a:cubicBezTo>
                  <a:lnTo>
                    <a:pt x="421640" y="288290"/>
                  </a:lnTo>
                  <a:lnTo>
                    <a:pt x="532130" y="166370"/>
                  </a:lnTo>
                  <a:cubicBezTo>
                    <a:pt x="538480" y="160020"/>
                    <a:pt x="547370" y="160020"/>
                    <a:pt x="553720" y="165100"/>
                  </a:cubicBezTo>
                  <a:cubicBezTo>
                    <a:pt x="560070" y="171450"/>
                    <a:pt x="560070" y="180340"/>
                    <a:pt x="554990" y="186690"/>
                  </a:cubicBezTo>
                  <a:lnTo>
                    <a:pt x="441960" y="311150"/>
                  </a:lnTo>
                  <a:lnTo>
                    <a:pt x="554990" y="435610"/>
                  </a:lnTo>
                  <a:cubicBezTo>
                    <a:pt x="561340" y="441960"/>
                    <a:pt x="560070" y="452120"/>
                    <a:pt x="553720" y="457200"/>
                  </a:cubicBezTo>
                  <a:cubicBezTo>
                    <a:pt x="551180" y="459740"/>
                    <a:pt x="547370" y="461010"/>
                    <a:pt x="543560" y="461010"/>
                  </a:cubicBezTo>
                  <a:cubicBezTo>
                    <a:pt x="539750" y="461010"/>
                    <a:pt x="534670" y="459740"/>
                    <a:pt x="532130" y="455930"/>
                  </a:cubicBezTo>
                  <a:lnTo>
                    <a:pt x="421640" y="334010"/>
                  </a:lnTo>
                  <a:lnTo>
                    <a:pt x="311150" y="457200"/>
                  </a:lnTo>
                  <a:cubicBezTo>
                    <a:pt x="308610" y="461010"/>
                    <a:pt x="303530" y="462280"/>
                    <a:pt x="299720" y="462280"/>
                  </a:cubicBezTo>
                  <a:cubicBezTo>
                    <a:pt x="295910" y="462280"/>
                    <a:pt x="292100" y="461010"/>
                    <a:pt x="289560" y="458470"/>
                  </a:cubicBezTo>
                  <a:cubicBezTo>
                    <a:pt x="283210" y="452120"/>
                    <a:pt x="283210" y="441960"/>
                    <a:pt x="288290" y="435610"/>
                  </a:cubicBezTo>
                  <a:lnTo>
                    <a:pt x="401320" y="311150"/>
                  </a:lnTo>
                  <a:lnTo>
                    <a:pt x="288290" y="186690"/>
                  </a:lnTo>
                  <a:cubicBezTo>
                    <a:pt x="281940" y="180340"/>
                    <a:pt x="283210" y="170180"/>
                    <a:pt x="289560" y="165100"/>
                  </a:cubicBezTo>
                  <a:close/>
                </a:path>
              </a:pathLst>
            </a:custGeom>
            <a:solidFill>
              <a:srgbClr val="F0FD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4"/>
            <p:cNvSpPr/>
            <p:nvPr/>
          </p:nvSpPr>
          <p:spPr>
            <a:xfrm>
              <a:off x="31750" y="652780"/>
              <a:ext cx="8393430" cy="5059680"/>
            </a:xfrm>
            <a:custGeom>
              <a:avLst/>
              <a:gdLst/>
              <a:ahLst/>
              <a:cxnLst/>
              <a:rect l="l" t="t" r="r" b="b"/>
              <a:pathLst>
                <a:path w="8393430" h="5059680" extrusionOk="0">
                  <a:moveTo>
                    <a:pt x="0" y="0"/>
                  </a:moveTo>
                  <a:lnTo>
                    <a:pt x="8393430" y="0"/>
                  </a:lnTo>
                  <a:lnTo>
                    <a:pt x="8393430" y="5059680"/>
                  </a:lnTo>
                  <a:lnTo>
                    <a:pt x="0" y="50596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137" name="Google Shape;1137;p34"/>
            <p:cNvSpPr/>
            <p:nvPr/>
          </p:nvSpPr>
          <p:spPr>
            <a:xfrm>
              <a:off x="31750" y="5744210"/>
              <a:ext cx="8393430" cy="574040"/>
            </a:xfrm>
            <a:custGeom>
              <a:avLst/>
              <a:gdLst/>
              <a:ahLst/>
              <a:cxnLst/>
              <a:rect l="l" t="t" r="r" b="b"/>
              <a:pathLst>
                <a:path w="8393430" h="574040" extrusionOk="0">
                  <a:moveTo>
                    <a:pt x="8393430" y="0"/>
                  </a:moveTo>
                  <a:lnTo>
                    <a:pt x="0" y="0"/>
                  </a:lnTo>
                  <a:cubicBezTo>
                    <a:pt x="0" y="68580"/>
                    <a:pt x="0" y="157480"/>
                    <a:pt x="0" y="250190"/>
                  </a:cubicBezTo>
                  <a:cubicBezTo>
                    <a:pt x="0" y="427990"/>
                    <a:pt x="144780" y="574040"/>
                    <a:pt x="323850" y="574040"/>
                  </a:cubicBezTo>
                  <a:lnTo>
                    <a:pt x="8068310" y="574040"/>
                  </a:lnTo>
                  <a:cubicBezTo>
                    <a:pt x="8247380" y="574040"/>
                    <a:pt x="8393430" y="429260"/>
                    <a:pt x="8393430" y="250190"/>
                  </a:cubicBezTo>
                  <a:lnTo>
                    <a:pt x="8393430" y="0"/>
                  </a:lnTo>
                  <a:close/>
                  <a:moveTo>
                    <a:pt x="435610" y="401320"/>
                  </a:moveTo>
                  <a:cubicBezTo>
                    <a:pt x="433070" y="406400"/>
                    <a:pt x="426720" y="410210"/>
                    <a:pt x="421640" y="410210"/>
                  </a:cubicBezTo>
                  <a:cubicBezTo>
                    <a:pt x="419100" y="410210"/>
                    <a:pt x="416560" y="410210"/>
                    <a:pt x="414020" y="408940"/>
                  </a:cubicBezTo>
                  <a:lnTo>
                    <a:pt x="199390" y="300990"/>
                  </a:lnTo>
                  <a:cubicBezTo>
                    <a:pt x="194310" y="298450"/>
                    <a:pt x="190500" y="293370"/>
                    <a:pt x="190500" y="287020"/>
                  </a:cubicBezTo>
                  <a:cubicBezTo>
                    <a:pt x="190500" y="280670"/>
                    <a:pt x="194310" y="275590"/>
                    <a:pt x="199390" y="273050"/>
                  </a:cubicBezTo>
                  <a:lnTo>
                    <a:pt x="414020" y="166370"/>
                  </a:lnTo>
                  <a:cubicBezTo>
                    <a:pt x="421640" y="162560"/>
                    <a:pt x="430530" y="165100"/>
                    <a:pt x="435610" y="173990"/>
                  </a:cubicBezTo>
                  <a:cubicBezTo>
                    <a:pt x="438150" y="180340"/>
                    <a:pt x="435610" y="190500"/>
                    <a:pt x="427990" y="194310"/>
                  </a:cubicBezTo>
                  <a:lnTo>
                    <a:pt x="241300" y="287020"/>
                  </a:lnTo>
                  <a:lnTo>
                    <a:pt x="427990" y="379730"/>
                  </a:lnTo>
                  <a:cubicBezTo>
                    <a:pt x="435610" y="383540"/>
                    <a:pt x="439420" y="392430"/>
                    <a:pt x="435610" y="401320"/>
                  </a:cubicBezTo>
                  <a:close/>
                  <a:moveTo>
                    <a:pt x="2663190" y="462280"/>
                  </a:moveTo>
                  <a:lnTo>
                    <a:pt x="795020" y="462280"/>
                  </a:lnTo>
                  <a:cubicBezTo>
                    <a:pt x="698500" y="462280"/>
                    <a:pt x="619760" y="383540"/>
                    <a:pt x="619760" y="287020"/>
                  </a:cubicBezTo>
                  <a:cubicBezTo>
                    <a:pt x="619760" y="190501"/>
                    <a:pt x="698500" y="111760"/>
                    <a:pt x="795020" y="111760"/>
                  </a:cubicBezTo>
                  <a:lnTo>
                    <a:pt x="2664460" y="111760"/>
                  </a:lnTo>
                  <a:cubicBezTo>
                    <a:pt x="2760980" y="111760"/>
                    <a:pt x="2838450" y="190501"/>
                    <a:pt x="2838450" y="287020"/>
                  </a:cubicBezTo>
                  <a:cubicBezTo>
                    <a:pt x="2838450" y="383540"/>
                    <a:pt x="2759710" y="462280"/>
                    <a:pt x="2663190" y="462280"/>
                  </a:cubicBezTo>
                  <a:close/>
                  <a:moveTo>
                    <a:pt x="8194040" y="300990"/>
                  </a:moveTo>
                  <a:lnTo>
                    <a:pt x="7979410" y="407670"/>
                  </a:lnTo>
                  <a:cubicBezTo>
                    <a:pt x="7976870" y="408940"/>
                    <a:pt x="7974330" y="408940"/>
                    <a:pt x="7971790" y="408940"/>
                  </a:cubicBezTo>
                  <a:cubicBezTo>
                    <a:pt x="7965440" y="408940"/>
                    <a:pt x="7960360" y="405130"/>
                    <a:pt x="7957820" y="400050"/>
                  </a:cubicBezTo>
                  <a:cubicBezTo>
                    <a:pt x="7954011" y="392430"/>
                    <a:pt x="7956551" y="382270"/>
                    <a:pt x="7965440" y="378460"/>
                  </a:cubicBezTo>
                  <a:lnTo>
                    <a:pt x="8152130" y="285750"/>
                  </a:lnTo>
                  <a:lnTo>
                    <a:pt x="7965440" y="193040"/>
                  </a:lnTo>
                  <a:cubicBezTo>
                    <a:pt x="7957820" y="189230"/>
                    <a:pt x="7954010" y="180340"/>
                    <a:pt x="7957820" y="171450"/>
                  </a:cubicBezTo>
                  <a:cubicBezTo>
                    <a:pt x="7961630" y="163830"/>
                    <a:pt x="7970520" y="160020"/>
                    <a:pt x="7979411" y="163830"/>
                  </a:cubicBezTo>
                  <a:lnTo>
                    <a:pt x="8194041" y="270510"/>
                  </a:lnTo>
                  <a:cubicBezTo>
                    <a:pt x="8199121" y="275590"/>
                    <a:pt x="8202931" y="281940"/>
                    <a:pt x="8202931" y="287020"/>
                  </a:cubicBezTo>
                  <a:cubicBezTo>
                    <a:pt x="8202930" y="293370"/>
                    <a:pt x="8199120" y="298450"/>
                    <a:pt x="8194040" y="3009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8" name="Google Shape;1138;p34"/>
          <p:cNvSpPr/>
          <p:nvPr/>
        </p:nvSpPr>
        <p:spPr>
          <a:xfrm>
            <a:off x="1796374" y="1488050"/>
            <a:ext cx="14425200" cy="33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 i="1">
                <a:solidFill>
                  <a:srgbClr val="000000"/>
                </a:solidFill>
                <a:latin typeface="Sigmar One"/>
                <a:ea typeface="Sigmar One"/>
                <a:cs typeface="Sigmar One"/>
                <a:sym typeface="Sigmar One"/>
              </a:rPr>
              <a:t>4</a:t>
            </a:r>
            <a:r>
              <a:rPr lang="en-US" sz="8800" b="1" i="1">
                <a:solidFill>
                  <a:srgbClr val="000000"/>
                </a:solidFill>
                <a:latin typeface="Sigmar One"/>
                <a:ea typeface="Sigmar One"/>
                <a:cs typeface="Sigmar One"/>
                <a:sym typeface="Sigmar One"/>
              </a:rPr>
              <a:t>.</a:t>
            </a:r>
            <a:r>
              <a:rPr lang="en-US" sz="9600" b="1" i="1">
                <a:solidFill>
                  <a:srgbClr val="000000"/>
                </a:solidFill>
                <a:latin typeface="Sigmar One"/>
                <a:ea typeface="Sigmar One"/>
                <a:cs typeface="Sigmar One"/>
                <a:sym typeface="Sigmar One"/>
              </a:rPr>
              <a:t> We can use this to listen to music</a:t>
            </a:r>
            <a:r>
              <a:rPr lang="en-US" sz="11500" b="1" i="1">
                <a:solidFill>
                  <a:srgbClr val="000000"/>
                </a:solidFill>
                <a:latin typeface="Sigmar One"/>
                <a:ea typeface="Sigmar One"/>
                <a:cs typeface="Sigmar One"/>
                <a:sym typeface="Sigmar One"/>
              </a:rPr>
              <a:t>.</a:t>
            </a:r>
            <a:endParaRPr/>
          </a:p>
        </p:txBody>
      </p:sp>
      <p:pic>
        <p:nvPicPr>
          <p:cNvPr id="1139" name="Google Shape;1139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17621">
            <a:off x="82938" y="8843560"/>
            <a:ext cx="1170070" cy="1164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0" name="Google Shape;1140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47785" y="4894200"/>
            <a:ext cx="4063016" cy="3508968"/>
          </a:xfrm>
          <a:prstGeom prst="rect">
            <a:avLst/>
          </a:prstGeom>
          <a:noFill/>
          <a:ln>
            <a:noFill/>
          </a:ln>
        </p:spPr>
      </p:pic>
      <p:sp>
        <p:nvSpPr>
          <p:cNvPr id="1141" name="Google Shape;1141;p34"/>
          <p:cNvSpPr/>
          <p:nvPr/>
        </p:nvSpPr>
        <p:spPr>
          <a:xfrm>
            <a:off x="949051" y="7351417"/>
            <a:ext cx="364991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an ear</a:t>
            </a:r>
            <a:endParaRPr sz="5400" b="1" cap="none">
              <a:solidFill>
                <a:schemeClr val="accent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100000" sy="100000" flip="none" algn="tl"/>
        </a:blipFill>
        <a:effectLst/>
      </p:bgPr>
    </p:bg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" name="Google Shape;725;p7"/>
          <p:cNvGrpSpPr/>
          <p:nvPr/>
        </p:nvGrpSpPr>
        <p:grpSpPr>
          <a:xfrm>
            <a:off x="4009414" y="1407882"/>
            <a:ext cx="10502514" cy="3831676"/>
            <a:chOff x="1" y="1"/>
            <a:chExt cx="10432751" cy="4241312"/>
          </a:xfrm>
        </p:grpSpPr>
        <p:sp>
          <p:nvSpPr>
            <p:cNvPr id="726" name="Google Shape;726;p7"/>
            <p:cNvSpPr/>
            <p:nvPr/>
          </p:nvSpPr>
          <p:spPr>
            <a:xfrm rot="257646">
              <a:off x="109252" y="377769"/>
              <a:ext cx="10214248" cy="3301131"/>
            </a:xfrm>
            <a:prstGeom prst="rect">
              <a:avLst/>
            </a:prstGeom>
            <a:solidFill>
              <a:srgbClr val="FFE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7"/>
            <p:cNvSpPr txBox="1"/>
            <p:nvPr/>
          </p:nvSpPr>
          <p:spPr>
            <a:xfrm rot="257646">
              <a:off x="1277233" y="355760"/>
              <a:ext cx="7900210" cy="35948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WORD</a:t>
              </a:r>
              <a:endParaRPr/>
            </a:p>
          </p:txBody>
        </p:sp>
      </p:grpSp>
      <p:grpSp>
        <p:nvGrpSpPr>
          <p:cNvPr id="728" name="Google Shape;728;p7"/>
          <p:cNvGrpSpPr/>
          <p:nvPr/>
        </p:nvGrpSpPr>
        <p:grpSpPr>
          <a:xfrm>
            <a:off x="2547666" y="4404049"/>
            <a:ext cx="11971123" cy="3476109"/>
            <a:chOff x="1" y="2"/>
            <a:chExt cx="13346068" cy="3847733"/>
          </a:xfrm>
        </p:grpSpPr>
        <p:sp>
          <p:nvSpPr>
            <p:cNvPr id="729" name="Google Shape;729;p7"/>
            <p:cNvSpPr/>
            <p:nvPr/>
          </p:nvSpPr>
          <p:spPr>
            <a:xfrm rot="-142919">
              <a:off x="62889" y="273303"/>
              <a:ext cx="13220291" cy="3301131"/>
            </a:xfrm>
            <a:prstGeom prst="rect">
              <a:avLst/>
            </a:prstGeom>
            <a:solidFill>
              <a:srgbClr val="5C6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7"/>
            <p:cNvSpPr txBox="1"/>
            <p:nvPr/>
          </p:nvSpPr>
          <p:spPr>
            <a:xfrm rot="-142919">
              <a:off x="1334754" y="436614"/>
              <a:ext cx="11870677" cy="29843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GAME</a:t>
              </a:r>
              <a:endParaRPr/>
            </a:p>
          </p:txBody>
        </p:sp>
      </p:grpSp>
      <p:pic>
        <p:nvPicPr>
          <p:cNvPr id="731" name="Google Shape;731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24185">
            <a:off x="11530878" y="6847117"/>
            <a:ext cx="5401898" cy="2062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19559" y="4461808"/>
            <a:ext cx="3724923" cy="3865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3" name="Google Shape;733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641002">
            <a:off x="12778335" y="1439133"/>
            <a:ext cx="4050944" cy="2069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4" name="Google Shape;734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705772">
            <a:off x="3223999" y="538595"/>
            <a:ext cx="2235345" cy="3573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5" name="Google Shape;735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3477391" y="4964609"/>
            <a:ext cx="1649275" cy="20384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7" name="Google Shape;1147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21569" y="8403169"/>
            <a:ext cx="1825425" cy="18162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48" name="Google Shape;1148;p35"/>
          <p:cNvGrpSpPr/>
          <p:nvPr/>
        </p:nvGrpSpPr>
        <p:grpSpPr>
          <a:xfrm>
            <a:off x="597420" y="353380"/>
            <a:ext cx="16536861" cy="8979105"/>
            <a:chOff x="0" y="0"/>
            <a:chExt cx="8456930" cy="6350000"/>
          </a:xfrm>
        </p:grpSpPr>
        <p:sp>
          <p:nvSpPr>
            <p:cNvPr id="1149" name="Google Shape;1149;p35"/>
            <p:cNvSpPr/>
            <p:nvPr/>
          </p:nvSpPr>
          <p:spPr>
            <a:xfrm>
              <a:off x="0" y="0"/>
              <a:ext cx="8456930" cy="6350000"/>
            </a:xfrm>
            <a:custGeom>
              <a:avLst/>
              <a:gdLst/>
              <a:ahLst/>
              <a:cxnLst/>
              <a:rect l="l" t="t" r="r" b="b"/>
              <a:pathLst>
                <a:path w="8456930" h="6350000" extrusionOk="0">
                  <a:moveTo>
                    <a:pt x="8456930" y="355600"/>
                  </a:moveTo>
                  <a:lnTo>
                    <a:pt x="8456930" y="637540"/>
                  </a:lnTo>
                  <a:lnTo>
                    <a:pt x="8455661" y="5728970"/>
                  </a:lnTo>
                  <a:lnTo>
                    <a:pt x="8455661" y="5994400"/>
                  </a:lnTo>
                  <a:cubicBezTo>
                    <a:pt x="8455661" y="6189980"/>
                    <a:pt x="8295641" y="6350000"/>
                    <a:pt x="8100061" y="6350000"/>
                  </a:cubicBezTo>
                  <a:lnTo>
                    <a:pt x="355600" y="6350000"/>
                  </a:lnTo>
                  <a:cubicBezTo>
                    <a:pt x="160020" y="6350000"/>
                    <a:pt x="0" y="6189980"/>
                    <a:pt x="0" y="5994400"/>
                  </a:cubicBezTo>
                  <a:lnTo>
                    <a:pt x="0" y="638810"/>
                  </a:lnTo>
                  <a:cubicBezTo>
                    <a:pt x="0" y="637540"/>
                    <a:pt x="0" y="638810"/>
                    <a:pt x="0" y="637540"/>
                  </a:cubicBezTo>
                  <a:cubicBezTo>
                    <a:pt x="0" y="636270"/>
                    <a:pt x="0" y="636270"/>
                    <a:pt x="0" y="636270"/>
                  </a:cubicBezTo>
                  <a:lnTo>
                    <a:pt x="0" y="355600"/>
                  </a:lnTo>
                  <a:cubicBezTo>
                    <a:pt x="0" y="160020"/>
                    <a:pt x="160020" y="0"/>
                    <a:pt x="355600" y="0"/>
                  </a:cubicBezTo>
                  <a:lnTo>
                    <a:pt x="8101330" y="0"/>
                  </a:lnTo>
                  <a:cubicBezTo>
                    <a:pt x="8296910" y="0"/>
                    <a:pt x="8456930" y="160020"/>
                    <a:pt x="8456930" y="355600"/>
                  </a:cubicBezTo>
                  <a:close/>
                </a:path>
              </a:pathLst>
            </a:custGeom>
            <a:solidFill>
              <a:srgbClr val="1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5"/>
            <p:cNvSpPr/>
            <p:nvPr/>
          </p:nvSpPr>
          <p:spPr>
            <a:xfrm>
              <a:off x="828040" y="265430"/>
              <a:ext cx="175260" cy="196850"/>
            </a:xfrm>
            <a:custGeom>
              <a:avLst/>
              <a:gdLst/>
              <a:ahLst/>
              <a:cxnLst/>
              <a:rect l="l" t="t" r="r" b="b"/>
              <a:pathLst>
                <a:path w="175260" h="196850" extrusionOk="0">
                  <a:moveTo>
                    <a:pt x="0" y="196850"/>
                  </a:moveTo>
                  <a:lnTo>
                    <a:pt x="175260" y="196850"/>
                  </a:lnTo>
                  <a:lnTo>
                    <a:pt x="175260" y="0"/>
                  </a:lnTo>
                  <a:lnTo>
                    <a:pt x="165100" y="0"/>
                  </a:lnTo>
                  <a:lnTo>
                    <a:pt x="165100" y="171450"/>
                  </a:lnTo>
                  <a:cubicBezTo>
                    <a:pt x="165100" y="179070"/>
                    <a:pt x="158750" y="186690"/>
                    <a:pt x="149860" y="186690"/>
                  </a:cubicBezTo>
                  <a:lnTo>
                    <a:pt x="0" y="18669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5"/>
            <p:cNvSpPr/>
            <p:nvPr/>
          </p:nvSpPr>
          <p:spPr>
            <a:xfrm>
              <a:off x="786130" y="224790"/>
              <a:ext cx="175260" cy="196850"/>
            </a:xfrm>
            <a:custGeom>
              <a:avLst/>
              <a:gdLst/>
              <a:ahLst/>
              <a:cxnLst/>
              <a:rect l="l" t="t" r="r" b="b"/>
              <a:pathLst>
                <a:path w="175260" h="196850" extrusionOk="0">
                  <a:moveTo>
                    <a:pt x="0" y="0"/>
                  </a:moveTo>
                  <a:lnTo>
                    <a:pt x="175260" y="0"/>
                  </a:lnTo>
                  <a:lnTo>
                    <a:pt x="175260" y="19685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152" name="Google Shape;1152;p35"/>
            <p:cNvSpPr/>
            <p:nvPr/>
          </p:nvSpPr>
          <p:spPr>
            <a:xfrm>
              <a:off x="683260" y="5888990"/>
              <a:ext cx="2155190" cy="287020"/>
            </a:xfrm>
            <a:custGeom>
              <a:avLst/>
              <a:gdLst/>
              <a:ahLst/>
              <a:cxnLst/>
              <a:rect l="l" t="t" r="r" b="b"/>
              <a:pathLst>
                <a:path w="2155190" h="287020" extrusionOk="0">
                  <a:moveTo>
                    <a:pt x="2011680" y="0"/>
                  </a:moveTo>
                  <a:lnTo>
                    <a:pt x="143510" y="0"/>
                  </a:lnTo>
                  <a:cubicBezTo>
                    <a:pt x="64770" y="0"/>
                    <a:pt x="0" y="64770"/>
                    <a:pt x="0" y="143510"/>
                  </a:cubicBezTo>
                  <a:cubicBezTo>
                    <a:pt x="0" y="222250"/>
                    <a:pt x="64770" y="287020"/>
                    <a:pt x="143510" y="287020"/>
                  </a:cubicBezTo>
                  <a:lnTo>
                    <a:pt x="2012950" y="287020"/>
                  </a:lnTo>
                  <a:cubicBezTo>
                    <a:pt x="2091690" y="287020"/>
                    <a:pt x="2155190" y="222250"/>
                    <a:pt x="2155190" y="143510"/>
                  </a:cubicBezTo>
                  <a:cubicBezTo>
                    <a:pt x="2155190" y="64770"/>
                    <a:pt x="2090420" y="0"/>
                    <a:pt x="2011680" y="0"/>
                  </a:cubicBezTo>
                  <a:close/>
                </a:path>
              </a:pathLst>
            </a:custGeom>
            <a:solidFill>
              <a:srgbClr val="FF9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5"/>
            <p:cNvSpPr/>
            <p:nvPr/>
          </p:nvSpPr>
          <p:spPr>
            <a:xfrm>
              <a:off x="31750" y="31750"/>
              <a:ext cx="8392160" cy="590550"/>
            </a:xfrm>
            <a:custGeom>
              <a:avLst/>
              <a:gdLst/>
              <a:ahLst/>
              <a:cxnLst/>
              <a:rect l="l" t="t" r="r" b="b"/>
              <a:pathLst>
                <a:path w="8392160" h="590550" extrusionOk="0">
                  <a:moveTo>
                    <a:pt x="0" y="590550"/>
                  </a:moveTo>
                  <a:lnTo>
                    <a:pt x="8392160" y="590550"/>
                  </a:lnTo>
                  <a:lnTo>
                    <a:pt x="8392160" y="323850"/>
                  </a:lnTo>
                  <a:cubicBezTo>
                    <a:pt x="8392160" y="146050"/>
                    <a:pt x="8247380" y="0"/>
                    <a:pt x="8068310" y="0"/>
                  </a:cubicBezTo>
                  <a:lnTo>
                    <a:pt x="323850" y="0"/>
                  </a:lnTo>
                  <a:cubicBezTo>
                    <a:pt x="144780" y="0"/>
                    <a:pt x="0" y="144780"/>
                    <a:pt x="0" y="323850"/>
                  </a:cubicBezTo>
                  <a:lnTo>
                    <a:pt x="0" y="590550"/>
                  </a:lnTo>
                  <a:close/>
                  <a:moveTo>
                    <a:pt x="1182370" y="297180"/>
                  </a:moveTo>
                  <a:lnTo>
                    <a:pt x="1426210" y="297180"/>
                  </a:lnTo>
                  <a:cubicBezTo>
                    <a:pt x="1435100" y="297180"/>
                    <a:pt x="1441450" y="304800"/>
                    <a:pt x="1441450" y="312420"/>
                  </a:cubicBezTo>
                  <a:cubicBezTo>
                    <a:pt x="1441450" y="321310"/>
                    <a:pt x="1433830" y="327660"/>
                    <a:pt x="1426210" y="327660"/>
                  </a:cubicBezTo>
                  <a:lnTo>
                    <a:pt x="1182370" y="327660"/>
                  </a:lnTo>
                  <a:cubicBezTo>
                    <a:pt x="1173480" y="327660"/>
                    <a:pt x="1167130" y="320040"/>
                    <a:pt x="1167130" y="312420"/>
                  </a:cubicBezTo>
                  <a:cubicBezTo>
                    <a:pt x="1167130" y="303530"/>
                    <a:pt x="1174750" y="297180"/>
                    <a:pt x="1182370" y="297180"/>
                  </a:cubicBezTo>
                  <a:close/>
                  <a:moveTo>
                    <a:pt x="723900" y="177800"/>
                  </a:moveTo>
                  <a:cubicBezTo>
                    <a:pt x="723900" y="170180"/>
                    <a:pt x="730250" y="162560"/>
                    <a:pt x="739140" y="162560"/>
                  </a:cubicBezTo>
                  <a:lnTo>
                    <a:pt x="946150" y="162560"/>
                  </a:lnTo>
                  <a:cubicBezTo>
                    <a:pt x="953770" y="162560"/>
                    <a:pt x="961390" y="168910"/>
                    <a:pt x="961390" y="177800"/>
                  </a:cubicBezTo>
                  <a:lnTo>
                    <a:pt x="961390" y="203200"/>
                  </a:lnTo>
                  <a:lnTo>
                    <a:pt x="986790" y="203200"/>
                  </a:lnTo>
                  <a:cubicBezTo>
                    <a:pt x="994410" y="203200"/>
                    <a:pt x="1002030" y="209550"/>
                    <a:pt x="1002030" y="218440"/>
                  </a:cubicBezTo>
                  <a:lnTo>
                    <a:pt x="1002030" y="445770"/>
                  </a:lnTo>
                  <a:cubicBezTo>
                    <a:pt x="1002030" y="453390"/>
                    <a:pt x="995680" y="461010"/>
                    <a:pt x="986790" y="461010"/>
                  </a:cubicBezTo>
                  <a:lnTo>
                    <a:pt x="779780" y="461010"/>
                  </a:lnTo>
                  <a:cubicBezTo>
                    <a:pt x="772160" y="461010"/>
                    <a:pt x="764540" y="454660"/>
                    <a:pt x="764540" y="445770"/>
                  </a:cubicBezTo>
                  <a:lnTo>
                    <a:pt x="764540" y="420370"/>
                  </a:lnTo>
                  <a:lnTo>
                    <a:pt x="739140" y="420370"/>
                  </a:lnTo>
                  <a:cubicBezTo>
                    <a:pt x="730250" y="420370"/>
                    <a:pt x="723900" y="414020"/>
                    <a:pt x="723900" y="405130"/>
                  </a:cubicBezTo>
                  <a:lnTo>
                    <a:pt x="723900" y="177800"/>
                  </a:lnTo>
                  <a:close/>
                  <a:moveTo>
                    <a:pt x="289560" y="165100"/>
                  </a:moveTo>
                  <a:cubicBezTo>
                    <a:pt x="295910" y="158750"/>
                    <a:pt x="306070" y="160020"/>
                    <a:pt x="311150" y="166370"/>
                  </a:cubicBezTo>
                  <a:lnTo>
                    <a:pt x="421640" y="288290"/>
                  </a:lnTo>
                  <a:lnTo>
                    <a:pt x="532130" y="166370"/>
                  </a:lnTo>
                  <a:cubicBezTo>
                    <a:pt x="538480" y="160020"/>
                    <a:pt x="547370" y="160020"/>
                    <a:pt x="553720" y="165100"/>
                  </a:cubicBezTo>
                  <a:cubicBezTo>
                    <a:pt x="560070" y="171450"/>
                    <a:pt x="560070" y="180340"/>
                    <a:pt x="554990" y="186690"/>
                  </a:cubicBezTo>
                  <a:lnTo>
                    <a:pt x="441960" y="311150"/>
                  </a:lnTo>
                  <a:lnTo>
                    <a:pt x="554990" y="435610"/>
                  </a:lnTo>
                  <a:cubicBezTo>
                    <a:pt x="561340" y="441960"/>
                    <a:pt x="560070" y="452120"/>
                    <a:pt x="553720" y="457200"/>
                  </a:cubicBezTo>
                  <a:cubicBezTo>
                    <a:pt x="551180" y="459740"/>
                    <a:pt x="547370" y="461010"/>
                    <a:pt x="543560" y="461010"/>
                  </a:cubicBezTo>
                  <a:cubicBezTo>
                    <a:pt x="539750" y="461010"/>
                    <a:pt x="534670" y="459740"/>
                    <a:pt x="532130" y="455930"/>
                  </a:cubicBezTo>
                  <a:lnTo>
                    <a:pt x="421640" y="334010"/>
                  </a:lnTo>
                  <a:lnTo>
                    <a:pt x="311150" y="457200"/>
                  </a:lnTo>
                  <a:cubicBezTo>
                    <a:pt x="308610" y="461010"/>
                    <a:pt x="303530" y="462280"/>
                    <a:pt x="299720" y="462280"/>
                  </a:cubicBezTo>
                  <a:cubicBezTo>
                    <a:pt x="295910" y="462280"/>
                    <a:pt x="292100" y="461010"/>
                    <a:pt x="289560" y="458470"/>
                  </a:cubicBezTo>
                  <a:cubicBezTo>
                    <a:pt x="283210" y="452120"/>
                    <a:pt x="283210" y="441960"/>
                    <a:pt x="288290" y="435610"/>
                  </a:cubicBezTo>
                  <a:lnTo>
                    <a:pt x="401320" y="311150"/>
                  </a:lnTo>
                  <a:lnTo>
                    <a:pt x="288290" y="186690"/>
                  </a:lnTo>
                  <a:cubicBezTo>
                    <a:pt x="281940" y="180340"/>
                    <a:pt x="283210" y="170180"/>
                    <a:pt x="289560" y="165100"/>
                  </a:cubicBezTo>
                  <a:close/>
                </a:path>
              </a:pathLst>
            </a:custGeom>
            <a:solidFill>
              <a:srgbClr val="F0FD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5"/>
            <p:cNvSpPr/>
            <p:nvPr/>
          </p:nvSpPr>
          <p:spPr>
            <a:xfrm>
              <a:off x="31750" y="652780"/>
              <a:ext cx="8393430" cy="5059680"/>
            </a:xfrm>
            <a:custGeom>
              <a:avLst/>
              <a:gdLst/>
              <a:ahLst/>
              <a:cxnLst/>
              <a:rect l="l" t="t" r="r" b="b"/>
              <a:pathLst>
                <a:path w="8393430" h="5059680" extrusionOk="0">
                  <a:moveTo>
                    <a:pt x="0" y="0"/>
                  </a:moveTo>
                  <a:lnTo>
                    <a:pt x="8393430" y="0"/>
                  </a:lnTo>
                  <a:lnTo>
                    <a:pt x="8393430" y="5059680"/>
                  </a:lnTo>
                  <a:lnTo>
                    <a:pt x="0" y="50596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155" name="Google Shape;1155;p35"/>
            <p:cNvSpPr/>
            <p:nvPr/>
          </p:nvSpPr>
          <p:spPr>
            <a:xfrm>
              <a:off x="31750" y="5744210"/>
              <a:ext cx="8393430" cy="574040"/>
            </a:xfrm>
            <a:custGeom>
              <a:avLst/>
              <a:gdLst/>
              <a:ahLst/>
              <a:cxnLst/>
              <a:rect l="l" t="t" r="r" b="b"/>
              <a:pathLst>
                <a:path w="8393430" h="574040" extrusionOk="0">
                  <a:moveTo>
                    <a:pt x="8393430" y="0"/>
                  </a:moveTo>
                  <a:lnTo>
                    <a:pt x="0" y="0"/>
                  </a:lnTo>
                  <a:cubicBezTo>
                    <a:pt x="0" y="68580"/>
                    <a:pt x="0" y="157480"/>
                    <a:pt x="0" y="250190"/>
                  </a:cubicBezTo>
                  <a:cubicBezTo>
                    <a:pt x="0" y="427990"/>
                    <a:pt x="144780" y="574040"/>
                    <a:pt x="323850" y="574040"/>
                  </a:cubicBezTo>
                  <a:lnTo>
                    <a:pt x="8068310" y="574040"/>
                  </a:lnTo>
                  <a:cubicBezTo>
                    <a:pt x="8247380" y="574040"/>
                    <a:pt x="8393430" y="429260"/>
                    <a:pt x="8393430" y="250190"/>
                  </a:cubicBezTo>
                  <a:lnTo>
                    <a:pt x="8393430" y="0"/>
                  </a:lnTo>
                  <a:close/>
                  <a:moveTo>
                    <a:pt x="435610" y="401320"/>
                  </a:moveTo>
                  <a:cubicBezTo>
                    <a:pt x="433070" y="406400"/>
                    <a:pt x="426720" y="410210"/>
                    <a:pt x="421640" y="410210"/>
                  </a:cubicBezTo>
                  <a:cubicBezTo>
                    <a:pt x="419100" y="410210"/>
                    <a:pt x="416560" y="410210"/>
                    <a:pt x="414020" y="408940"/>
                  </a:cubicBezTo>
                  <a:lnTo>
                    <a:pt x="199390" y="300990"/>
                  </a:lnTo>
                  <a:cubicBezTo>
                    <a:pt x="194310" y="298450"/>
                    <a:pt x="190500" y="293370"/>
                    <a:pt x="190500" y="287020"/>
                  </a:cubicBezTo>
                  <a:cubicBezTo>
                    <a:pt x="190500" y="280670"/>
                    <a:pt x="194310" y="275590"/>
                    <a:pt x="199390" y="273050"/>
                  </a:cubicBezTo>
                  <a:lnTo>
                    <a:pt x="414020" y="166370"/>
                  </a:lnTo>
                  <a:cubicBezTo>
                    <a:pt x="421640" y="162560"/>
                    <a:pt x="430530" y="165100"/>
                    <a:pt x="435610" y="173990"/>
                  </a:cubicBezTo>
                  <a:cubicBezTo>
                    <a:pt x="438150" y="180340"/>
                    <a:pt x="435610" y="190500"/>
                    <a:pt x="427990" y="194310"/>
                  </a:cubicBezTo>
                  <a:lnTo>
                    <a:pt x="241300" y="287020"/>
                  </a:lnTo>
                  <a:lnTo>
                    <a:pt x="427990" y="379730"/>
                  </a:lnTo>
                  <a:cubicBezTo>
                    <a:pt x="435610" y="383540"/>
                    <a:pt x="439420" y="392430"/>
                    <a:pt x="435610" y="401320"/>
                  </a:cubicBezTo>
                  <a:close/>
                  <a:moveTo>
                    <a:pt x="2663190" y="462280"/>
                  </a:moveTo>
                  <a:lnTo>
                    <a:pt x="795020" y="462280"/>
                  </a:lnTo>
                  <a:cubicBezTo>
                    <a:pt x="698500" y="462280"/>
                    <a:pt x="619760" y="383540"/>
                    <a:pt x="619760" y="287020"/>
                  </a:cubicBezTo>
                  <a:cubicBezTo>
                    <a:pt x="619760" y="190501"/>
                    <a:pt x="698500" y="111760"/>
                    <a:pt x="795020" y="111760"/>
                  </a:cubicBezTo>
                  <a:lnTo>
                    <a:pt x="2664460" y="111760"/>
                  </a:lnTo>
                  <a:cubicBezTo>
                    <a:pt x="2760980" y="111760"/>
                    <a:pt x="2838450" y="190501"/>
                    <a:pt x="2838450" y="287020"/>
                  </a:cubicBezTo>
                  <a:cubicBezTo>
                    <a:pt x="2838450" y="383540"/>
                    <a:pt x="2759710" y="462280"/>
                    <a:pt x="2663190" y="462280"/>
                  </a:cubicBezTo>
                  <a:close/>
                  <a:moveTo>
                    <a:pt x="8194040" y="300990"/>
                  </a:moveTo>
                  <a:lnTo>
                    <a:pt x="7979410" y="407670"/>
                  </a:lnTo>
                  <a:cubicBezTo>
                    <a:pt x="7976870" y="408940"/>
                    <a:pt x="7974330" y="408940"/>
                    <a:pt x="7971790" y="408940"/>
                  </a:cubicBezTo>
                  <a:cubicBezTo>
                    <a:pt x="7965440" y="408940"/>
                    <a:pt x="7960360" y="405130"/>
                    <a:pt x="7957820" y="400050"/>
                  </a:cubicBezTo>
                  <a:cubicBezTo>
                    <a:pt x="7954011" y="392430"/>
                    <a:pt x="7956551" y="382270"/>
                    <a:pt x="7965440" y="378460"/>
                  </a:cubicBezTo>
                  <a:lnTo>
                    <a:pt x="8152130" y="285750"/>
                  </a:lnTo>
                  <a:lnTo>
                    <a:pt x="7965440" y="193040"/>
                  </a:lnTo>
                  <a:cubicBezTo>
                    <a:pt x="7957820" y="189230"/>
                    <a:pt x="7954010" y="180340"/>
                    <a:pt x="7957820" y="171450"/>
                  </a:cubicBezTo>
                  <a:cubicBezTo>
                    <a:pt x="7961630" y="163830"/>
                    <a:pt x="7970520" y="160020"/>
                    <a:pt x="7979411" y="163830"/>
                  </a:cubicBezTo>
                  <a:lnTo>
                    <a:pt x="8194041" y="270510"/>
                  </a:lnTo>
                  <a:cubicBezTo>
                    <a:pt x="8199121" y="275590"/>
                    <a:pt x="8202931" y="281940"/>
                    <a:pt x="8202931" y="287020"/>
                  </a:cubicBezTo>
                  <a:cubicBezTo>
                    <a:pt x="8202930" y="293370"/>
                    <a:pt x="8199120" y="298450"/>
                    <a:pt x="8194040" y="3009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56" name="Google Shape;1156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83951" y="4320741"/>
            <a:ext cx="6069850" cy="3954005"/>
          </a:xfrm>
          <a:prstGeom prst="rect">
            <a:avLst/>
          </a:prstGeom>
          <a:noFill/>
          <a:ln>
            <a:noFill/>
          </a:ln>
        </p:spPr>
      </p:pic>
      <p:sp>
        <p:nvSpPr>
          <p:cNvPr id="1157" name="Google Shape;1157;p35"/>
          <p:cNvSpPr/>
          <p:nvPr/>
        </p:nvSpPr>
        <p:spPr>
          <a:xfrm>
            <a:off x="1288661" y="1276432"/>
            <a:ext cx="14932907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 i="1">
                <a:solidFill>
                  <a:srgbClr val="000000"/>
                </a:solidFill>
                <a:latin typeface="Sigmar One"/>
                <a:ea typeface="Sigmar One"/>
                <a:cs typeface="Sigmar One"/>
                <a:sym typeface="Sigmar One"/>
              </a:rPr>
              <a:t>5. We use it to touch things.</a:t>
            </a:r>
            <a:endParaRPr/>
          </a:p>
        </p:txBody>
      </p:sp>
      <p:pic>
        <p:nvPicPr>
          <p:cNvPr id="1158" name="Google Shape;1158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217621">
            <a:off x="82938" y="8843560"/>
            <a:ext cx="1170070" cy="1164219"/>
          </a:xfrm>
          <a:prstGeom prst="rect">
            <a:avLst/>
          </a:prstGeom>
          <a:noFill/>
          <a:ln>
            <a:noFill/>
          </a:ln>
        </p:spPr>
      </p:pic>
      <p:sp>
        <p:nvSpPr>
          <p:cNvPr id="1159" name="Google Shape;1159;p35"/>
          <p:cNvSpPr/>
          <p:nvPr/>
        </p:nvSpPr>
        <p:spPr>
          <a:xfrm>
            <a:off x="1703840" y="7351417"/>
            <a:ext cx="214033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a hand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94FF"/>
        </a:solidFill>
        <a:effectLst/>
      </p:bgPr>
    </p:bg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0" name="Google Shape;740;p8"/>
          <p:cNvPicPr preferRelativeResize="0"/>
          <p:nvPr/>
        </p:nvPicPr>
        <p:blipFill rotWithShape="1">
          <a:blip r:embed="rId3">
            <a:alphaModFix amt="64000"/>
          </a:blip>
          <a:srcRect/>
          <a:stretch/>
        </p:blipFill>
        <p:spPr>
          <a:xfrm>
            <a:off x="-2424050" y="-6362700"/>
            <a:ext cx="21336000" cy="213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1" name="Google Shape;741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115801" y="264002"/>
            <a:ext cx="1215934" cy="1239168"/>
          </a:xfrm>
          <a:prstGeom prst="rect">
            <a:avLst/>
          </a:prstGeom>
          <a:noFill/>
          <a:ln>
            <a:noFill/>
          </a:ln>
        </p:spPr>
      </p:pic>
      <p:sp>
        <p:nvSpPr>
          <p:cNvPr id="742" name="Google Shape;742;p8"/>
          <p:cNvSpPr/>
          <p:nvPr/>
        </p:nvSpPr>
        <p:spPr>
          <a:xfrm>
            <a:off x="6324600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743;p8"/>
          <p:cNvSpPr/>
          <p:nvPr/>
        </p:nvSpPr>
        <p:spPr>
          <a:xfrm>
            <a:off x="8433849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p8"/>
          <p:cNvSpPr/>
          <p:nvPr/>
        </p:nvSpPr>
        <p:spPr>
          <a:xfrm>
            <a:off x="10543098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745;p8"/>
          <p:cNvSpPr txBox="1"/>
          <p:nvPr/>
        </p:nvSpPr>
        <p:spPr>
          <a:xfrm>
            <a:off x="6717809" y="755078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endParaRPr/>
          </a:p>
        </p:txBody>
      </p:sp>
      <p:sp>
        <p:nvSpPr>
          <p:cNvPr id="746" name="Google Shape;746;p8"/>
          <p:cNvSpPr txBox="1"/>
          <p:nvPr/>
        </p:nvSpPr>
        <p:spPr>
          <a:xfrm>
            <a:off x="8827058" y="755078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/>
          </a:p>
        </p:txBody>
      </p:sp>
      <p:sp>
        <p:nvSpPr>
          <p:cNvPr id="747" name="Google Shape;747;p8"/>
          <p:cNvSpPr txBox="1"/>
          <p:nvPr/>
        </p:nvSpPr>
        <p:spPr>
          <a:xfrm>
            <a:off x="10936306" y="755078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endParaRPr/>
          </a:p>
        </p:txBody>
      </p:sp>
      <p:grpSp>
        <p:nvGrpSpPr>
          <p:cNvPr id="748" name="Google Shape;748;p8"/>
          <p:cNvGrpSpPr/>
          <p:nvPr/>
        </p:nvGrpSpPr>
        <p:grpSpPr>
          <a:xfrm>
            <a:off x="5168732" y="-22462"/>
            <a:ext cx="6766449" cy="2012833"/>
            <a:chOff x="-694913" y="-1458570"/>
            <a:chExt cx="6910351" cy="2683776"/>
          </a:xfrm>
        </p:grpSpPr>
        <p:sp>
          <p:nvSpPr>
            <p:cNvPr id="749" name="Google Shape;749;p8"/>
            <p:cNvSpPr/>
            <p:nvPr/>
          </p:nvSpPr>
          <p:spPr>
            <a:xfrm rot="-198601">
              <a:off x="-644345" y="-911415"/>
              <a:ext cx="6693519" cy="1945006"/>
            </a:xfrm>
            <a:prstGeom prst="rect">
              <a:avLst/>
            </a:prstGeom>
            <a:solidFill>
              <a:srgbClr val="3A9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8"/>
            <p:cNvSpPr txBox="1"/>
            <p:nvPr/>
          </p:nvSpPr>
          <p:spPr>
            <a:xfrm rot="-198601">
              <a:off x="-227969" y="-1276221"/>
              <a:ext cx="6382585" cy="22912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998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600" b="1">
                  <a:solidFill>
                    <a:srgbClr val="202020"/>
                  </a:solidFill>
                  <a:latin typeface="Arial"/>
                  <a:ea typeface="Arial"/>
                  <a:cs typeface="Arial"/>
                  <a:sym typeface="Arial"/>
                </a:rPr>
                <a:t>Question</a:t>
              </a:r>
              <a:endParaRPr/>
            </a:p>
          </p:txBody>
        </p:sp>
      </p:grpSp>
      <p:grpSp>
        <p:nvGrpSpPr>
          <p:cNvPr id="751" name="Google Shape;751;p8"/>
          <p:cNvGrpSpPr/>
          <p:nvPr/>
        </p:nvGrpSpPr>
        <p:grpSpPr>
          <a:xfrm>
            <a:off x="10471548" y="1503169"/>
            <a:ext cx="2856261" cy="1864791"/>
            <a:chOff x="1" y="-3523843"/>
            <a:chExt cx="3808348" cy="2486389"/>
          </a:xfrm>
        </p:grpSpPr>
        <p:sp>
          <p:nvSpPr>
            <p:cNvPr id="752" name="Google Shape;752;p8"/>
            <p:cNvSpPr/>
            <p:nvPr/>
          </p:nvSpPr>
          <p:spPr>
            <a:xfrm rot="245089">
              <a:off x="64602" y="-3111027"/>
              <a:ext cx="3679145" cy="1945005"/>
            </a:xfrm>
            <a:prstGeom prst="rect">
              <a:avLst/>
            </a:prstGeom>
            <a:solidFill>
              <a:srgbClr val="FFE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8"/>
            <p:cNvSpPr txBox="1"/>
            <p:nvPr/>
          </p:nvSpPr>
          <p:spPr>
            <a:xfrm rot="245089">
              <a:off x="366703" y="-3416563"/>
              <a:ext cx="3088231" cy="21355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998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600" b="1">
                  <a:solidFill>
                    <a:srgbClr val="20202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/>
            </a:p>
          </p:txBody>
        </p:sp>
      </p:grpSp>
      <p:pic>
        <p:nvPicPr>
          <p:cNvPr id="754" name="Google Shape;754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62400" y="114300"/>
            <a:ext cx="2240514" cy="2667278"/>
          </a:xfrm>
          <a:prstGeom prst="rect">
            <a:avLst/>
          </a:prstGeom>
          <a:noFill/>
          <a:ln>
            <a:noFill/>
          </a:ln>
        </p:spPr>
      </p:pic>
      <p:sp>
        <p:nvSpPr>
          <p:cNvPr id="755" name="Google Shape;755;p8"/>
          <p:cNvSpPr/>
          <p:nvPr/>
        </p:nvSpPr>
        <p:spPr>
          <a:xfrm>
            <a:off x="5198292" y="9594631"/>
            <a:ext cx="8394293" cy="625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725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1" u="sng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Hint</a:t>
            </a:r>
            <a:r>
              <a:rPr lang="en-US" sz="5400" b="1" i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5400" i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This is a name.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94FF"/>
        </a:solidFill>
        <a:effectLst/>
      </p:bgPr>
    </p:bg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0" name="Google Shape;760;p9"/>
          <p:cNvPicPr preferRelativeResize="0"/>
          <p:nvPr/>
        </p:nvPicPr>
        <p:blipFill rotWithShape="1">
          <a:blip r:embed="rId3">
            <a:alphaModFix amt="64000"/>
          </a:blip>
          <a:srcRect/>
          <a:stretch/>
        </p:blipFill>
        <p:spPr>
          <a:xfrm>
            <a:off x="-1840942" y="-6362700"/>
            <a:ext cx="21336000" cy="213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115801" y="264002"/>
            <a:ext cx="1215934" cy="1239168"/>
          </a:xfrm>
          <a:prstGeom prst="rect">
            <a:avLst/>
          </a:prstGeom>
          <a:noFill/>
          <a:ln>
            <a:noFill/>
          </a:ln>
        </p:spPr>
      </p:pic>
      <p:sp>
        <p:nvSpPr>
          <p:cNvPr id="762" name="Google Shape;762;p9"/>
          <p:cNvSpPr/>
          <p:nvPr/>
        </p:nvSpPr>
        <p:spPr>
          <a:xfrm>
            <a:off x="6324600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9"/>
          <p:cNvSpPr/>
          <p:nvPr/>
        </p:nvSpPr>
        <p:spPr>
          <a:xfrm>
            <a:off x="8433849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9"/>
          <p:cNvSpPr/>
          <p:nvPr/>
        </p:nvSpPr>
        <p:spPr>
          <a:xfrm>
            <a:off x="10543098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9"/>
          <p:cNvSpPr txBox="1"/>
          <p:nvPr/>
        </p:nvSpPr>
        <p:spPr>
          <a:xfrm>
            <a:off x="6717809" y="755078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/>
          </a:p>
        </p:txBody>
      </p:sp>
      <p:sp>
        <p:nvSpPr>
          <p:cNvPr id="766" name="Google Shape;766;p9"/>
          <p:cNvSpPr txBox="1"/>
          <p:nvPr/>
        </p:nvSpPr>
        <p:spPr>
          <a:xfrm>
            <a:off x="8827058" y="755078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endParaRPr/>
          </a:p>
        </p:txBody>
      </p:sp>
      <p:sp>
        <p:nvSpPr>
          <p:cNvPr id="767" name="Google Shape;767;p9"/>
          <p:cNvSpPr txBox="1"/>
          <p:nvPr/>
        </p:nvSpPr>
        <p:spPr>
          <a:xfrm>
            <a:off x="10936306" y="755078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endParaRPr/>
          </a:p>
        </p:txBody>
      </p:sp>
      <p:grpSp>
        <p:nvGrpSpPr>
          <p:cNvPr id="768" name="Google Shape;768;p9"/>
          <p:cNvGrpSpPr/>
          <p:nvPr/>
        </p:nvGrpSpPr>
        <p:grpSpPr>
          <a:xfrm>
            <a:off x="5168732" y="-22462"/>
            <a:ext cx="6766449" cy="2012833"/>
            <a:chOff x="-694913" y="-1458570"/>
            <a:chExt cx="6910351" cy="2683776"/>
          </a:xfrm>
        </p:grpSpPr>
        <p:sp>
          <p:nvSpPr>
            <p:cNvPr id="769" name="Google Shape;769;p9"/>
            <p:cNvSpPr/>
            <p:nvPr/>
          </p:nvSpPr>
          <p:spPr>
            <a:xfrm rot="-198601">
              <a:off x="-644345" y="-911415"/>
              <a:ext cx="6693519" cy="1945006"/>
            </a:xfrm>
            <a:prstGeom prst="rect">
              <a:avLst/>
            </a:prstGeom>
            <a:solidFill>
              <a:srgbClr val="3A9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9"/>
            <p:cNvSpPr txBox="1"/>
            <p:nvPr/>
          </p:nvSpPr>
          <p:spPr>
            <a:xfrm rot="-198601">
              <a:off x="-227969" y="-1276221"/>
              <a:ext cx="6382585" cy="22912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998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600" b="1">
                  <a:solidFill>
                    <a:srgbClr val="202020"/>
                  </a:solidFill>
                  <a:latin typeface="Arial"/>
                  <a:ea typeface="Arial"/>
                  <a:cs typeface="Arial"/>
                  <a:sym typeface="Arial"/>
                </a:rPr>
                <a:t>Question</a:t>
              </a:r>
              <a:endParaRPr/>
            </a:p>
          </p:txBody>
        </p:sp>
      </p:grpSp>
      <p:grpSp>
        <p:nvGrpSpPr>
          <p:cNvPr id="771" name="Google Shape;771;p9"/>
          <p:cNvGrpSpPr/>
          <p:nvPr/>
        </p:nvGrpSpPr>
        <p:grpSpPr>
          <a:xfrm>
            <a:off x="10471548" y="1503169"/>
            <a:ext cx="2856261" cy="1864791"/>
            <a:chOff x="1" y="-3523843"/>
            <a:chExt cx="3808348" cy="2486389"/>
          </a:xfrm>
        </p:grpSpPr>
        <p:sp>
          <p:nvSpPr>
            <p:cNvPr id="772" name="Google Shape;772;p9"/>
            <p:cNvSpPr/>
            <p:nvPr/>
          </p:nvSpPr>
          <p:spPr>
            <a:xfrm rot="245089">
              <a:off x="64602" y="-3111027"/>
              <a:ext cx="3679145" cy="1945005"/>
            </a:xfrm>
            <a:prstGeom prst="rect">
              <a:avLst/>
            </a:prstGeom>
            <a:solidFill>
              <a:srgbClr val="FFE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9"/>
            <p:cNvSpPr txBox="1"/>
            <p:nvPr/>
          </p:nvSpPr>
          <p:spPr>
            <a:xfrm rot="245089">
              <a:off x="366703" y="-3416563"/>
              <a:ext cx="3088231" cy="21355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998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600" b="1">
                  <a:solidFill>
                    <a:srgbClr val="20202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/>
            </a:p>
          </p:txBody>
        </p:sp>
      </p:grpSp>
      <p:pic>
        <p:nvPicPr>
          <p:cNvPr id="774" name="Google Shape;774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62400" y="114300"/>
            <a:ext cx="2240514" cy="2667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75" name="Google Shape;775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06935" y="2384443"/>
            <a:ext cx="4125772" cy="55390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94FF"/>
        </a:solidFill>
        <a:effectLst/>
      </p:bgPr>
    </p:bg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0" name="Google Shape;780;p10"/>
          <p:cNvPicPr preferRelativeResize="0"/>
          <p:nvPr/>
        </p:nvPicPr>
        <p:blipFill rotWithShape="1">
          <a:blip r:embed="rId3">
            <a:alphaModFix amt="64000"/>
          </a:blip>
          <a:srcRect/>
          <a:stretch/>
        </p:blipFill>
        <p:spPr>
          <a:xfrm>
            <a:off x="-1402135" y="-6057900"/>
            <a:ext cx="21336000" cy="213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1" name="Google Shape;781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115801" y="264002"/>
            <a:ext cx="1215934" cy="1239168"/>
          </a:xfrm>
          <a:prstGeom prst="rect">
            <a:avLst/>
          </a:prstGeom>
          <a:noFill/>
          <a:ln>
            <a:noFill/>
          </a:ln>
        </p:spPr>
      </p:pic>
      <p:sp>
        <p:nvSpPr>
          <p:cNvPr id="782" name="Google Shape;782;p10"/>
          <p:cNvSpPr/>
          <p:nvPr/>
        </p:nvSpPr>
        <p:spPr>
          <a:xfrm>
            <a:off x="5047367" y="7600857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10"/>
          <p:cNvSpPr/>
          <p:nvPr/>
        </p:nvSpPr>
        <p:spPr>
          <a:xfrm>
            <a:off x="7156616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10"/>
          <p:cNvSpPr/>
          <p:nvPr/>
        </p:nvSpPr>
        <p:spPr>
          <a:xfrm>
            <a:off x="9265865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10"/>
          <p:cNvSpPr/>
          <p:nvPr/>
        </p:nvSpPr>
        <p:spPr>
          <a:xfrm>
            <a:off x="11375114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10"/>
          <p:cNvSpPr txBox="1"/>
          <p:nvPr/>
        </p:nvSpPr>
        <p:spPr>
          <a:xfrm>
            <a:off x="5440576" y="755078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/>
          </a:p>
        </p:txBody>
      </p:sp>
      <p:sp>
        <p:nvSpPr>
          <p:cNvPr id="787" name="Google Shape;787;p10"/>
          <p:cNvSpPr txBox="1"/>
          <p:nvPr/>
        </p:nvSpPr>
        <p:spPr>
          <a:xfrm>
            <a:off x="7549825" y="755078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endParaRPr/>
          </a:p>
        </p:txBody>
      </p:sp>
      <p:sp>
        <p:nvSpPr>
          <p:cNvPr id="788" name="Google Shape;788;p10"/>
          <p:cNvSpPr txBox="1"/>
          <p:nvPr/>
        </p:nvSpPr>
        <p:spPr>
          <a:xfrm>
            <a:off x="9659074" y="755078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endParaRPr/>
          </a:p>
        </p:txBody>
      </p:sp>
      <p:sp>
        <p:nvSpPr>
          <p:cNvPr id="789" name="Google Shape;789;p10"/>
          <p:cNvSpPr txBox="1"/>
          <p:nvPr/>
        </p:nvSpPr>
        <p:spPr>
          <a:xfrm>
            <a:off x="11768322" y="755078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endParaRPr/>
          </a:p>
        </p:txBody>
      </p:sp>
      <p:grpSp>
        <p:nvGrpSpPr>
          <p:cNvPr id="790" name="Google Shape;790;p10"/>
          <p:cNvGrpSpPr/>
          <p:nvPr/>
        </p:nvGrpSpPr>
        <p:grpSpPr>
          <a:xfrm>
            <a:off x="5168732" y="-22462"/>
            <a:ext cx="6766449" cy="2012833"/>
            <a:chOff x="-694913" y="-1458570"/>
            <a:chExt cx="6910351" cy="2683776"/>
          </a:xfrm>
        </p:grpSpPr>
        <p:sp>
          <p:nvSpPr>
            <p:cNvPr id="791" name="Google Shape;791;p10"/>
            <p:cNvSpPr/>
            <p:nvPr/>
          </p:nvSpPr>
          <p:spPr>
            <a:xfrm rot="-198601">
              <a:off x="-644345" y="-911415"/>
              <a:ext cx="6693519" cy="1945006"/>
            </a:xfrm>
            <a:prstGeom prst="rect">
              <a:avLst/>
            </a:prstGeom>
            <a:solidFill>
              <a:srgbClr val="3A9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0"/>
            <p:cNvSpPr txBox="1"/>
            <p:nvPr/>
          </p:nvSpPr>
          <p:spPr>
            <a:xfrm rot="-198601">
              <a:off x="-227969" y="-1276221"/>
              <a:ext cx="6382585" cy="22912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998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600" b="1">
                  <a:solidFill>
                    <a:srgbClr val="202020"/>
                  </a:solidFill>
                  <a:latin typeface="Arial"/>
                  <a:ea typeface="Arial"/>
                  <a:cs typeface="Arial"/>
                  <a:sym typeface="Arial"/>
                </a:rPr>
                <a:t>Question</a:t>
              </a:r>
              <a:endParaRPr/>
            </a:p>
          </p:txBody>
        </p:sp>
      </p:grpSp>
      <p:grpSp>
        <p:nvGrpSpPr>
          <p:cNvPr id="793" name="Google Shape;793;p10"/>
          <p:cNvGrpSpPr/>
          <p:nvPr/>
        </p:nvGrpSpPr>
        <p:grpSpPr>
          <a:xfrm>
            <a:off x="10471548" y="1519336"/>
            <a:ext cx="2856261" cy="1848624"/>
            <a:chOff x="1" y="-3502287"/>
            <a:chExt cx="3808348" cy="2464833"/>
          </a:xfrm>
        </p:grpSpPr>
        <p:sp>
          <p:nvSpPr>
            <p:cNvPr id="794" name="Google Shape;794;p10"/>
            <p:cNvSpPr/>
            <p:nvPr/>
          </p:nvSpPr>
          <p:spPr>
            <a:xfrm rot="245089">
              <a:off x="64602" y="-3111027"/>
              <a:ext cx="3679145" cy="1945005"/>
            </a:xfrm>
            <a:prstGeom prst="rect">
              <a:avLst/>
            </a:prstGeom>
            <a:solidFill>
              <a:srgbClr val="FFE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0"/>
            <p:cNvSpPr txBox="1"/>
            <p:nvPr/>
          </p:nvSpPr>
          <p:spPr>
            <a:xfrm rot="245089">
              <a:off x="366703" y="-3394952"/>
              <a:ext cx="3088230" cy="20922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998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600" b="1">
                  <a:solidFill>
                    <a:srgbClr val="20202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/>
            </a:p>
          </p:txBody>
        </p:sp>
      </p:grpSp>
      <p:pic>
        <p:nvPicPr>
          <p:cNvPr id="796" name="Google Shape;796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62400" y="114300"/>
            <a:ext cx="2240514" cy="2667278"/>
          </a:xfrm>
          <a:prstGeom prst="rect">
            <a:avLst/>
          </a:prstGeom>
          <a:noFill/>
          <a:ln>
            <a:noFill/>
          </a:ln>
        </p:spPr>
      </p:pic>
      <p:sp>
        <p:nvSpPr>
          <p:cNvPr id="797" name="Google Shape;797;p10"/>
          <p:cNvSpPr/>
          <p:nvPr/>
        </p:nvSpPr>
        <p:spPr>
          <a:xfrm>
            <a:off x="2590800" y="9626150"/>
            <a:ext cx="13991100" cy="6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725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1" u="sng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Hint</a:t>
            </a:r>
            <a:r>
              <a:rPr lang="en-US" sz="5400" b="1" i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5400" i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This is a part of your body.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94FF"/>
        </a:solidFill>
        <a:effectLst/>
      </p:bgPr>
    </p:bg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2" name="Google Shape;802;p11"/>
          <p:cNvPicPr preferRelativeResize="0"/>
          <p:nvPr/>
        </p:nvPicPr>
        <p:blipFill rotWithShape="1">
          <a:blip r:embed="rId3">
            <a:alphaModFix amt="64000"/>
          </a:blip>
          <a:srcRect/>
          <a:stretch/>
        </p:blipFill>
        <p:spPr>
          <a:xfrm>
            <a:off x="-2424050" y="-6362700"/>
            <a:ext cx="21336000" cy="213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3" name="Google Shape;803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115801" y="264002"/>
            <a:ext cx="1215934" cy="1239168"/>
          </a:xfrm>
          <a:prstGeom prst="rect">
            <a:avLst/>
          </a:prstGeom>
          <a:noFill/>
          <a:ln>
            <a:noFill/>
          </a:ln>
        </p:spPr>
      </p:pic>
      <p:sp>
        <p:nvSpPr>
          <p:cNvPr id="804" name="Google Shape;804;p11"/>
          <p:cNvSpPr/>
          <p:nvPr/>
        </p:nvSpPr>
        <p:spPr>
          <a:xfrm>
            <a:off x="5047367" y="7600857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11"/>
          <p:cNvSpPr/>
          <p:nvPr/>
        </p:nvSpPr>
        <p:spPr>
          <a:xfrm>
            <a:off x="7156616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11"/>
          <p:cNvSpPr/>
          <p:nvPr/>
        </p:nvSpPr>
        <p:spPr>
          <a:xfrm>
            <a:off x="9265865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11"/>
          <p:cNvSpPr/>
          <p:nvPr/>
        </p:nvSpPr>
        <p:spPr>
          <a:xfrm>
            <a:off x="11375114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p11"/>
          <p:cNvSpPr txBox="1"/>
          <p:nvPr/>
        </p:nvSpPr>
        <p:spPr>
          <a:xfrm>
            <a:off x="5440576" y="755078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endParaRPr/>
          </a:p>
        </p:txBody>
      </p:sp>
      <p:sp>
        <p:nvSpPr>
          <p:cNvPr id="809" name="Google Shape;809;p11"/>
          <p:cNvSpPr txBox="1"/>
          <p:nvPr/>
        </p:nvSpPr>
        <p:spPr>
          <a:xfrm>
            <a:off x="7549825" y="755078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/>
          </a:p>
        </p:txBody>
      </p:sp>
      <p:sp>
        <p:nvSpPr>
          <p:cNvPr id="810" name="Google Shape;810;p11"/>
          <p:cNvSpPr txBox="1"/>
          <p:nvPr/>
        </p:nvSpPr>
        <p:spPr>
          <a:xfrm>
            <a:off x="9659074" y="755078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endParaRPr/>
          </a:p>
        </p:txBody>
      </p:sp>
      <p:sp>
        <p:nvSpPr>
          <p:cNvPr id="811" name="Google Shape;811;p11"/>
          <p:cNvSpPr txBox="1"/>
          <p:nvPr/>
        </p:nvSpPr>
        <p:spPr>
          <a:xfrm>
            <a:off x="11768322" y="755078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endParaRPr/>
          </a:p>
        </p:txBody>
      </p:sp>
      <p:grpSp>
        <p:nvGrpSpPr>
          <p:cNvPr id="812" name="Google Shape;812;p11"/>
          <p:cNvGrpSpPr/>
          <p:nvPr/>
        </p:nvGrpSpPr>
        <p:grpSpPr>
          <a:xfrm>
            <a:off x="5168732" y="-22462"/>
            <a:ext cx="6766449" cy="2012833"/>
            <a:chOff x="-694913" y="-1458570"/>
            <a:chExt cx="6910351" cy="2683776"/>
          </a:xfrm>
        </p:grpSpPr>
        <p:sp>
          <p:nvSpPr>
            <p:cNvPr id="813" name="Google Shape;813;p11"/>
            <p:cNvSpPr/>
            <p:nvPr/>
          </p:nvSpPr>
          <p:spPr>
            <a:xfrm rot="-198601">
              <a:off x="-644345" y="-911415"/>
              <a:ext cx="6693519" cy="1945006"/>
            </a:xfrm>
            <a:prstGeom prst="rect">
              <a:avLst/>
            </a:prstGeom>
            <a:solidFill>
              <a:srgbClr val="3A9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1"/>
            <p:cNvSpPr txBox="1"/>
            <p:nvPr/>
          </p:nvSpPr>
          <p:spPr>
            <a:xfrm rot="-198601">
              <a:off x="-227969" y="-1276221"/>
              <a:ext cx="6382585" cy="22912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998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600" b="1">
                  <a:solidFill>
                    <a:srgbClr val="202020"/>
                  </a:solidFill>
                  <a:latin typeface="Arial"/>
                  <a:ea typeface="Arial"/>
                  <a:cs typeface="Arial"/>
                  <a:sym typeface="Arial"/>
                </a:rPr>
                <a:t>Question</a:t>
              </a:r>
              <a:endParaRPr/>
            </a:p>
          </p:txBody>
        </p:sp>
      </p:grpSp>
      <p:grpSp>
        <p:nvGrpSpPr>
          <p:cNvPr id="815" name="Google Shape;815;p11"/>
          <p:cNvGrpSpPr/>
          <p:nvPr/>
        </p:nvGrpSpPr>
        <p:grpSpPr>
          <a:xfrm>
            <a:off x="10471548" y="1503169"/>
            <a:ext cx="2856261" cy="1864791"/>
            <a:chOff x="1" y="-3523843"/>
            <a:chExt cx="3808348" cy="2486389"/>
          </a:xfrm>
        </p:grpSpPr>
        <p:sp>
          <p:nvSpPr>
            <p:cNvPr id="816" name="Google Shape;816;p11"/>
            <p:cNvSpPr/>
            <p:nvPr/>
          </p:nvSpPr>
          <p:spPr>
            <a:xfrm rot="245089">
              <a:off x="64602" y="-3111027"/>
              <a:ext cx="3679145" cy="1945005"/>
            </a:xfrm>
            <a:prstGeom prst="rect">
              <a:avLst/>
            </a:prstGeom>
            <a:solidFill>
              <a:srgbClr val="FFE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1"/>
            <p:cNvSpPr txBox="1"/>
            <p:nvPr/>
          </p:nvSpPr>
          <p:spPr>
            <a:xfrm rot="245089">
              <a:off x="366703" y="-3416563"/>
              <a:ext cx="3088231" cy="21355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998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600" b="1">
                  <a:solidFill>
                    <a:srgbClr val="20202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/>
            </a:p>
          </p:txBody>
        </p:sp>
      </p:grpSp>
      <p:pic>
        <p:nvPicPr>
          <p:cNvPr id="818" name="Google Shape;818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62400" y="114300"/>
            <a:ext cx="2240514" cy="2667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" name="Google Shape;819;p11"/>
          <p:cNvPicPr preferRelativeResize="0"/>
          <p:nvPr/>
        </p:nvPicPr>
        <p:blipFill rotWithShape="1">
          <a:blip r:embed="rId6">
            <a:alphaModFix/>
          </a:blip>
          <a:srcRect l="12630" t="15008" r="11579"/>
          <a:stretch/>
        </p:blipFill>
        <p:spPr>
          <a:xfrm>
            <a:off x="6705600" y="3467100"/>
            <a:ext cx="4596460" cy="38354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8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94FF"/>
        </a:solidFill>
        <a:effectLst/>
      </p:bgPr>
    </p:bg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4" name="Google Shape;824;p12"/>
          <p:cNvPicPr preferRelativeResize="0"/>
          <p:nvPr/>
        </p:nvPicPr>
        <p:blipFill rotWithShape="1">
          <a:blip r:embed="rId3">
            <a:alphaModFix amt="64000"/>
          </a:blip>
          <a:srcRect/>
          <a:stretch/>
        </p:blipFill>
        <p:spPr>
          <a:xfrm>
            <a:off x="-1780098" y="-6362700"/>
            <a:ext cx="21336000" cy="213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5" name="Google Shape;825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115801" y="264002"/>
            <a:ext cx="1215934" cy="1239168"/>
          </a:xfrm>
          <a:prstGeom prst="rect">
            <a:avLst/>
          </a:prstGeom>
          <a:noFill/>
          <a:ln>
            <a:noFill/>
          </a:ln>
        </p:spPr>
      </p:pic>
      <p:sp>
        <p:nvSpPr>
          <p:cNvPr id="826" name="Google Shape;826;p12"/>
          <p:cNvSpPr/>
          <p:nvPr/>
        </p:nvSpPr>
        <p:spPr>
          <a:xfrm>
            <a:off x="6266567" y="7600857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7" name="Google Shape;827;p12"/>
          <p:cNvSpPr/>
          <p:nvPr/>
        </p:nvSpPr>
        <p:spPr>
          <a:xfrm>
            <a:off x="8375816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12"/>
          <p:cNvSpPr/>
          <p:nvPr/>
        </p:nvSpPr>
        <p:spPr>
          <a:xfrm>
            <a:off x="10485065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829;p12"/>
          <p:cNvSpPr/>
          <p:nvPr/>
        </p:nvSpPr>
        <p:spPr>
          <a:xfrm>
            <a:off x="12594314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12"/>
          <p:cNvSpPr txBox="1"/>
          <p:nvPr/>
        </p:nvSpPr>
        <p:spPr>
          <a:xfrm>
            <a:off x="6659776" y="755078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endParaRPr/>
          </a:p>
        </p:txBody>
      </p:sp>
      <p:sp>
        <p:nvSpPr>
          <p:cNvPr id="831" name="Google Shape;831;p12"/>
          <p:cNvSpPr txBox="1"/>
          <p:nvPr/>
        </p:nvSpPr>
        <p:spPr>
          <a:xfrm>
            <a:off x="8769025" y="755078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endParaRPr/>
          </a:p>
        </p:txBody>
      </p:sp>
      <p:sp>
        <p:nvSpPr>
          <p:cNvPr id="832" name="Google Shape;832;p12"/>
          <p:cNvSpPr txBox="1"/>
          <p:nvPr/>
        </p:nvSpPr>
        <p:spPr>
          <a:xfrm>
            <a:off x="10878274" y="755078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endParaRPr/>
          </a:p>
        </p:txBody>
      </p:sp>
      <p:sp>
        <p:nvSpPr>
          <p:cNvPr id="833" name="Google Shape;833;p12"/>
          <p:cNvSpPr txBox="1"/>
          <p:nvPr/>
        </p:nvSpPr>
        <p:spPr>
          <a:xfrm>
            <a:off x="12987522" y="755078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endParaRPr/>
          </a:p>
        </p:txBody>
      </p:sp>
      <p:grpSp>
        <p:nvGrpSpPr>
          <p:cNvPr id="834" name="Google Shape;834;p12"/>
          <p:cNvGrpSpPr/>
          <p:nvPr/>
        </p:nvGrpSpPr>
        <p:grpSpPr>
          <a:xfrm>
            <a:off x="5168732" y="-22462"/>
            <a:ext cx="6766449" cy="2012833"/>
            <a:chOff x="-694913" y="-1458570"/>
            <a:chExt cx="6910351" cy="2683776"/>
          </a:xfrm>
        </p:grpSpPr>
        <p:sp>
          <p:nvSpPr>
            <p:cNvPr id="835" name="Google Shape;835;p12"/>
            <p:cNvSpPr/>
            <p:nvPr/>
          </p:nvSpPr>
          <p:spPr>
            <a:xfrm rot="-198601">
              <a:off x="-644345" y="-911415"/>
              <a:ext cx="6693519" cy="1945006"/>
            </a:xfrm>
            <a:prstGeom prst="rect">
              <a:avLst/>
            </a:prstGeom>
            <a:solidFill>
              <a:srgbClr val="3A9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2"/>
            <p:cNvSpPr txBox="1"/>
            <p:nvPr/>
          </p:nvSpPr>
          <p:spPr>
            <a:xfrm rot="-198601">
              <a:off x="-227969" y="-1276221"/>
              <a:ext cx="6382585" cy="22912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998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600" b="1">
                  <a:solidFill>
                    <a:srgbClr val="202020"/>
                  </a:solidFill>
                  <a:latin typeface="Arial"/>
                  <a:ea typeface="Arial"/>
                  <a:cs typeface="Arial"/>
                  <a:sym typeface="Arial"/>
                </a:rPr>
                <a:t>Question</a:t>
              </a:r>
              <a:endParaRPr/>
            </a:p>
          </p:txBody>
        </p:sp>
      </p:grpSp>
      <p:grpSp>
        <p:nvGrpSpPr>
          <p:cNvPr id="837" name="Google Shape;837;p12"/>
          <p:cNvGrpSpPr/>
          <p:nvPr/>
        </p:nvGrpSpPr>
        <p:grpSpPr>
          <a:xfrm>
            <a:off x="10477834" y="1519899"/>
            <a:ext cx="3634852" cy="1943994"/>
            <a:chOff x="0" y="-3501538"/>
            <a:chExt cx="5599445" cy="2591994"/>
          </a:xfrm>
        </p:grpSpPr>
        <p:sp>
          <p:nvSpPr>
            <p:cNvPr id="838" name="Google Shape;838;p12"/>
            <p:cNvSpPr/>
            <p:nvPr/>
          </p:nvSpPr>
          <p:spPr>
            <a:xfrm rot="245089">
              <a:off x="62321" y="-3047072"/>
              <a:ext cx="5474804" cy="1945005"/>
            </a:xfrm>
            <a:prstGeom prst="rect">
              <a:avLst/>
            </a:prstGeom>
            <a:solidFill>
              <a:srgbClr val="FFE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2"/>
            <p:cNvSpPr txBox="1"/>
            <p:nvPr/>
          </p:nvSpPr>
          <p:spPr>
            <a:xfrm rot="245089">
              <a:off x="364622" y="-3335866"/>
              <a:ext cx="4726158" cy="20921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998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600" b="1">
                  <a:solidFill>
                    <a:srgbClr val="202020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/>
            </a:p>
          </p:txBody>
        </p:sp>
      </p:grpSp>
      <p:sp>
        <p:nvSpPr>
          <p:cNvPr id="840" name="Google Shape;840;p12"/>
          <p:cNvSpPr/>
          <p:nvPr/>
        </p:nvSpPr>
        <p:spPr>
          <a:xfrm>
            <a:off x="4191000" y="7582817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1" name="Google Shape;841;p12"/>
          <p:cNvSpPr txBox="1"/>
          <p:nvPr/>
        </p:nvSpPr>
        <p:spPr>
          <a:xfrm>
            <a:off x="4584209" y="753274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endParaRPr/>
          </a:p>
        </p:txBody>
      </p:sp>
      <p:pic>
        <p:nvPicPr>
          <p:cNvPr id="842" name="Google Shape;842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62400" y="114300"/>
            <a:ext cx="2240514" cy="2667278"/>
          </a:xfrm>
          <a:prstGeom prst="rect">
            <a:avLst/>
          </a:prstGeom>
          <a:noFill/>
          <a:ln>
            <a:noFill/>
          </a:ln>
        </p:spPr>
      </p:pic>
      <p:sp>
        <p:nvSpPr>
          <p:cNvPr id="843" name="Google Shape;843;p12"/>
          <p:cNvSpPr/>
          <p:nvPr/>
        </p:nvSpPr>
        <p:spPr>
          <a:xfrm>
            <a:off x="3861576" y="9644324"/>
            <a:ext cx="11044815" cy="642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725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1" u="sng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Hint</a:t>
            </a:r>
            <a:r>
              <a:rPr lang="en-US" sz="5400" b="1" i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5400" i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This is a number.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94FF"/>
        </a:solidFill>
        <a:effectLst/>
      </p:bgPr>
    </p:bg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8" name="Google Shape;848;p13"/>
          <p:cNvPicPr preferRelativeResize="0"/>
          <p:nvPr/>
        </p:nvPicPr>
        <p:blipFill rotWithShape="1">
          <a:blip r:embed="rId3">
            <a:alphaModFix amt="64000"/>
          </a:blip>
          <a:srcRect/>
          <a:stretch/>
        </p:blipFill>
        <p:spPr>
          <a:xfrm>
            <a:off x="-1780098" y="-6362700"/>
            <a:ext cx="21336000" cy="213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9" name="Google Shape;84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115801" y="264002"/>
            <a:ext cx="1215934" cy="1239168"/>
          </a:xfrm>
          <a:prstGeom prst="rect">
            <a:avLst/>
          </a:prstGeom>
          <a:noFill/>
          <a:ln>
            <a:noFill/>
          </a:ln>
        </p:spPr>
      </p:pic>
      <p:sp>
        <p:nvSpPr>
          <p:cNvPr id="850" name="Google Shape;850;p13"/>
          <p:cNvSpPr/>
          <p:nvPr/>
        </p:nvSpPr>
        <p:spPr>
          <a:xfrm>
            <a:off x="6266567" y="7600857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1" name="Google Shape;851;p13"/>
          <p:cNvSpPr/>
          <p:nvPr/>
        </p:nvSpPr>
        <p:spPr>
          <a:xfrm>
            <a:off x="8375816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13"/>
          <p:cNvSpPr/>
          <p:nvPr/>
        </p:nvSpPr>
        <p:spPr>
          <a:xfrm>
            <a:off x="10485065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853;p13"/>
          <p:cNvSpPr/>
          <p:nvPr/>
        </p:nvSpPr>
        <p:spPr>
          <a:xfrm>
            <a:off x="12594314" y="7603836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p13"/>
          <p:cNvSpPr txBox="1"/>
          <p:nvPr/>
        </p:nvSpPr>
        <p:spPr>
          <a:xfrm>
            <a:off x="6659776" y="755078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endParaRPr/>
          </a:p>
        </p:txBody>
      </p:sp>
      <p:sp>
        <p:nvSpPr>
          <p:cNvPr id="855" name="Google Shape;855;p13"/>
          <p:cNvSpPr txBox="1"/>
          <p:nvPr/>
        </p:nvSpPr>
        <p:spPr>
          <a:xfrm>
            <a:off x="8769025" y="755078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endParaRPr/>
          </a:p>
        </p:txBody>
      </p:sp>
      <p:sp>
        <p:nvSpPr>
          <p:cNvPr id="856" name="Google Shape;856;p13"/>
          <p:cNvSpPr txBox="1"/>
          <p:nvPr/>
        </p:nvSpPr>
        <p:spPr>
          <a:xfrm>
            <a:off x="10878274" y="755078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endParaRPr/>
          </a:p>
        </p:txBody>
      </p:sp>
      <p:sp>
        <p:nvSpPr>
          <p:cNvPr id="857" name="Google Shape;857;p13"/>
          <p:cNvSpPr txBox="1"/>
          <p:nvPr/>
        </p:nvSpPr>
        <p:spPr>
          <a:xfrm>
            <a:off x="12987522" y="755078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endParaRPr/>
          </a:p>
        </p:txBody>
      </p:sp>
      <p:grpSp>
        <p:nvGrpSpPr>
          <p:cNvPr id="858" name="Google Shape;858;p13"/>
          <p:cNvGrpSpPr/>
          <p:nvPr/>
        </p:nvGrpSpPr>
        <p:grpSpPr>
          <a:xfrm>
            <a:off x="5168732" y="-22462"/>
            <a:ext cx="6766449" cy="2012833"/>
            <a:chOff x="-694913" y="-1458570"/>
            <a:chExt cx="6910351" cy="2683776"/>
          </a:xfrm>
        </p:grpSpPr>
        <p:sp>
          <p:nvSpPr>
            <p:cNvPr id="859" name="Google Shape;859;p13"/>
            <p:cNvSpPr/>
            <p:nvPr/>
          </p:nvSpPr>
          <p:spPr>
            <a:xfrm rot="-198601">
              <a:off x="-644345" y="-911415"/>
              <a:ext cx="6693519" cy="1945006"/>
            </a:xfrm>
            <a:prstGeom prst="rect">
              <a:avLst/>
            </a:prstGeom>
            <a:solidFill>
              <a:srgbClr val="3A9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13"/>
            <p:cNvSpPr txBox="1"/>
            <p:nvPr/>
          </p:nvSpPr>
          <p:spPr>
            <a:xfrm rot="-198601">
              <a:off x="-227969" y="-1276221"/>
              <a:ext cx="6382585" cy="22912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998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600" b="1">
                  <a:solidFill>
                    <a:srgbClr val="202020"/>
                  </a:solidFill>
                  <a:latin typeface="Arial"/>
                  <a:ea typeface="Arial"/>
                  <a:cs typeface="Arial"/>
                  <a:sym typeface="Arial"/>
                </a:rPr>
                <a:t>Question</a:t>
              </a:r>
              <a:endParaRPr/>
            </a:p>
          </p:txBody>
        </p:sp>
      </p:grpSp>
      <p:grpSp>
        <p:nvGrpSpPr>
          <p:cNvPr id="861" name="Google Shape;861;p13"/>
          <p:cNvGrpSpPr/>
          <p:nvPr/>
        </p:nvGrpSpPr>
        <p:grpSpPr>
          <a:xfrm>
            <a:off x="10471667" y="1519434"/>
            <a:ext cx="3583667" cy="1901144"/>
            <a:chOff x="0" y="-3502156"/>
            <a:chExt cx="4790207" cy="2534859"/>
          </a:xfrm>
        </p:grpSpPr>
        <p:sp>
          <p:nvSpPr>
            <p:cNvPr id="862" name="Google Shape;862;p13"/>
            <p:cNvSpPr/>
            <p:nvPr/>
          </p:nvSpPr>
          <p:spPr>
            <a:xfrm rot="245089">
              <a:off x="63351" y="-3075931"/>
              <a:ext cx="4663505" cy="1945006"/>
            </a:xfrm>
            <a:prstGeom prst="rect">
              <a:avLst/>
            </a:prstGeom>
            <a:solidFill>
              <a:srgbClr val="FFE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13"/>
            <p:cNvSpPr txBox="1"/>
            <p:nvPr/>
          </p:nvSpPr>
          <p:spPr>
            <a:xfrm rot="245089">
              <a:off x="365202" y="-3352700"/>
              <a:ext cx="4270864" cy="20921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998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600" b="1">
                  <a:solidFill>
                    <a:srgbClr val="202020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/>
            </a:p>
          </p:txBody>
        </p:sp>
      </p:grpSp>
      <p:sp>
        <p:nvSpPr>
          <p:cNvPr id="864" name="Google Shape;864;p13"/>
          <p:cNvSpPr/>
          <p:nvPr/>
        </p:nvSpPr>
        <p:spPr>
          <a:xfrm>
            <a:off x="4191000" y="7582817"/>
            <a:ext cx="1731286" cy="1730664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13"/>
          <p:cNvSpPr txBox="1"/>
          <p:nvPr/>
        </p:nvSpPr>
        <p:spPr>
          <a:xfrm>
            <a:off x="4584209" y="7532740"/>
            <a:ext cx="944869" cy="156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endParaRPr/>
          </a:p>
        </p:txBody>
      </p:sp>
      <p:pic>
        <p:nvPicPr>
          <p:cNvPr id="866" name="Google Shape;866;p13"/>
          <p:cNvPicPr preferRelativeResize="0"/>
          <p:nvPr/>
        </p:nvPicPr>
        <p:blipFill rotWithShape="1">
          <a:blip r:embed="rId5">
            <a:alphaModFix/>
          </a:blip>
          <a:srcRect l="18038" r="18607" b="6185"/>
          <a:stretch/>
        </p:blipFill>
        <p:spPr>
          <a:xfrm>
            <a:off x="6873622" y="3419643"/>
            <a:ext cx="4430765" cy="3857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67" name="Google Shape;86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62400" y="114300"/>
            <a:ext cx="2240514" cy="2667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258</Words>
  <Application>Microsoft Office PowerPoint</Application>
  <PresentationFormat>Custom</PresentationFormat>
  <Paragraphs>105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Times New Roman</vt:lpstr>
      <vt:lpstr>Calibri</vt:lpstr>
      <vt:lpstr>Berlin Sans FB Demi</vt:lpstr>
      <vt:lpstr>Sigmar One</vt:lpstr>
      <vt:lpstr>Caveat</vt:lpstr>
      <vt:lpstr>Arial</vt:lpstr>
      <vt:lpstr>.VnTeknical</vt:lpstr>
      <vt:lpstr>Office Theme</vt:lpstr>
      <vt:lpstr>1_Office Theme</vt:lpstr>
      <vt:lpstr>5_Office Theme</vt:lpstr>
      <vt:lpstr>3_Office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Phuong Thy</dc:creator>
  <cp:lastModifiedBy>Khánh Ly</cp:lastModifiedBy>
  <cp:revision>3</cp:revision>
  <dcterms:created xsi:type="dcterms:W3CDTF">2006-08-16T00:00:00Z</dcterms:created>
  <dcterms:modified xsi:type="dcterms:W3CDTF">2024-11-11T15:06:10Z</dcterms:modified>
</cp:coreProperties>
</file>