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9"/>
  </p:notesMasterIdLst>
  <p:sldIdLst>
    <p:sldId id="342" r:id="rId2"/>
    <p:sldId id="343" r:id="rId3"/>
    <p:sldId id="344" r:id="rId4"/>
    <p:sldId id="402" r:id="rId5"/>
    <p:sldId id="256" r:id="rId6"/>
    <p:sldId id="345" r:id="rId7"/>
    <p:sldId id="317" r:id="rId8"/>
    <p:sldId id="318" r:id="rId9"/>
    <p:sldId id="350" r:id="rId10"/>
    <p:sldId id="307" r:id="rId11"/>
    <p:sldId id="383" r:id="rId12"/>
    <p:sldId id="309" r:id="rId13"/>
    <p:sldId id="411" r:id="rId14"/>
    <p:sldId id="412" r:id="rId15"/>
    <p:sldId id="310" r:id="rId16"/>
    <p:sldId id="384" r:id="rId17"/>
    <p:sldId id="314" r:id="rId18"/>
    <p:sldId id="312" r:id="rId19"/>
    <p:sldId id="315" r:id="rId20"/>
    <p:sldId id="316" r:id="rId21"/>
    <p:sldId id="319" r:id="rId22"/>
    <p:sldId id="370" r:id="rId23"/>
    <p:sldId id="371" r:id="rId24"/>
    <p:sldId id="396" r:id="rId25"/>
    <p:sldId id="397" r:id="rId26"/>
    <p:sldId id="398" r:id="rId27"/>
    <p:sldId id="388" r:id="rId28"/>
    <p:sldId id="324" r:id="rId29"/>
    <p:sldId id="325" r:id="rId30"/>
    <p:sldId id="400" r:id="rId31"/>
    <p:sldId id="401" r:id="rId32"/>
    <p:sldId id="399" r:id="rId33"/>
    <p:sldId id="389" r:id="rId34"/>
    <p:sldId id="403" r:id="rId35"/>
    <p:sldId id="405" r:id="rId36"/>
    <p:sldId id="404" r:id="rId37"/>
    <p:sldId id="406" r:id="rId38"/>
    <p:sldId id="407" r:id="rId39"/>
    <p:sldId id="410" r:id="rId40"/>
    <p:sldId id="408" r:id="rId41"/>
    <p:sldId id="409" r:id="rId42"/>
    <p:sldId id="328" r:id="rId43"/>
    <p:sldId id="382" r:id="rId44"/>
    <p:sldId id="372" r:id="rId45"/>
    <p:sldId id="346" r:id="rId46"/>
    <p:sldId id="413" r:id="rId47"/>
    <p:sldId id="414" r:id="rId48"/>
  </p:sldIdLst>
  <p:sldSz cx="12161838" cy="6858000"/>
  <p:notesSz cx="6858000" cy="9144000"/>
  <p:embeddedFontLst>
    <p:embeddedFont>
      <p:font typeface="Fredoka One" panose="02000000000000000000" pitchFamily="2" charset="0"/>
      <p:regular r:id="rId50"/>
    </p:embeddedFont>
    <p:embeddedFont>
      <p:font typeface="Ubuntu" panose="020B0504030602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E0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65D005-A12A-456B-9E8A-1DE2ABB95854}">
  <a:tblStyle styleId="{A465D005-A12A-456B-9E8A-1DE2ABB9585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4F607E-8920-4E89-B003-67FE5D402D5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7845" autoAdjust="0"/>
  </p:normalViewPr>
  <p:slideViewPr>
    <p:cSldViewPr snapToGrid="0">
      <p:cViewPr varScale="1">
        <p:scale>
          <a:sx n="58" d="100"/>
          <a:sy n="58" d="100"/>
        </p:scale>
        <p:origin x="9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Bài thờ có 5 khổ thơ</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60735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trước khi trả lời câu hỏi</a:t>
            </a:r>
            <a:br>
              <a:rPr lang="en-US" b="0"/>
            </a:br>
            <a:endParaRPr lang="en-US" b="0"/>
          </a:p>
          <a:p>
            <a:pPr marL="0" lvl="0" indent="0" algn="l" rtl="0">
              <a:spcBef>
                <a:spcPts val="0"/>
              </a:spcBef>
              <a:spcAft>
                <a:spcPts val="0"/>
              </a:spcAft>
              <a:buNone/>
            </a:pPr>
            <a:endParaRPr lang="en-US" b="0"/>
          </a:p>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98339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a:p>
          <a:p>
            <a:pPr marL="158750" indent="0">
              <a:buNone/>
            </a:pPr>
            <a:r>
              <a:rPr lang="en-US" b="0"/>
              <a:t>GV và HS diễn giải thêm nd các bức tranh nhé!</a:t>
            </a:r>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9036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3681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Bà, bố mẹ, bạn bè và chính bản thân tác giả nữa</a:t>
            </a:r>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47395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Đọc đến đâu GV che đến đấy</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289998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phát biểu, chia sẻ thoải mái</a:t>
            </a:r>
          </a:p>
        </p:txBody>
      </p:sp>
    </p:spTree>
    <p:extLst>
      <p:ext uri="{BB962C8B-B14F-4D97-AF65-F5344CB8AC3E}">
        <p14:creationId xmlns:p14="http://schemas.microsoft.com/office/powerpoint/2010/main" val="3060760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95765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2148648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263701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666785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8623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51754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 DUNG NÀY CHỈ ĐỂ GV ĐỌC THAM KHẢO, SLIDE ĐÃ BỊ KHOÁ NÊN SẼ K CHIẾU LÊN ĐC</a:t>
            </a:r>
          </a:p>
        </p:txBody>
      </p:sp>
    </p:spTree>
    <p:extLst>
      <p:ext uri="{BB962C8B-B14F-4D97-AF65-F5344CB8AC3E}">
        <p14:creationId xmlns:p14="http://schemas.microsoft.com/office/powerpoint/2010/main" val="281591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270442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9-14 tuổi là tuổi đội</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43</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448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Tìm từ khó hiểu, khó đọc</a:t>
            </a:r>
          </a:p>
          <a:p>
            <a:pPr marL="0" lvl="0" indent="0" algn="l" rtl="0">
              <a:spcBef>
                <a:spcPts val="0"/>
              </a:spcBef>
              <a:spcAft>
                <a:spcPts val="0"/>
              </a:spcAft>
              <a:buNone/>
            </a:pPr>
            <a:r>
              <a:rPr lang="en-US" b="0"/>
              <a:t>GV hỏi HS từ nào khó hiểu để GV giải thích luôn cho HS</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82553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r>
              <a:rPr lang="en-US" b="0"/>
              <a:t>Nếu nhịp ngắt chưa phù hợp, thầy cô vui lòng sửa lại hộ em nhé</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42678" y="2015492"/>
            <a:ext cx="8676482" cy="16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Font typeface="Ubuntu"/>
              <a:buNone/>
              <a:defRPr sz="9310" b="1">
                <a:latin typeface="Ubuntu"/>
                <a:ea typeface="Ubuntu"/>
                <a:cs typeface="Ubuntu"/>
                <a:sym typeface="Ubuntu"/>
              </a:defRPr>
            </a:lvl1pPr>
            <a:lvl2pPr lvl="1" algn="ctr" rtl="0">
              <a:spcBef>
                <a:spcPts val="0"/>
              </a:spcBef>
              <a:spcAft>
                <a:spcPts val="0"/>
              </a:spcAft>
              <a:buSzPts val="6200"/>
              <a:buNone/>
              <a:defRPr sz="8246"/>
            </a:lvl2pPr>
            <a:lvl3pPr lvl="2" algn="ctr" rtl="0">
              <a:spcBef>
                <a:spcPts val="0"/>
              </a:spcBef>
              <a:spcAft>
                <a:spcPts val="0"/>
              </a:spcAft>
              <a:buSzPts val="6200"/>
              <a:buNone/>
              <a:defRPr sz="8246"/>
            </a:lvl3pPr>
            <a:lvl4pPr lvl="3" algn="ctr" rtl="0">
              <a:spcBef>
                <a:spcPts val="0"/>
              </a:spcBef>
              <a:spcAft>
                <a:spcPts val="0"/>
              </a:spcAft>
              <a:buSzPts val="6200"/>
              <a:buNone/>
              <a:defRPr sz="8246"/>
            </a:lvl4pPr>
            <a:lvl5pPr lvl="4" algn="ctr" rtl="0">
              <a:spcBef>
                <a:spcPts val="0"/>
              </a:spcBef>
              <a:spcAft>
                <a:spcPts val="0"/>
              </a:spcAft>
              <a:buSzPts val="6200"/>
              <a:buNone/>
              <a:defRPr sz="8246"/>
            </a:lvl5pPr>
            <a:lvl6pPr lvl="5" algn="ctr" rtl="0">
              <a:spcBef>
                <a:spcPts val="0"/>
              </a:spcBef>
              <a:spcAft>
                <a:spcPts val="0"/>
              </a:spcAft>
              <a:buSzPts val="6200"/>
              <a:buNone/>
              <a:defRPr sz="8246"/>
            </a:lvl6pPr>
            <a:lvl7pPr lvl="6" algn="ctr" rtl="0">
              <a:spcBef>
                <a:spcPts val="0"/>
              </a:spcBef>
              <a:spcAft>
                <a:spcPts val="0"/>
              </a:spcAft>
              <a:buSzPts val="6200"/>
              <a:buNone/>
              <a:defRPr sz="8246"/>
            </a:lvl7pPr>
            <a:lvl8pPr lvl="7" algn="ctr" rtl="0">
              <a:spcBef>
                <a:spcPts val="0"/>
              </a:spcBef>
              <a:spcAft>
                <a:spcPts val="0"/>
              </a:spcAft>
              <a:buSzPts val="6200"/>
              <a:buNone/>
              <a:defRPr sz="8246"/>
            </a:lvl8pPr>
            <a:lvl9pPr lvl="8" algn="ctr" rtl="0">
              <a:spcBef>
                <a:spcPts val="0"/>
              </a:spcBef>
              <a:spcAft>
                <a:spcPts val="0"/>
              </a:spcAft>
              <a:buSzPts val="6200"/>
              <a:buNone/>
              <a:defRPr sz="8246"/>
            </a:lvl9pPr>
          </a:lstStyle>
          <a:p>
            <a:endParaRPr/>
          </a:p>
        </p:txBody>
      </p:sp>
      <p:sp>
        <p:nvSpPr>
          <p:cNvPr id="10" name="Google Shape;10;p2"/>
          <p:cNvSpPr txBox="1">
            <a:spLocks noGrp="1"/>
          </p:cNvSpPr>
          <p:nvPr>
            <p:ph type="subTitle" idx="1"/>
          </p:nvPr>
        </p:nvSpPr>
        <p:spPr>
          <a:xfrm>
            <a:off x="2664392" y="3486617"/>
            <a:ext cx="6833054"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Ubuntu"/>
              <a:buNone/>
              <a:defRPr sz="2793">
                <a:latin typeface="Ubuntu"/>
                <a:ea typeface="Ubuntu"/>
                <a:cs typeface="Ubuntu"/>
                <a:sym typeface="Ubuntu"/>
              </a:defRPr>
            </a:lvl1pPr>
            <a:lvl2pPr lvl="1" algn="ctr" rtl="0">
              <a:lnSpc>
                <a:spcPct val="100000"/>
              </a:lnSpc>
              <a:spcBef>
                <a:spcPts val="0"/>
              </a:spcBef>
              <a:spcAft>
                <a:spcPts val="0"/>
              </a:spcAft>
              <a:buSzPts val="2100"/>
              <a:buFont typeface="Ubuntu"/>
              <a:buNone/>
              <a:defRPr sz="2793">
                <a:latin typeface="Ubuntu"/>
                <a:ea typeface="Ubuntu"/>
                <a:cs typeface="Ubuntu"/>
                <a:sym typeface="Ubuntu"/>
              </a:defRPr>
            </a:lvl2pPr>
            <a:lvl3pPr lvl="2" algn="ctr" rtl="0">
              <a:lnSpc>
                <a:spcPct val="100000"/>
              </a:lnSpc>
              <a:spcBef>
                <a:spcPts val="0"/>
              </a:spcBef>
              <a:spcAft>
                <a:spcPts val="0"/>
              </a:spcAft>
              <a:buSzPts val="2100"/>
              <a:buFont typeface="Ubuntu"/>
              <a:buNone/>
              <a:defRPr sz="2793">
                <a:latin typeface="Ubuntu"/>
                <a:ea typeface="Ubuntu"/>
                <a:cs typeface="Ubuntu"/>
                <a:sym typeface="Ubuntu"/>
              </a:defRPr>
            </a:lvl3pPr>
            <a:lvl4pPr lvl="3" algn="ctr" rtl="0">
              <a:lnSpc>
                <a:spcPct val="100000"/>
              </a:lnSpc>
              <a:spcBef>
                <a:spcPts val="0"/>
              </a:spcBef>
              <a:spcAft>
                <a:spcPts val="0"/>
              </a:spcAft>
              <a:buSzPts val="2100"/>
              <a:buFont typeface="Ubuntu"/>
              <a:buNone/>
              <a:defRPr sz="2793">
                <a:latin typeface="Ubuntu"/>
                <a:ea typeface="Ubuntu"/>
                <a:cs typeface="Ubuntu"/>
                <a:sym typeface="Ubuntu"/>
              </a:defRPr>
            </a:lvl4pPr>
            <a:lvl5pPr lvl="4" algn="ctr" rtl="0">
              <a:lnSpc>
                <a:spcPct val="100000"/>
              </a:lnSpc>
              <a:spcBef>
                <a:spcPts val="0"/>
              </a:spcBef>
              <a:spcAft>
                <a:spcPts val="0"/>
              </a:spcAft>
              <a:buSzPts val="2100"/>
              <a:buFont typeface="Ubuntu"/>
              <a:buNone/>
              <a:defRPr sz="2793">
                <a:latin typeface="Ubuntu"/>
                <a:ea typeface="Ubuntu"/>
                <a:cs typeface="Ubuntu"/>
                <a:sym typeface="Ubuntu"/>
              </a:defRPr>
            </a:lvl5pPr>
            <a:lvl6pPr lvl="5" algn="ctr" rtl="0">
              <a:lnSpc>
                <a:spcPct val="100000"/>
              </a:lnSpc>
              <a:spcBef>
                <a:spcPts val="0"/>
              </a:spcBef>
              <a:spcAft>
                <a:spcPts val="0"/>
              </a:spcAft>
              <a:buSzPts val="2100"/>
              <a:buFont typeface="Ubuntu"/>
              <a:buNone/>
              <a:defRPr sz="2793">
                <a:latin typeface="Ubuntu"/>
                <a:ea typeface="Ubuntu"/>
                <a:cs typeface="Ubuntu"/>
                <a:sym typeface="Ubuntu"/>
              </a:defRPr>
            </a:lvl6pPr>
            <a:lvl7pPr lvl="6" algn="ctr" rtl="0">
              <a:lnSpc>
                <a:spcPct val="100000"/>
              </a:lnSpc>
              <a:spcBef>
                <a:spcPts val="0"/>
              </a:spcBef>
              <a:spcAft>
                <a:spcPts val="0"/>
              </a:spcAft>
              <a:buSzPts val="2100"/>
              <a:buFont typeface="Ubuntu"/>
              <a:buNone/>
              <a:defRPr sz="2793">
                <a:latin typeface="Ubuntu"/>
                <a:ea typeface="Ubuntu"/>
                <a:cs typeface="Ubuntu"/>
                <a:sym typeface="Ubuntu"/>
              </a:defRPr>
            </a:lvl7pPr>
            <a:lvl8pPr lvl="7" algn="ctr" rtl="0">
              <a:lnSpc>
                <a:spcPct val="100000"/>
              </a:lnSpc>
              <a:spcBef>
                <a:spcPts val="0"/>
              </a:spcBef>
              <a:spcAft>
                <a:spcPts val="0"/>
              </a:spcAft>
              <a:buSzPts val="2100"/>
              <a:buFont typeface="Ubuntu"/>
              <a:buNone/>
              <a:defRPr sz="2793">
                <a:latin typeface="Ubuntu"/>
                <a:ea typeface="Ubuntu"/>
                <a:cs typeface="Ubuntu"/>
                <a:sym typeface="Ubuntu"/>
              </a:defRPr>
            </a:lvl8pPr>
            <a:lvl9pPr lvl="8" algn="ctr" rtl="0">
              <a:lnSpc>
                <a:spcPct val="100000"/>
              </a:lnSpc>
              <a:spcBef>
                <a:spcPts val="0"/>
              </a:spcBef>
              <a:spcAft>
                <a:spcPts val="0"/>
              </a:spcAft>
              <a:buSzPts val="2100"/>
              <a:buFont typeface="Ubuntu"/>
              <a:buNone/>
              <a:defRPr sz="2793">
                <a:latin typeface="Ubuntu"/>
                <a:ea typeface="Ubuntu"/>
                <a:cs typeface="Ubuntu"/>
                <a:sym typeface="Ubuntu"/>
              </a:defRPr>
            </a:lvl9pPr>
          </a:lstStyle>
          <a:p>
            <a:endParaRPr/>
          </a:p>
        </p:txBody>
      </p:sp>
      <p:grpSp>
        <p:nvGrpSpPr>
          <p:cNvPr id="11" name="Google Shape;11;p2"/>
          <p:cNvGrpSpPr/>
          <p:nvPr/>
        </p:nvGrpSpPr>
        <p:grpSpPr>
          <a:xfrm>
            <a:off x="9005863" y="4253527"/>
            <a:ext cx="3526450" cy="3105885"/>
            <a:chOff x="6489082" y="2893343"/>
            <a:chExt cx="2807494" cy="2457966"/>
          </a:xfrm>
        </p:grpSpPr>
        <p:sp>
          <p:nvSpPr>
            <p:cNvPr id="12" name="Google Shape;12;p2"/>
            <p:cNvSpPr/>
            <p:nvPr/>
          </p:nvSpPr>
          <p:spPr>
            <a:xfrm rot="5129512">
              <a:off x="6764035" y="2803221"/>
              <a:ext cx="2257586" cy="2638209"/>
            </a:xfrm>
            <a:custGeom>
              <a:avLst/>
              <a:gdLst/>
              <a:ahLst/>
              <a:cxnLst/>
              <a:rect l="l" t="t" r="r" b="b"/>
              <a:pathLst>
                <a:path w="90304" h="105529" extrusionOk="0">
                  <a:moveTo>
                    <a:pt x="29750" y="0"/>
                  </a:moveTo>
                  <a:cubicBezTo>
                    <a:pt x="26166" y="0"/>
                    <a:pt x="26382" y="981"/>
                    <a:pt x="24245" y="2773"/>
                  </a:cubicBezTo>
                  <a:cubicBezTo>
                    <a:pt x="17833" y="8088"/>
                    <a:pt x="12255" y="14368"/>
                    <a:pt x="7687" y="21308"/>
                  </a:cubicBezTo>
                  <a:cubicBezTo>
                    <a:pt x="3514" y="27721"/>
                    <a:pt x="0" y="35407"/>
                    <a:pt x="1362" y="43093"/>
                  </a:cubicBezTo>
                  <a:cubicBezTo>
                    <a:pt x="2855" y="51570"/>
                    <a:pt x="9795" y="57587"/>
                    <a:pt x="16735" y="61760"/>
                  </a:cubicBezTo>
                  <a:cubicBezTo>
                    <a:pt x="21829" y="64834"/>
                    <a:pt x="27408" y="67557"/>
                    <a:pt x="30789" y="72740"/>
                  </a:cubicBezTo>
                  <a:cubicBezTo>
                    <a:pt x="34830" y="78977"/>
                    <a:pt x="34698" y="87454"/>
                    <a:pt x="38256" y="94042"/>
                  </a:cubicBezTo>
                  <a:cubicBezTo>
                    <a:pt x="42376" y="101777"/>
                    <a:pt x="51001" y="105528"/>
                    <a:pt x="59242" y="105528"/>
                  </a:cubicBezTo>
                  <a:cubicBezTo>
                    <a:pt x="59612" y="105528"/>
                    <a:pt x="59981" y="105521"/>
                    <a:pt x="60349" y="105506"/>
                  </a:cubicBezTo>
                  <a:cubicBezTo>
                    <a:pt x="68913" y="105198"/>
                    <a:pt x="77039" y="101465"/>
                    <a:pt x="84857" y="97556"/>
                  </a:cubicBezTo>
                  <a:lnTo>
                    <a:pt x="90303" y="5101"/>
                  </a:lnTo>
                  <a:lnTo>
                    <a:pt x="33688" y="226"/>
                  </a:lnTo>
                  <a:cubicBezTo>
                    <a:pt x="32004" y="74"/>
                    <a:pt x="30734" y="0"/>
                    <a:pt x="29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407975" y="3336225"/>
              <a:ext cx="24175" cy="14025"/>
            </a:xfrm>
            <a:custGeom>
              <a:avLst/>
              <a:gdLst/>
              <a:ahLst/>
              <a:cxnLst/>
              <a:rect l="l" t="t" r="r" b="b"/>
              <a:pathLst>
                <a:path w="967" h="561" extrusionOk="0">
                  <a:moveTo>
                    <a:pt x="923" y="1"/>
                  </a:moveTo>
                  <a:lnTo>
                    <a:pt x="659" y="88"/>
                  </a:lnTo>
                  <a:cubicBezTo>
                    <a:pt x="594" y="88"/>
                    <a:pt x="539" y="66"/>
                    <a:pt x="473" y="66"/>
                  </a:cubicBezTo>
                  <a:cubicBezTo>
                    <a:pt x="407" y="66"/>
                    <a:pt x="330" y="88"/>
                    <a:pt x="220" y="176"/>
                  </a:cubicBezTo>
                  <a:cubicBezTo>
                    <a:pt x="220" y="220"/>
                    <a:pt x="220" y="220"/>
                    <a:pt x="264" y="264"/>
                  </a:cubicBezTo>
                  <a:lnTo>
                    <a:pt x="1" y="308"/>
                  </a:lnTo>
                  <a:cubicBezTo>
                    <a:pt x="45" y="396"/>
                    <a:pt x="88" y="484"/>
                    <a:pt x="220" y="528"/>
                  </a:cubicBezTo>
                  <a:cubicBezTo>
                    <a:pt x="286" y="550"/>
                    <a:pt x="352" y="561"/>
                    <a:pt x="418" y="561"/>
                  </a:cubicBezTo>
                  <a:cubicBezTo>
                    <a:pt x="484" y="561"/>
                    <a:pt x="550" y="550"/>
                    <a:pt x="616" y="528"/>
                  </a:cubicBezTo>
                  <a:cubicBezTo>
                    <a:pt x="835" y="484"/>
                    <a:pt x="967" y="220"/>
                    <a:pt x="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662400" y="3135550"/>
              <a:ext cx="24200" cy="16225"/>
            </a:xfrm>
            <a:custGeom>
              <a:avLst/>
              <a:gdLst/>
              <a:ahLst/>
              <a:cxnLst/>
              <a:rect l="l" t="t" r="r" b="b"/>
              <a:pathLst>
                <a:path w="968" h="649" extrusionOk="0">
                  <a:moveTo>
                    <a:pt x="529" y="1"/>
                  </a:moveTo>
                  <a:cubicBezTo>
                    <a:pt x="468" y="1"/>
                    <a:pt x="407" y="12"/>
                    <a:pt x="352" y="34"/>
                  </a:cubicBezTo>
                  <a:cubicBezTo>
                    <a:pt x="264" y="78"/>
                    <a:pt x="177" y="122"/>
                    <a:pt x="133" y="210"/>
                  </a:cubicBezTo>
                  <a:cubicBezTo>
                    <a:pt x="45" y="341"/>
                    <a:pt x="1" y="473"/>
                    <a:pt x="45" y="649"/>
                  </a:cubicBezTo>
                  <a:lnTo>
                    <a:pt x="352" y="517"/>
                  </a:lnTo>
                  <a:lnTo>
                    <a:pt x="352" y="561"/>
                  </a:lnTo>
                  <a:cubicBezTo>
                    <a:pt x="380" y="542"/>
                    <a:pt x="404" y="536"/>
                    <a:pt x="426" y="536"/>
                  </a:cubicBezTo>
                  <a:cubicBezTo>
                    <a:pt x="486" y="536"/>
                    <a:pt x="533" y="586"/>
                    <a:pt x="608" y="586"/>
                  </a:cubicBezTo>
                  <a:cubicBezTo>
                    <a:pt x="635" y="586"/>
                    <a:pt x="667" y="579"/>
                    <a:pt x="704" y="561"/>
                  </a:cubicBezTo>
                  <a:cubicBezTo>
                    <a:pt x="704" y="517"/>
                    <a:pt x="704" y="473"/>
                    <a:pt x="660" y="429"/>
                  </a:cubicBezTo>
                  <a:lnTo>
                    <a:pt x="967" y="297"/>
                  </a:lnTo>
                  <a:cubicBezTo>
                    <a:pt x="901" y="100"/>
                    <a:pt x="712"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319050" y="4479725"/>
              <a:ext cx="29650" cy="22650"/>
            </a:xfrm>
            <a:custGeom>
              <a:avLst/>
              <a:gdLst/>
              <a:ahLst/>
              <a:cxnLst/>
              <a:rect l="l" t="t" r="r" b="b"/>
              <a:pathLst>
                <a:path w="1186" h="906" extrusionOk="0">
                  <a:moveTo>
                    <a:pt x="538" y="1"/>
                  </a:moveTo>
                  <a:cubicBezTo>
                    <a:pt x="390" y="1"/>
                    <a:pt x="243" y="31"/>
                    <a:pt x="132" y="115"/>
                  </a:cubicBezTo>
                  <a:lnTo>
                    <a:pt x="0" y="466"/>
                  </a:lnTo>
                  <a:lnTo>
                    <a:pt x="132" y="774"/>
                  </a:lnTo>
                  <a:lnTo>
                    <a:pt x="527" y="905"/>
                  </a:lnTo>
                  <a:cubicBezTo>
                    <a:pt x="615" y="861"/>
                    <a:pt x="703" y="774"/>
                    <a:pt x="835" y="730"/>
                  </a:cubicBezTo>
                  <a:cubicBezTo>
                    <a:pt x="966" y="686"/>
                    <a:pt x="1098" y="598"/>
                    <a:pt x="1186" y="422"/>
                  </a:cubicBezTo>
                  <a:lnTo>
                    <a:pt x="922" y="27"/>
                  </a:lnTo>
                  <a:lnTo>
                    <a:pt x="791" y="27"/>
                  </a:lnTo>
                  <a:cubicBezTo>
                    <a:pt x="710" y="11"/>
                    <a:pt x="624" y="1"/>
                    <a:pt x="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7406575" y="4492150"/>
              <a:ext cx="34050" cy="40975"/>
            </a:xfrm>
            <a:custGeom>
              <a:avLst/>
              <a:gdLst/>
              <a:ahLst/>
              <a:cxnLst/>
              <a:rect l="l" t="t" r="r" b="b"/>
              <a:pathLst>
                <a:path w="1362" h="1639" extrusionOk="0">
                  <a:moveTo>
                    <a:pt x="653" y="1"/>
                  </a:moveTo>
                  <a:cubicBezTo>
                    <a:pt x="607" y="1"/>
                    <a:pt x="565" y="6"/>
                    <a:pt x="527" y="13"/>
                  </a:cubicBezTo>
                  <a:lnTo>
                    <a:pt x="395" y="57"/>
                  </a:lnTo>
                  <a:lnTo>
                    <a:pt x="220" y="233"/>
                  </a:lnTo>
                  <a:lnTo>
                    <a:pt x="88" y="364"/>
                  </a:lnTo>
                  <a:cubicBezTo>
                    <a:pt x="0" y="584"/>
                    <a:pt x="0" y="804"/>
                    <a:pt x="88" y="1023"/>
                  </a:cubicBezTo>
                  <a:cubicBezTo>
                    <a:pt x="220" y="1331"/>
                    <a:pt x="483" y="1594"/>
                    <a:pt x="791" y="1638"/>
                  </a:cubicBezTo>
                  <a:lnTo>
                    <a:pt x="1098" y="1506"/>
                  </a:lnTo>
                  <a:lnTo>
                    <a:pt x="1362" y="1111"/>
                  </a:lnTo>
                  <a:lnTo>
                    <a:pt x="1362" y="760"/>
                  </a:lnTo>
                  <a:lnTo>
                    <a:pt x="1318" y="628"/>
                  </a:lnTo>
                  <a:cubicBezTo>
                    <a:pt x="1172" y="118"/>
                    <a:pt x="875"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7750250" y="4605225"/>
              <a:ext cx="18700" cy="23050"/>
            </a:xfrm>
            <a:custGeom>
              <a:avLst/>
              <a:gdLst/>
              <a:ahLst/>
              <a:cxnLst/>
              <a:rect l="l" t="t" r="r" b="b"/>
              <a:pathLst>
                <a:path w="748" h="922" extrusionOk="0">
                  <a:moveTo>
                    <a:pt x="315" y="0"/>
                  </a:moveTo>
                  <a:cubicBezTo>
                    <a:pt x="285" y="0"/>
                    <a:pt x="254" y="4"/>
                    <a:pt x="220" y="14"/>
                  </a:cubicBezTo>
                  <a:lnTo>
                    <a:pt x="132" y="190"/>
                  </a:lnTo>
                  <a:lnTo>
                    <a:pt x="176" y="190"/>
                  </a:lnTo>
                  <a:lnTo>
                    <a:pt x="1" y="585"/>
                  </a:lnTo>
                  <a:cubicBezTo>
                    <a:pt x="45" y="717"/>
                    <a:pt x="132" y="848"/>
                    <a:pt x="308" y="892"/>
                  </a:cubicBezTo>
                  <a:cubicBezTo>
                    <a:pt x="344" y="911"/>
                    <a:pt x="388" y="921"/>
                    <a:pt x="437" y="921"/>
                  </a:cubicBezTo>
                  <a:cubicBezTo>
                    <a:pt x="505" y="921"/>
                    <a:pt x="582" y="900"/>
                    <a:pt x="659" y="848"/>
                  </a:cubicBezTo>
                  <a:lnTo>
                    <a:pt x="747" y="453"/>
                  </a:lnTo>
                  <a:cubicBezTo>
                    <a:pt x="703" y="453"/>
                    <a:pt x="703" y="409"/>
                    <a:pt x="703" y="409"/>
                  </a:cubicBezTo>
                  <a:cubicBezTo>
                    <a:pt x="664" y="292"/>
                    <a:pt x="555"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8007200" y="3047450"/>
              <a:ext cx="20875" cy="28575"/>
            </a:xfrm>
            <a:custGeom>
              <a:avLst/>
              <a:gdLst/>
              <a:ahLst/>
              <a:cxnLst/>
              <a:rect l="l" t="t" r="r" b="b"/>
              <a:pathLst>
                <a:path w="835" h="1143" extrusionOk="0">
                  <a:moveTo>
                    <a:pt x="439" y="0"/>
                  </a:moveTo>
                  <a:lnTo>
                    <a:pt x="176" y="352"/>
                  </a:lnTo>
                  <a:cubicBezTo>
                    <a:pt x="176" y="395"/>
                    <a:pt x="132" y="395"/>
                    <a:pt x="132" y="439"/>
                  </a:cubicBezTo>
                  <a:cubicBezTo>
                    <a:pt x="44" y="571"/>
                    <a:pt x="0" y="747"/>
                    <a:pt x="0" y="966"/>
                  </a:cubicBezTo>
                  <a:lnTo>
                    <a:pt x="352" y="1142"/>
                  </a:lnTo>
                  <a:cubicBezTo>
                    <a:pt x="703" y="966"/>
                    <a:pt x="835" y="615"/>
                    <a:pt x="791" y="264"/>
                  </a:cubicBezTo>
                  <a:cubicBezTo>
                    <a:pt x="747" y="88"/>
                    <a:pt x="615" y="0"/>
                    <a:pt x="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7390100" y="3305825"/>
              <a:ext cx="64800" cy="56375"/>
            </a:xfrm>
            <a:custGeom>
              <a:avLst/>
              <a:gdLst/>
              <a:ahLst/>
              <a:cxnLst/>
              <a:rect l="l" t="t" r="r" b="b"/>
              <a:pathLst>
                <a:path w="2592" h="2255" extrusionOk="0">
                  <a:moveTo>
                    <a:pt x="971" y="1"/>
                  </a:moveTo>
                  <a:cubicBezTo>
                    <a:pt x="759" y="1"/>
                    <a:pt x="560" y="69"/>
                    <a:pt x="396" y="206"/>
                  </a:cubicBezTo>
                  <a:cubicBezTo>
                    <a:pt x="132" y="470"/>
                    <a:pt x="0" y="821"/>
                    <a:pt x="44" y="1217"/>
                  </a:cubicBezTo>
                  <a:lnTo>
                    <a:pt x="220" y="1568"/>
                  </a:lnTo>
                  <a:lnTo>
                    <a:pt x="484" y="1831"/>
                  </a:lnTo>
                  <a:lnTo>
                    <a:pt x="703" y="1963"/>
                  </a:lnTo>
                  <a:lnTo>
                    <a:pt x="791" y="2007"/>
                  </a:lnTo>
                  <a:cubicBezTo>
                    <a:pt x="988" y="2176"/>
                    <a:pt x="1239" y="2255"/>
                    <a:pt x="1498" y="2255"/>
                  </a:cubicBezTo>
                  <a:cubicBezTo>
                    <a:pt x="1644" y="2255"/>
                    <a:pt x="1791" y="2230"/>
                    <a:pt x="1933" y="2183"/>
                  </a:cubicBezTo>
                  <a:cubicBezTo>
                    <a:pt x="2240" y="2051"/>
                    <a:pt x="2504" y="1788"/>
                    <a:pt x="2592" y="1436"/>
                  </a:cubicBezTo>
                  <a:lnTo>
                    <a:pt x="2460" y="733"/>
                  </a:lnTo>
                  <a:lnTo>
                    <a:pt x="2196" y="470"/>
                  </a:lnTo>
                  <a:lnTo>
                    <a:pt x="2240" y="382"/>
                  </a:lnTo>
                  <a:cubicBezTo>
                    <a:pt x="2067" y="174"/>
                    <a:pt x="1810" y="48"/>
                    <a:pt x="1559" y="48"/>
                  </a:cubicBezTo>
                  <a:cubicBezTo>
                    <a:pt x="1492" y="48"/>
                    <a:pt x="1426" y="56"/>
                    <a:pt x="1362" y="75"/>
                  </a:cubicBezTo>
                  <a:cubicBezTo>
                    <a:pt x="1230" y="25"/>
                    <a:pt x="1098"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7984125" y="3463600"/>
              <a:ext cx="35175" cy="39700"/>
            </a:xfrm>
            <a:custGeom>
              <a:avLst/>
              <a:gdLst/>
              <a:ahLst/>
              <a:cxnLst/>
              <a:rect l="l" t="t" r="r" b="b"/>
              <a:pathLst>
                <a:path w="1407" h="1588" extrusionOk="0">
                  <a:moveTo>
                    <a:pt x="616" y="0"/>
                  </a:moveTo>
                  <a:lnTo>
                    <a:pt x="396" y="88"/>
                  </a:lnTo>
                  <a:lnTo>
                    <a:pt x="308" y="176"/>
                  </a:lnTo>
                  <a:lnTo>
                    <a:pt x="133" y="352"/>
                  </a:lnTo>
                  <a:lnTo>
                    <a:pt x="45" y="484"/>
                  </a:lnTo>
                  <a:cubicBezTo>
                    <a:pt x="1" y="659"/>
                    <a:pt x="1" y="879"/>
                    <a:pt x="45" y="1055"/>
                  </a:cubicBezTo>
                  <a:cubicBezTo>
                    <a:pt x="165" y="1376"/>
                    <a:pt x="470" y="1587"/>
                    <a:pt x="790" y="1587"/>
                  </a:cubicBezTo>
                  <a:cubicBezTo>
                    <a:pt x="820" y="1587"/>
                    <a:pt x="849" y="1585"/>
                    <a:pt x="879" y="1582"/>
                  </a:cubicBezTo>
                  <a:lnTo>
                    <a:pt x="1099" y="1406"/>
                  </a:lnTo>
                  <a:lnTo>
                    <a:pt x="1362" y="967"/>
                  </a:lnTo>
                  <a:cubicBezTo>
                    <a:pt x="1406" y="791"/>
                    <a:pt x="1406" y="571"/>
                    <a:pt x="1362" y="396"/>
                  </a:cubicBezTo>
                  <a:lnTo>
                    <a:pt x="1319" y="264"/>
                  </a:lnTo>
                  <a:lnTo>
                    <a:pt x="1143" y="132"/>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846575" y="3448175"/>
              <a:ext cx="37350" cy="41800"/>
            </a:xfrm>
            <a:custGeom>
              <a:avLst/>
              <a:gdLst/>
              <a:ahLst/>
              <a:cxnLst/>
              <a:rect l="l" t="t" r="r" b="b"/>
              <a:pathLst>
                <a:path w="1494" h="1672" extrusionOk="0">
                  <a:moveTo>
                    <a:pt x="688" y="1"/>
                  </a:moveTo>
                  <a:cubicBezTo>
                    <a:pt x="522" y="1"/>
                    <a:pt x="362" y="49"/>
                    <a:pt x="220" y="134"/>
                  </a:cubicBezTo>
                  <a:lnTo>
                    <a:pt x="88" y="310"/>
                  </a:lnTo>
                  <a:lnTo>
                    <a:pt x="0" y="705"/>
                  </a:lnTo>
                  <a:lnTo>
                    <a:pt x="0" y="925"/>
                  </a:lnTo>
                  <a:cubicBezTo>
                    <a:pt x="88" y="1320"/>
                    <a:pt x="396" y="1584"/>
                    <a:pt x="791" y="1672"/>
                  </a:cubicBezTo>
                  <a:lnTo>
                    <a:pt x="1010" y="1628"/>
                  </a:lnTo>
                  <a:lnTo>
                    <a:pt x="1230" y="1452"/>
                  </a:lnTo>
                  <a:lnTo>
                    <a:pt x="1362" y="1320"/>
                  </a:lnTo>
                  <a:cubicBezTo>
                    <a:pt x="1494" y="1101"/>
                    <a:pt x="1494" y="837"/>
                    <a:pt x="1406" y="574"/>
                  </a:cubicBezTo>
                  <a:cubicBezTo>
                    <a:pt x="1318" y="354"/>
                    <a:pt x="1186" y="178"/>
                    <a:pt x="966" y="47"/>
                  </a:cubicBezTo>
                  <a:cubicBezTo>
                    <a:pt x="873" y="15"/>
                    <a:pt x="78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6965150" y="3794100"/>
              <a:ext cx="35175" cy="38475"/>
            </a:xfrm>
            <a:custGeom>
              <a:avLst/>
              <a:gdLst/>
              <a:ahLst/>
              <a:cxnLst/>
              <a:rect l="l" t="t" r="r" b="b"/>
              <a:pathLst>
                <a:path w="1407" h="1539" extrusionOk="0">
                  <a:moveTo>
                    <a:pt x="528" y="1"/>
                  </a:moveTo>
                  <a:lnTo>
                    <a:pt x="308" y="177"/>
                  </a:lnTo>
                  <a:lnTo>
                    <a:pt x="45" y="572"/>
                  </a:lnTo>
                  <a:cubicBezTo>
                    <a:pt x="1" y="704"/>
                    <a:pt x="1" y="835"/>
                    <a:pt x="1" y="967"/>
                  </a:cubicBezTo>
                  <a:lnTo>
                    <a:pt x="132" y="1231"/>
                  </a:lnTo>
                  <a:lnTo>
                    <a:pt x="484" y="1494"/>
                  </a:lnTo>
                  <a:cubicBezTo>
                    <a:pt x="616" y="1538"/>
                    <a:pt x="747" y="1538"/>
                    <a:pt x="879" y="1538"/>
                  </a:cubicBezTo>
                  <a:lnTo>
                    <a:pt x="1099" y="1406"/>
                  </a:lnTo>
                  <a:lnTo>
                    <a:pt x="1362" y="967"/>
                  </a:lnTo>
                  <a:cubicBezTo>
                    <a:pt x="1406" y="835"/>
                    <a:pt x="1406" y="704"/>
                    <a:pt x="1406" y="572"/>
                  </a:cubicBezTo>
                  <a:lnTo>
                    <a:pt x="1274" y="352"/>
                  </a:lnTo>
                  <a:lnTo>
                    <a:pt x="879" y="89"/>
                  </a:lnTo>
                  <a:cubicBezTo>
                    <a:pt x="747" y="1"/>
                    <a:pt x="616"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7890800" y="3285725"/>
              <a:ext cx="36250" cy="39600"/>
            </a:xfrm>
            <a:custGeom>
              <a:avLst/>
              <a:gdLst/>
              <a:ahLst/>
              <a:cxnLst/>
              <a:rect l="l" t="t" r="r" b="b"/>
              <a:pathLst>
                <a:path w="1450" h="1584" extrusionOk="0">
                  <a:moveTo>
                    <a:pt x="616" y="0"/>
                  </a:moveTo>
                  <a:lnTo>
                    <a:pt x="396" y="88"/>
                  </a:lnTo>
                  <a:lnTo>
                    <a:pt x="220" y="264"/>
                  </a:lnTo>
                  <a:lnTo>
                    <a:pt x="45" y="615"/>
                  </a:lnTo>
                  <a:cubicBezTo>
                    <a:pt x="1" y="747"/>
                    <a:pt x="1" y="879"/>
                    <a:pt x="1" y="1010"/>
                  </a:cubicBezTo>
                  <a:lnTo>
                    <a:pt x="132" y="1230"/>
                  </a:lnTo>
                  <a:lnTo>
                    <a:pt x="572" y="1537"/>
                  </a:lnTo>
                  <a:cubicBezTo>
                    <a:pt x="649" y="1569"/>
                    <a:pt x="727" y="1583"/>
                    <a:pt x="805" y="1583"/>
                  </a:cubicBezTo>
                  <a:cubicBezTo>
                    <a:pt x="947" y="1583"/>
                    <a:pt x="1089" y="1535"/>
                    <a:pt x="1230" y="1450"/>
                  </a:cubicBezTo>
                  <a:lnTo>
                    <a:pt x="1318" y="1274"/>
                  </a:lnTo>
                  <a:lnTo>
                    <a:pt x="1450" y="923"/>
                  </a:lnTo>
                  <a:lnTo>
                    <a:pt x="1450" y="703"/>
                  </a:lnTo>
                  <a:lnTo>
                    <a:pt x="1318" y="352"/>
                  </a:lnTo>
                  <a:lnTo>
                    <a:pt x="1186" y="176"/>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7266025" y="3169325"/>
              <a:ext cx="46125" cy="43425"/>
            </a:xfrm>
            <a:custGeom>
              <a:avLst/>
              <a:gdLst/>
              <a:ahLst/>
              <a:cxnLst/>
              <a:rect l="l" t="t" r="r" b="b"/>
              <a:pathLst>
                <a:path w="1845" h="1737" extrusionOk="0">
                  <a:moveTo>
                    <a:pt x="923" y="1"/>
                  </a:moveTo>
                  <a:lnTo>
                    <a:pt x="659" y="88"/>
                  </a:lnTo>
                  <a:cubicBezTo>
                    <a:pt x="264" y="176"/>
                    <a:pt x="0" y="528"/>
                    <a:pt x="44" y="967"/>
                  </a:cubicBezTo>
                  <a:lnTo>
                    <a:pt x="220" y="1186"/>
                  </a:lnTo>
                  <a:lnTo>
                    <a:pt x="308" y="1274"/>
                  </a:lnTo>
                  <a:lnTo>
                    <a:pt x="308" y="1318"/>
                  </a:lnTo>
                  <a:cubicBezTo>
                    <a:pt x="416" y="1572"/>
                    <a:pt x="645" y="1736"/>
                    <a:pt x="895" y="1736"/>
                  </a:cubicBezTo>
                  <a:cubicBezTo>
                    <a:pt x="947" y="1736"/>
                    <a:pt x="1001" y="1729"/>
                    <a:pt x="1054" y="1713"/>
                  </a:cubicBezTo>
                  <a:lnTo>
                    <a:pt x="1186" y="1670"/>
                  </a:lnTo>
                  <a:lnTo>
                    <a:pt x="1406" y="1538"/>
                  </a:lnTo>
                  <a:cubicBezTo>
                    <a:pt x="1713" y="1318"/>
                    <a:pt x="1845" y="923"/>
                    <a:pt x="1713" y="615"/>
                  </a:cubicBezTo>
                  <a:cubicBezTo>
                    <a:pt x="1625" y="440"/>
                    <a:pt x="1537" y="264"/>
                    <a:pt x="1406" y="132"/>
                  </a:cubicBezTo>
                  <a:lnTo>
                    <a:pt x="1230" y="44"/>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7432925" y="3069400"/>
              <a:ext cx="40650" cy="42850"/>
            </a:xfrm>
            <a:custGeom>
              <a:avLst/>
              <a:gdLst/>
              <a:ahLst/>
              <a:cxnLst/>
              <a:rect l="l" t="t" r="r" b="b"/>
              <a:pathLst>
                <a:path w="1626" h="1714" extrusionOk="0">
                  <a:moveTo>
                    <a:pt x="923" y="1"/>
                  </a:moveTo>
                  <a:lnTo>
                    <a:pt x="703" y="45"/>
                  </a:lnTo>
                  <a:cubicBezTo>
                    <a:pt x="264" y="220"/>
                    <a:pt x="0" y="659"/>
                    <a:pt x="0" y="1143"/>
                  </a:cubicBezTo>
                  <a:lnTo>
                    <a:pt x="132" y="1406"/>
                  </a:lnTo>
                  <a:lnTo>
                    <a:pt x="440" y="1670"/>
                  </a:lnTo>
                  <a:lnTo>
                    <a:pt x="703" y="1714"/>
                  </a:lnTo>
                  <a:cubicBezTo>
                    <a:pt x="1054" y="1670"/>
                    <a:pt x="1362" y="1450"/>
                    <a:pt x="1494" y="1143"/>
                  </a:cubicBezTo>
                  <a:cubicBezTo>
                    <a:pt x="1625" y="835"/>
                    <a:pt x="1625" y="528"/>
                    <a:pt x="1450" y="264"/>
                  </a:cubicBezTo>
                  <a:lnTo>
                    <a:pt x="1274" y="132"/>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6999200" y="3093000"/>
              <a:ext cx="25275" cy="25850"/>
            </a:xfrm>
            <a:custGeom>
              <a:avLst/>
              <a:gdLst/>
              <a:ahLst/>
              <a:cxnLst/>
              <a:rect l="l" t="t" r="r" b="b"/>
              <a:pathLst>
                <a:path w="1011" h="1034" extrusionOk="0">
                  <a:moveTo>
                    <a:pt x="458" y="1"/>
                  </a:moveTo>
                  <a:cubicBezTo>
                    <a:pt x="411" y="1"/>
                    <a:pt x="361" y="8"/>
                    <a:pt x="308" y="23"/>
                  </a:cubicBezTo>
                  <a:lnTo>
                    <a:pt x="88" y="418"/>
                  </a:lnTo>
                  <a:cubicBezTo>
                    <a:pt x="44" y="506"/>
                    <a:pt x="0" y="638"/>
                    <a:pt x="44" y="770"/>
                  </a:cubicBezTo>
                  <a:lnTo>
                    <a:pt x="308" y="1033"/>
                  </a:lnTo>
                  <a:cubicBezTo>
                    <a:pt x="330" y="1011"/>
                    <a:pt x="341" y="1000"/>
                    <a:pt x="352" y="1000"/>
                  </a:cubicBezTo>
                  <a:cubicBezTo>
                    <a:pt x="363" y="1000"/>
                    <a:pt x="374" y="1011"/>
                    <a:pt x="396" y="1033"/>
                  </a:cubicBezTo>
                  <a:cubicBezTo>
                    <a:pt x="571" y="1033"/>
                    <a:pt x="747" y="1033"/>
                    <a:pt x="879" y="901"/>
                  </a:cubicBezTo>
                  <a:lnTo>
                    <a:pt x="1010" y="594"/>
                  </a:lnTo>
                  <a:cubicBezTo>
                    <a:pt x="967" y="550"/>
                    <a:pt x="967" y="506"/>
                    <a:pt x="967" y="462"/>
                  </a:cubicBezTo>
                  <a:cubicBezTo>
                    <a:pt x="857" y="171"/>
                    <a:pt x="688" y="1"/>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7833700" y="3951525"/>
              <a:ext cx="62625" cy="76500"/>
            </a:xfrm>
            <a:custGeom>
              <a:avLst/>
              <a:gdLst/>
              <a:ahLst/>
              <a:cxnLst/>
              <a:rect l="l" t="t" r="r" b="b"/>
              <a:pathLst>
                <a:path w="2505" h="3060" extrusionOk="0">
                  <a:moveTo>
                    <a:pt x="1501" y="1"/>
                  </a:moveTo>
                  <a:cubicBezTo>
                    <a:pt x="1426" y="1"/>
                    <a:pt x="1350" y="10"/>
                    <a:pt x="1274" y="29"/>
                  </a:cubicBezTo>
                  <a:lnTo>
                    <a:pt x="879" y="336"/>
                  </a:lnTo>
                  <a:lnTo>
                    <a:pt x="835" y="468"/>
                  </a:lnTo>
                  <a:lnTo>
                    <a:pt x="791" y="468"/>
                  </a:lnTo>
                  <a:cubicBezTo>
                    <a:pt x="660" y="644"/>
                    <a:pt x="528" y="863"/>
                    <a:pt x="484" y="1083"/>
                  </a:cubicBezTo>
                  <a:lnTo>
                    <a:pt x="308" y="1258"/>
                  </a:lnTo>
                  <a:lnTo>
                    <a:pt x="132" y="1566"/>
                  </a:lnTo>
                  <a:lnTo>
                    <a:pt x="89" y="1698"/>
                  </a:lnTo>
                  <a:cubicBezTo>
                    <a:pt x="45" y="1873"/>
                    <a:pt x="1" y="2049"/>
                    <a:pt x="45" y="2225"/>
                  </a:cubicBezTo>
                  <a:lnTo>
                    <a:pt x="308" y="2708"/>
                  </a:lnTo>
                  <a:lnTo>
                    <a:pt x="660" y="2927"/>
                  </a:lnTo>
                  <a:lnTo>
                    <a:pt x="835" y="3015"/>
                  </a:lnTo>
                  <a:cubicBezTo>
                    <a:pt x="923" y="3045"/>
                    <a:pt x="1021" y="3059"/>
                    <a:pt x="1120" y="3059"/>
                  </a:cubicBezTo>
                  <a:cubicBezTo>
                    <a:pt x="1318" y="3059"/>
                    <a:pt x="1523" y="3001"/>
                    <a:pt x="1670" y="2884"/>
                  </a:cubicBezTo>
                  <a:lnTo>
                    <a:pt x="1977" y="2532"/>
                  </a:lnTo>
                  <a:lnTo>
                    <a:pt x="2065" y="2225"/>
                  </a:lnTo>
                  <a:lnTo>
                    <a:pt x="2065" y="2049"/>
                  </a:lnTo>
                  <a:lnTo>
                    <a:pt x="2372" y="1742"/>
                  </a:lnTo>
                  <a:lnTo>
                    <a:pt x="2504" y="1346"/>
                  </a:lnTo>
                  <a:lnTo>
                    <a:pt x="2460" y="775"/>
                  </a:lnTo>
                  <a:cubicBezTo>
                    <a:pt x="2385" y="324"/>
                    <a:pt x="1955" y="1"/>
                    <a:pt x="1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645950" y="4255675"/>
              <a:ext cx="34050" cy="40925"/>
            </a:xfrm>
            <a:custGeom>
              <a:avLst/>
              <a:gdLst/>
              <a:ahLst/>
              <a:cxnLst/>
              <a:rect l="l" t="t" r="r" b="b"/>
              <a:pathLst>
                <a:path w="1362" h="1637" extrusionOk="0">
                  <a:moveTo>
                    <a:pt x="706" y="1"/>
                  </a:moveTo>
                  <a:cubicBezTo>
                    <a:pt x="504" y="1"/>
                    <a:pt x="313" y="111"/>
                    <a:pt x="176" y="249"/>
                  </a:cubicBezTo>
                  <a:cubicBezTo>
                    <a:pt x="0" y="512"/>
                    <a:pt x="0" y="819"/>
                    <a:pt x="88" y="1127"/>
                  </a:cubicBezTo>
                  <a:cubicBezTo>
                    <a:pt x="176" y="1347"/>
                    <a:pt x="308" y="1522"/>
                    <a:pt x="527" y="1610"/>
                  </a:cubicBezTo>
                  <a:cubicBezTo>
                    <a:pt x="591" y="1626"/>
                    <a:pt x="662" y="1636"/>
                    <a:pt x="733" y="1636"/>
                  </a:cubicBezTo>
                  <a:cubicBezTo>
                    <a:pt x="858" y="1636"/>
                    <a:pt x="987" y="1606"/>
                    <a:pt x="1098" y="1522"/>
                  </a:cubicBezTo>
                  <a:lnTo>
                    <a:pt x="1186" y="1390"/>
                  </a:lnTo>
                  <a:lnTo>
                    <a:pt x="1274" y="1171"/>
                  </a:lnTo>
                  <a:lnTo>
                    <a:pt x="1230" y="1171"/>
                  </a:lnTo>
                  <a:lnTo>
                    <a:pt x="1362" y="951"/>
                  </a:lnTo>
                  <a:lnTo>
                    <a:pt x="1362" y="644"/>
                  </a:lnTo>
                  <a:lnTo>
                    <a:pt x="1318" y="424"/>
                  </a:lnTo>
                  <a:lnTo>
                    <a:pt x="1230" y="292"/>
                  </a:lnTo>
                  <a:lnTo>
                    <a:pt x="1010" y="117"/>
                  </a:lnTo>
                  <a:lnTo>
                    <a:pt x="879" y="29"/>
                  </a:lnTo>
                  <a:cubicBezTo>
                    <a:pt x="821" y="10"/>
                    <a:pt x="763" y="1"/>
                    <a:pt x="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7336300" y="4122425"/>
              <a:ext cx="62600" cy="65900"/>
            </a:xfrm>
            <a:custGeom>
              <a:avLst/>
              <a:gdLst/>
              <a:ahLst/>
              <a:cxnLst/>
              <a:rect l="l" t="t" r="r" b="b"/>
              <a:pathLst>
                <a:path w="2504" h="2636" extrusionOk="0">
                  <a:moveTo>
                    <a:pt x="1142" y="0"/>
                  </a:moveTo>
                  <a:cubicBezTo>
                    <a:pt x="396" y="264"/>
                    <a:pt x="0" y="1099"/>
                    <a:pt x="220" y="1889"/>
                  </a:cubicBezTo>
                  <a:cubicBezTo>
                    <a:pt x="308" y="2065"/>
                    <a:pt x="439" y="2284"/>
                    <a:pt x="571" y="2416"/>
                  </a:cubicBezTo>
                  <a:lnTo>
                    <a:pt x="879" y="2592"/>
                  </a:lnTo>
                  <a:lnTo>
                    <a:pt x="1142" y="2636"/>
                  </a:lnTo>
                  <a:lnTo>
                    <a:pt x="1450" y="2636"/>
                  </a:lnTo>
                  <a:lnTo>
                    <a:pt x="2021" y="2416"/>
                  </a:lnTo>
                  <a:lnTo>
                    <a:pt x="2372" y="2065"/>
                  </a:lnTo>
                  <a:lnTo>
                    <a:pt x="2504" y="1713"/>
                  </a:lnTo>
                  <a:lnTo>
                    <a:pt x="2504" y="1230"/>
                  </a:lnTo>
                  <a:lnTo>
                    <a:pt x="2284" y="528"/>
                  </a:lnTo>
                  <a:lnTo>
                    <a:pt x="1933" y="132"/>
                  </a:lnTo>
                  <a:lnTo>
                    <a:pt x="16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7710725" y="3983650"/>
              <a:ext cx="62600" cy="63025"/>
            </a:xfrm>
            <a:custGeom>
              <a:avLst/>
              <a:gdLst/>
              <a:ahLst/>
              <a:cxnLst/>
              <a:rect l="l" t="t" r="r" b="b"/>
              <a:pathLst>
                <a:path w="2504" h="2521" extrusionOk="0">
                  <a:moveTo>
                    <a:pt x="1210" y="1"/>
                  </a:moveTo>
                  <a:cubicBezTo>
                    <a:pt x="900" y="1"/>
                    <a:pt x="594" y="99"/>
                    <a:pt x="352" y="281"/>
                  </a:cubicBezTo>
                  <a:lnTo>
                    <a:pt x="132" y="632"/>
                  </a:lnTo>
                  <a:lnTo>
                    <a:pt x="0" y="940"/>
                  </a:lnTo>
                  <a:lnTo>
                    <a:pt x="44" y="1511"/>
                  </a:lnTo>
                  <a:cubicBezTo>
                    <a:pt x="220" y="2082"/>
                    <a:pt x="791" y="2521"/>
                    <a:pt x="1406" y="2521"/>
                  </a:cubicBezTo>
                  <a:lnTo>
                    <a:pt x="1494" y="2521"/>
                  </a:lnTo>
                  <a:lnTo>
                    <a:pt x="1889" y="2389"/>
                  </a:lnTo>
                  <a:lnTo>
                    <a:pt x="2153" y="2213"/>
                  </a:lnTo>
                  <a:lnTo>
                    <a:pt x="2416" y="1862"/>
                  </a:lnTo>
                  <a:cubicBezTo>
                    <a:pt x="2504" y="1555"/>
                    <a:pt x="2504" y="1247"/>
                    <a:pt x="2416" y="896"/>
                  </a:cubicBezTo>
                  <a:cubicBezTo>
                    <a:pt x="2284" y="544"/>
                    <a:pt x="1977" y="237"/>
                    <a:pt x="1626" y="61"/>
                  </a:cubicBezTo>
                  <a:cubicBezTo>
                    <a:pt x="1490" y="20"/>
                    <a:pt x="1349" y="1"/>
                    <a:pt x="1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8402500" y="3974200"/>
              <a:ext cx="32950" cy="40650"/>
            </a:xfrm>
            <a:custGeom>
              <a:avLst/>
              <a:gdLst/>
              <a:ahLst/>
              <a:cxnLst/>
              <a:rect l="l" t="t" r="r" b="b"/>
              <a:pathLst>
                <a:path w="1318" h="1626" extrusionOk="0">
                  <a:moveTo>
                    <a:pt x="527" y="0"/>
                  </a:moveTo>
                  <a:lnTo>
                    <a:pt x="176" y="88"/>
                  </a:lnTo>
                  <a:cubicBezTo>
                    <a:pt x="0" y="351"/>
                    <a:pt x="0" y="659"/>
                    <a:pt x="176" y="922"/>
                  </a:cubicBezTo>
                  <a:cubicBezTo>
                    <a:pt x="220" y="1054"/>
                    <a:pt x="264" y="1186"/>
                    <a:pt x="264" y="1318"/>
                  </a:cubicBezTo>
                  <a:lnTo>
                    <a:pt x="615" y="1625"/>
                  </a:lnTo>
                  <a:lnTo>
                    <a:pt x="1274" y="1362"/>
                  </a:lnTo>
                  <a:lnTo>
                    <a:pt x="1318" y="878"/>
                  </a:lnTo>
                  <a:cubicBezTo>
                    <a:pt x="1186" y="747"/>
                    <a:pt x="1054" y="615"/>
                    <a:pt x="966" y="483"/>
                  </a:cubicBezTo>
                  <a:cubicBezTo>
                    <a:pt x="835" y="264"/>
                    <a:pt x="703" y="88"/>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6748850" y="4110350"/>
              <a:ext cx="8800" cy="20875"/>
            </a:xfrm>
            <a:custGeom>
              <a:avLst/>
              <a:gdLst/>
              <a:ahLst/>
              <a:cxnLst/>
              <a:rect l="l" t="t" r="r" b="b"/>
              <a:pathLst>
                <a:path w="352" h="835" extrusionOk="0">
                  <a:moveTo>
                    <a:pt x="0" y="0"/>
                  </a:moveTo>
                  <a:lnTo>
                    <a:pt x="88" y="835"/>
                  </a:lnTo>
                  <a:lnTo>
                    <a:pt x="308" y="527"/>
                  </a:lnTo>
                  <a:cubicBezTo>
                    <a:pt x="352" y="440"/>
                    <a:pt x="352" y="352"/>
                    <a:pt x="352" y="26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7533950" y="3731525"/>
              <a:ext cx="51625" cy="53875"/>
            </a:xfrm>
            <a:custGeom>
              <a:avLst/>
              <a:gdLst/>
              <a:ahLst/>
              <a:cxnLst/>
              <a:rect l="l" t="t" r="r" b="b"/>
              <a:pathLst>
                <a:path w="2065" h="2155" extrusionOk="0">
                  <a:moveTo>
                    <a:pt x="791" y="0"/>
                  </a:moveTo>
                  <a:lnTo>
                    <a:pt x="615" y="44"/>
                  </a:lnTo>
                  <a:lnTo>
                    <a:pt x="264" y="352"/>
                  </a:lnTo>
                  <a:lnTo>
                    <a:pt x="88" y="791"/>
                  </a:lnTo>
                  <a:cubicBezTo>
                    <a:pt x="0" y="967"/>
                    <a:pt x="0" y="1142"/>
                    <a:pt x="0" y="1318"/>
                  </a:cubicBezTo>
                  <a:lnTo>
                    <a:pt x="264" y="1801"/>
                  </a:lnTo>
                  <a:lnTo>
                    <a:pt x="615" y="2021"/>
                  </a:lnTo>
                  <a:lnTo>
                    <a:pt x="791" y="2109"/>
                  </a:lnTo>
                  <a:cubicBezTo>
                    <a:pt x="900" y="2140"/>
                    <a:pt x="1009" y="2154"/>
                    <a:pt x="1115" y="2154"/>
                  </a:cubicBezTo>
                  <a:cubicBezTo>
                    <a:pt x="1310" y="2154"/>
                    <a:pt x="1499" y="2106"/>
                    <a:pt x="1669" y="2021"/>
                  </a:cubicBezTo>
                  <a:lnTo>
                    <a:pt x="1933" y="1669"/>
                  </a:lnTo>
                  <a:lnTo>
                    <a:pt x="2064" y="1318"/>
                  </a:lnTo>
                  <a:lnTo>
                    <a:pt x="2064" y="879"/>
                  </a:lnTo>
                  <a:lnTo>
                    <a:pt x="1933" y="527"/>
                  </a:lnTo>
                  <a:lnTo>
                    <a:pt x="1581" y="132"/>
                  </a:lnTo>
                  <a:lnTo>
                    <a:pt x="12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7698650" y="3630500"/>
              <a:ext cx="54925" cy="59325"/>
            </a:xfrm>
            <a:custGeom>
              <a:avLst/>
              <a:gdLst/>
              <a:ahLst/>
              <a:cxnLst/>
              <a:rect l="l" t="t" r="r" b="b"/>
              <a:pathLst>
                <a:path w="2197" h="2373" extrusionOk="0">
                  <a:moveTo>
                    <a:pt x="967" y="1"/>
                  </a:moveTo>
                  <a:lnTo>
                    <a:pt x="615" y="88"/>
                  </a:lnTo>
                  <a:lnTo>
                    <a:pt x="396" y="264"/>
                  </a:lnTo>
                  <a:lnTo>
                    <a:pt x="176" y="528"/>
                  </a:lnTo>
                  <a:cubicBezTo>
                    <a:pt x="0" y="835"/>
                    <a:pt x="0" y="1186"/>
                    <a:pt x="132" y="1494"/>
                  </a:cubicBezTo>
                  <a:cubicBezTo>
                    <a:pt x="264" y="1889"/>
                    <a:pt x="571" y="2197"/>
                    <a:pt x="923" y="2372"/>
                  </a:cubicBezTo>
                  <a:lnTo>
                    <a:pt x="1362" y="2372"/>
                  </a:lnTo>
                  <a:lnTo>
                    <a:pt x="1713" y="2241"/>
                  </a:lnTo>
                  <a:lnTo>
                    <a:pt x="2021" y="1933"/>
                  </a:lnTo>
                  <a:cubicBezTo>
                    <a:pt x="2196" y="1582"/>
                    <a:pt x="2196" y="1186"/>
                    <a:pt x="2109" y="835"/>
                  </a:cubicBezTo>
                  <a:cubicBezTo>
                    <a:pt x="1933" y="308"/>
                    <a:pt x="1494" y="1"/>
                    <a:pt x="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8115900" y="3550350"/>
              <a:ext cx="24175" cy="31600"/>
            </a:xfrm>
            <a:custGeom>
              <a:avLst/>
              <a:gdLst/>
              <a:ahLst/>
              <a:cxnLst/>
              <a:rect l="l" t="t" r="r" b="b"/>
              <a:pathLst>
                <a:path w="967" h="1264" extrusionOk="0">
                  <a:moveTo>
                    <a:pt x="615" y="0"/>
                  </a:moveTo>
                  <a:cubicBezTo>
                    <a:pt x="440" y="0"/>
                    <a:pt x="264" y="132"/>
                    <a:pt x="176" y="308"/>
                  </a:cubicBezTo>
                  <a:cubicBezTo>
                    <a:pt x="1" y="615"/>
                    <a:pt x="88" y="1010"/>
                    <a:pt x="396" y="1230"/>
                  </a:cubicBezTo>
                  <a:cubicBezTo>
                    <a:pt x="440" y="1252"/>
                    <a:pt x="495" y="1263"/>
                    <a:pt x="550" y="1263"/>
                  </a:cubicBezTo>
                  <a:cubicBezTo>
                    <a:pt x="604" y="1263"/>
                    <a:pt x="659" y="1252"/>
                    <a:pt x="703" y="1230"/>
                  </a:cubicBezTo>
                  <a:lnTo>
                    <a:pt x="835" y="791"/>
                  </a:lnTo>
                  <a:cubicBezTo>
                    <a:pt x="923" y="615"/>
                    <a:pt x="967" y="440"/>
                    <a:pt x="923" y="264"/>
                  </a:cubicBezTo>
                  <a:cubicBezTo>
                    <a:pt x="879" y="220"/>
                    <a:pt x="879" y="176"/>
                    <a:pt x="835" y="132"/>
                  </a:cubicBez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8087350" y="3708250"/>
              <a:ext cx="36250" cy="41150"/>
            </a:xfrm>
            <a:custGeom>
              <a:avLst/>
              <a:gdLst/>
              <a:ahLst/>
              <a:cxnLst/>
              <a:rect l="l" t="t" r="r" b="b"/>
              <a:pathLst>
                <a:path w="1450" h="1646" extrusionOk="0">
                  <a:moveTo>
                    <a:pt x="735" y="1"/>
                  </a:moveTo>
                  <a:cubicBezTo>
                    <a:pt x="516" y="1"/>
                    <a:pt x="329" y="125"/>
                    <a:pt x="176" y="316"/>
                  </a:cubicBezTo>
                  <a:cubicBezTo>
                    <a:pt x="44" y="536"/>
                    <a:pt x="1" y="800"/>
                    <a:pt x="88" y="1107"/>
                  </a:cubicBezTo>
                  <a:cubicBezTo>
                    <a:pt x="132" y="1371"/>
                    <a:pt x="352" y="1546"/>
                    <a:pt x="615" y="1634"/>
                  </a:cubicBezTo>
                  <a:cubicBezTo>
                    <a:pt x="659" y="1641"/>
                    <a:pt x="703" y="1645"/>
                    <a:pt x="747" y="1645"/>
                  </a:cubicBezTo>
                  <a:cubicBezTo>
                    <a:pt x="964" y="1645"/>
                    <a:pt x="1172" y="1554"/>
                    <a:pt x="1318" y="1371"/>
                  </a:cubicBezTo>
                  <a:lnTo>
                    <a:pt x="1406" y="1239"/>
                  </a:lnTo>
                  <a:lnTo>
                    <a:pt x="1450" y="931"/>
                  </a:lnTo>
                  <a:lnTo>
                    <a:pt x="1450" y="756"/>
                  </a:lnTo>
                  <a:lnTo>
                    <a:pt x="1318" y="404"/>
                  </a:lnTo>
                  <a:lnTo>
                    <a:pt x="1230" y="273"/>
                  </a:lnTo>
                  <a:lnTo>
                    <a:pt x="1011" y="97"/>
                  </a:lnTo>
                  <a:lnTo>
                    <a:pt x="835" y="9"/>
                  </a:lnTo>
                  <a:cubicBezTo>
                    <a:pt x="801" y="3"/>
                    <a:pt x="768"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7976450" y="4524300"/>
              <a:ext cx="23075" cy="25725"/>
            </a:xfrm>
            <a:custGeom>
              <a:avLst/>
              <a:gdLst/>
              <a:ahLst/>
              <a:cxnLst/>
              <a:rect l="l" t="t" r="r" b="b"/>
              <a:pathLst>
                <a:path w="923" h="1029" extrusionOk="0">
                  <a:moveTo>
                    <a:pt x="264" y="1"/>
                  </a:moveTo>
                  <a:lnTo>
                    <a:pt x="0" y="484"/>
                  </a:lnTo>
                  <a:lnTo>
                    <a:pt x="44" y="572"/>
                  </a:lnTo>
                  <a:cubicBezTo>
                    <a:pt x="44" y="616"/>
                    <a:pt x="44" y="660"/>
                    <a:pt x="88" y="704"/>
                  </a:cubicBezTo>
                  <a:cubicBezTo>
                    <a:pt x="132" y="835"/>
                    <a:pt x="220" y="967"/>
                    <a:pt x="352" y="1011"/>
                  </a:cubicBezTo>
                  <a:cubicBezTo>
                    <a:pt x="387" y="1023"/>
                    <a:pt x="426" y="1028"/>
                    <a:pt x="465" y="1028"/>
                  </a:cubicBezTo>
                  <a:cubicBezTo>
                    <a:pt x="571" y="1028"/>
                    <a:pt x="683" y="987"/>
                    <a:pt x="747" y="923"/>
                  </a:cubicBezTo>
                  <a:lnTo>
                    <a:pt x="835" y="791"/>
                  </a:lnTo>
                  <a:cubicBezTo>
                    <a:pt x="879" y="660"/>
                    <a:pt x="923" y="528"/>
                    <a:pt x="879" y="396"/>
                  </a:cubicBezTo>
                  <a:cubicBezTo>
                    <a:pt x="747" y="89"/>
                    <a:pt x="396" y="45"/>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7600925" y="3449200"/>
              <a:ext cx="62600" cy="60550"/>
            </a:xfrm>
            <a:custGeom>
              <a:avLst/>
              <a:gdLst/>
              <a:ahLst/>
              <a:cxnLst/>
              <a:rect l="l" t="t" r="r" b="b"/>
              <a:pathLst>
                <a:path w="2504" h="2422" extrusionOk="0">
                  <a:moveTo>
                    <a:pt x="1169" y="1"/>
                  </a:moveTo>
                  <a:cubicBezTo>
                    <a:pt x="722" y="1"/>
                    <a:pt x="295" y="257"/>
                    <a:pt x="132" y="664"/>
                  </a:cubicBezTo>
                  <a:lnTo>
                    <a:pt x="0" y="1016"/>
                  </a:lnTo>
                  <a:lnTo>
                    <a:pt x="0" y="1279"/>
                  </a:lnTo>
                  <a:lnTo>
                    <a:pt x="132" y="1631"/>
                  </a:lnTo>
                  <a:cubicBezTo>
                    <a:pt x="352" y="2026"/>
                    <a:pt x="747" y="2333"/>
                    <a:pt x="1230" y="2421"/>
                  </a:cubicBezTo>
                  <a:lnTo>
                    <a:pt x="1581" y="2421"/>
                  </a:lnTo>
                  <a:lnTo>
                    <a:pt x="1845" y="2333"/>
                  </a:lnTo>
                  <a:lnTo>
                    <a:pt x="2152" y="2158"/>
                  </a:lnTo>
                  <a:cubicBezTo>
                    <a:pt x="2416" y="1806"/>
                    <a:pt x="2504" y="1323"/>
                    <a:pt x="2372" y="884"/>
                  </a:cubicBezTo>
                  <a:cubicBezTo>
                    <a:pt x="2196" y="401"/>
                    <a:pt x="1801" y="49"/>
                    <a:pt x="1274" y="6"/>
                  </a:cubicBezTo>
                  <a:cubicBezTo>
                    <a:pt x="1239" y="2"/>
                    <a:pt x="1204" y="1"/>
                    <a:pt x="1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7033225" y="4108150"/>
              <a:ext cx="42850" cy="43675"/>
            </a:xfrm>
            <a:custGeom>
              <a:avLst/>
              <a:gdLst/>
              <a:ahLst/>
              <a:cxnLst/>
              <a:rect l="l" t="t" r="r" b="b"/>
              <a:pathLst>
                <a:path w="1714" h="1747" extrusionOk="0">
                  <a:moveTo>
                    <a:pt x="835" y="0"/>
                  </a:moveTo>
                  <a:cubicBezTo>
                    <a:pt x="616" y="44"/>
                    <a:pt x="440" y="176"/>
                    <a:pt x="308" y="352"/>
                  </a:cubicBezTo>
                  <a:lnTo>
                    <a:pt x="220" y="440"/>
                  </a:lnTo>
                  <a:lnTo>
                    <a:pt x="45" y="747"/>
                  </a:lnTo>
                  <a:lnTo>
                    <a:pt x="1" y="1011"/>
                  </a:lnTo>
                  <a:cubicBezTo>
                    <a:pt x="1" y="1055"/>
                    <a:pt x="45" y="1099"/>
                    <a:pt x="45" y="1142"/>
                  </a:cubicBezTo>
                  <a:cubicBezTo>
                    <a:pt x="133" y="1406"/>
                    <a:pt x="264" y="1582"/>
                    <a:pt x="484" y="1670"/>
                  </a:cubicBezTo>
                  <a:cubicBezTo>
                    <a:pt x="605" y="1721"/>
                    <a:pt x="733" y="1746"/>
                    <a:pt x="863" y="1746"/>
                  </a:cubicBezTo>
                  <a:cubicBezTo>
                    <a:pt x="1062" y="1746"/>
                    <a:pt x="1264" y="1688"/>
                    <a:pt x="1450" y="1582"/>
                  </a:cubicBezTo>
                  <a:lnTo>
                    <a:pt x="1582" y="1406"/>
                  </a:lnTo>
                  <a:lnTo>
                    <a:pt x="1714" y="1055"/>
                  </a:lnTo>
                  <a:lnTo>
                    <a:pt x="1714" y="791"/>
                  </a:lnTo>
                  <a:lnTo>
                    <a:pt x="1714" y="747"/>
                  </a:lnTo>
                  <a:cubicBezTo>
                    <a:pt x="1670" y="440"/>
                    <a:pt x="1450" y="220"/>
                    <a:pt x="1231" y="44"/>
                  </a:cubicBezTo>
                  <a:lnTo>
                    <a:pt x="11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7384600" y="3745800"/>
              <a:ext cx="50550" cy="56500"/>
            </a:xfrm>
            <a:custGeom>
              <a:avLst/>
              <a:gdLst/>
              <a:ahLst/>
              <a:cxnLst/>
              <a:rect l="l" t="t" r="r" b="b"/>
              <a:pathLst>
                <a:path w="2022" h="2260" extrusionOk="0">
                  <a:moveTo>
                    <a:pt x="791" y="0"/>
                  </a:moveTo>
                  <a:lnTo>
                    <a:pt x="484" y="132"/>
                  </a:lnTo>
                  <a:lnTo>
                    <a:pt x="133" y="527"/>
                  </a:lnTo>
                  <a:lnTo>
                    <a:pt x="1" y="923"/>
                  </a:lnTo>
                  <a:lnTo>
                    <a:pt x="45" y="1450"/>
                  </a:lnTo>
                  <a:cubicBezTo>
                    <a:pt x="285" y="2137"/>
                    <a:pt x="740" y="2260"/>
                    <a:pt x="1011" y="2260"/>
                  </a:cubicBezTo>
                  <a:cubicBezTo>
                    <a:pt x="1087" y="2260"/>
                    <a:pt x="1148" y="2250"/>
                    <a:pt x="1187" y="2240"/>
                  </a:cubicBezTo>
                  <a:lnTo>
                    <a:pt x="1582" y="1933"/>
                  </a:lnTo>
                  <a:lnTo>
                    <a:pt x="1845" y="1494"/>
                  </a:lnTo>
                  <a:cubicBezTo>
                    <a:pt x="1977" y="1274"/>
                    <a:pt x="2021" y="1054"/>
                    <a:pt x="1977" y="791"/>
                  </a:cubicBezTo>
                  <a:lnTo>
                    <a:pt x="1714" y="308"/>
                  </a:lnTo>
                  <a:lnTo>
                    <a:pt x="1362" y="44"/>
                  </a:lnTo>
                  <a:lnTo>
                    <a:pt x="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7179275" y="3422925"/>
              <a:ext cx="59325" cy="65950"/>
            </a:xfrm>
            <a:custGeom>
              <a:avLst/>
              <a:gdLst/>
              <a:ahLst/>
              <a:cxnLst/>
              <a:rect l="l" t="t" r="r" b="b"/>
              <a:pathLst>
                <a:path w="2373" h="2638" extrusionOk="0">
                  <a:moveTo>
                    <a:pt x="1012" y="0"/>
                  </a:moveTo>
                  <a:cubicBezTo>
                    <a:pt x="814" y="0"/>
                    <a:pt x="613" y="54"/>
                    <a:pt x="440" y="178"/>
                  </a:cubicBezTo>
                  <a:lnTo>
                    <a:pt x="176" y="486"/>
                  </a:lnTo>
                  <a:lnTo>
                    <a:pt x="44" y="793"/>
                  </a:lnTo>
                  <a:lnTo>
                    <a:pt x="0" y="1232"/>
                  </a:lnTo>
                  <a:cubicBezTo>
                    <a:pt x="0" y="1320"/>
                    <a:pt x="44" y="1452"/>
                    <a:pt x="88" y="1540"/>
                  </a:cubicBezTo>
                  <a:cubicBezTo>
                    <a:pt x="220" y="2198"/>
                    <a:pt x="791" y="2638"/>
                    <a:pt x="1494" y="2638"/>
                  </a:cubicBezTo>
                  <a:lnTo>
                    <a:pt x="1801" y="2506"/>
                  </a:lnTo>
                  <a:lnTo>
                    <a:pt x="2021" y="2286"/>
                  </a:lnTo>
                  <a:lnTo>
                    <a:pt x="2240" y="2023"/>
                  </a:lnTo>
                  <a:cubicBezTo>
                    <a:pt x="2372" y="1671"/>
                    <a:pt x="2372" y="1320"/>
                    <a:pt x="2240" y="969"/>
                  </a:cubicBezTo>
                  <a:cubicBezTo>
                    <a:pt x="2109" y="573"/>
                    <a:pt x="1845" y="266"/>
                    <a:pt x="1450" y="90"/>
                  </a:cubicBezTo>
                  <a:cubicBezTo>
                    <a:pt x="1316" y="33"/>
                    <a:pt x="1165" y="0"/>
                    <a:pt x="1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8043425" y="4164150"/>
              <a:ext cx="36275" cy="38450"/>
            </a:xfrm>
            <a:custGeom>
              <a:avLst/>
              <a:gdLst/>
              <a:ahLst/>
              <a:cxnLst/>
              <a:rect l="l" t="t" r="r" b="b"/>
              <a:pathLst>
                <a:path w="1451" h="1538" extrusionOk="0">
                  <a:moveTo>
                    <a:pt x="528" y="0"/>
                  </a:moveTo>
                  <a:lnTo>
                    <a:pt x="352" y="132"/>
                  </a:lnTo>
                  <a:lnTo>
                    <a:pt x="89" y="571"/>
                  </a:lnTo>
                  <a:cubicBezTo>
                    <a:pt x="45" y="703"/>
                    <a:pt x="1" y="835"/>
                    <a:pt x="45" y="967"/>
                  </a:cubicBezTo>
                  <a:lnTo>
                    <a:pt x="176" y="1186"/>
                  </a:lnTo>
                  <a:lnTo>
                    <a:pt x="528" y="1494"/>
                  </a:lnTo>
                  <a:cubicBezTo>
                    <a:pt x="660" y="1538"/>
                    <a:pt x="791" y="1538"/>
                    <a:pt x="923" y="1538"/>
                  </a:cubicBezTo>
                  <a:lnTo>
                    <a:pt x="1143" y="1362"/>
                  </a:lnTo>
                  <a:lnTo>
                    <a:pt x="1362" y="967"/>
                  </a:lnTo>
                  <a:cubicBezTo>
                    <a:pt x="1406" y="835"/>
                    <a:pt x="1450" y="703"/>
                    <a:pt x="1450" y="571"/>
                  </a:cubicBezTo>
                  <a:lnTo>
                    <a:pt x="1318" y="352"/>
                  </a:lnTo>
                  <a:lnTo>
                    <a:pt x="923" y="44"/>
                  </a:lnTo>
                  <a:cubicBezTo>
                    <a:pt x="791" y="0"/>
                    <a:pt x="660"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143050" y="4525825"/>
              <a:ext cx="28550" cy="23075"/>
            </a:xfrm>
            <a:custGeom>
              <a:avLst/>
              <a:gdLst/>
              <a:ahLst/>
              <a:cxnLst/>
              <a:rect l="l" t="t" r="r" b="b"/>
              <a:pathLst>
                <a:path w="1142" h="923" extrusionOk="0">
                  <a:moveTo>
                    <a:pt x="626" y="1"/>
                  </a:moveTo>
                  <a:cubicBezTo>
                    <a:pt x="565" y="1"/>
                    <a:pt x="502" y="10"/>
                    <a:pt x="439" y="28"/>
                  </a:cubicBezTo>
                  <a:cubicBezTo>
                    <a:pt x="176" y="115"/>
                    <a:pt x="0" y="423"/>
                    <a:pt x="88" y="686"/>
                  </a:cubicBezTo>
                  <a:lnTo>
                    <a:pt x="264" y="906"/>
                  </a:lnTo>
                  <a:cubicBezTo>
                    <a:pt x="329" y="917"/>
                    <a:pt x="398" y="923"/>
                    <a:pt x="467" y="923"/>
                  </a:cubicBezTo>
                  <a:cubicBezTo>
                    <a:pt x="675" y="923"/>
                    <a:pt x="889" y="873"/>
                    <a:pt x="1054" y="774"/>
                  </a:cubicBezTo>
                  <a:lnTo>
                    <a:pt x="1142" y="467"/>
                  </a:lnTo>
                  <a:lnTo>
                    <a:pt x="1142" y="379"/>
                  </a:lnTo>
                  <a:cubicBezTo>
                    <a:pt x="1072" y="134"/>
                    <a:pt x="863" y="1"/>
                    <a:pt x="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4" name="Google Shape;44;p2"/>
          <p:cNvGrpSpPr/>
          <p:nvPr/>
        </p:nvGrpSpPr>
        <p:grpSpPr>
          <a:xfrm>
            <a:off x="-716159" y="-542836"/>
            <a:ext cx="3586243" cy="2729367"/>
            <a:chOff x="-754697" y="1352100"/>
            <a:chExt cx="6171556" cy="3954075"/>
          </a:xfrm>
        </p:grpSpPr>
        <p:sp>
          <p:nvSpPr>
            <p:cNvPr id="45" name="Google Shape;45;p2"/>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rot="-6294202" flipH="1">
            <a:off x="8099280" y="-1552878"/>
            <a:ext cx="4048297" cy="4835337"/>
          </a:xfrm>
          <a:custGeom>
            <a:avLst/>
            <a:gdLst/>
            <a:ahLst/>
            <a:cxnLst/>
            <a:rect l="l" t="t" r="r" b="b"/>
            <a:pathLst>
              <a:path w="121444" h="145414" extrusionOk="0">
                <a:moveTo>
                  <a:pt x="11105" y="1"/>
                </a:moveTo>
                <a:cubicBezTo>
                  <a:pt x="7386" y="1"/>
                  <a:pt x="3657" y="718"/>
                  <a:pt x="220" y="2141"/>
                </a:cubicBezTo>
                <a:lnTo>
                  <a:pt x="0" y="16548"/>
                </a:lnTo>
                <a:cubicBezTo>
                  <a:pt x="9883" y="21028"/>
                  <a:pt x="18887" y="27045"/>
                  <a:pt x="20731" y="38640"/>
                </a:cubicBezTo>
                <a:cubicBezTo>
                  <a:pt x="21917" y="45843"/>
                  <a:pt x="18974" y="53178"/>
                  <a:pt x="19458" y="60513"/>
                </a:cubicBezTo>
                <a:cubicBezTo>
                  <a:pt x="20029" y="69825"/>
                  <a:pt x="25914" y="77643"/>
                  <a:pt x="32195" y="83924"/>
                </a:cubicBezTo>
                <a:cubicBezTo>
                  <a:pt x="38476" y="90204"/>
                  <a:pt x="45547" y="95826"/>
                  <a:pt x="49851" y="103864"/>
                </a:cubicBezTo>
                <a:cubicBezTo>
                  <a:pt x="56835" y="116821"/>
                  <a:pt x="54639" y="134917"/>
                  <a:pt x="44800" y="145414"/>
                </a:cubicBezTo>
                <a:lnTo>
                  <a:pt x="121443" y="125342"/>
                </a:lnTo>
                <a:cubicBezTo>
                  <a:pt x="119467" y="105050"/>
                  <a:pt x="106949" y="86427"/>
                  <a:pt x="89864" y="78433"/>
                </a:cubicBezTo>
                <a:cubicBezTo>
                  <a:pt x="82002" y="74744"/>
                  <a:pt x="73481" y="73251"/>
                  <a:pt x="65356" y="70396"/>
                </a:cubicBezTo>
                <a:cubicBezTo>
                  <a:pt x="57230" y="67541"/>
                  <a:pt x="49061" y="62973"/>
                  <a:pt x="44493" y="55067"/>
                </a:cubicBezTo>
                <a:cubicBezTo>
                  <a:pt x="36938" y="42110"/>
                  <a:pt x="40803" y="23795"/>
                  <a:pt x="32766" y="11233"/>
                </a:cubicBezTo>
                <a:cubicBezTo>
                  <a:pt x="27948" y="3701"/>
                  <a:pt x="19551" y="1"/>
                  <a:pt x="1110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7" name="Google Shape;57;p2"/>
          <p:cNvGrpSpPr/>
          <p:nvPr/>
        </p:nvGrpSpPr>
        <p:grpSpPr>
          <a:xfrm>
            <a:off x="-1548853" y="2782809"/>
            <a:ext cx="4843714" cy="5597988"/>
            <a:chOff x="-670146" y="2019644"/>
            <a:chExt cx="3641795" cy="4198491"/>
          </a:xfrm>
        </p:grpSpPr>
        <p:sp>
          <p:nvSpPr>
            <p:cNvPr id="58" name="Google Shape;58;p2"/>
            <p:cNvSpPr/>
            <p:nvPr/>
          </p:nvSpPr>
          <p:spPr>
            <a:xfrm>
              <a:off x="1320925" y="4289000"/>
              <a:ext cx="23100" cy="25300"/>
            </a:xfrm>
            <a:custGeom>
              <a:avLst/>
              <a:gdLst/>
              <a:ahLst/>
              <a:cxnLst/>
              <a:rect l="l" t="t" r="r" b="b"/>
              <a:pathLst>
                <a:path w="924" h="1012" extrusionOk="0">
                  <a:moveTo>
                    <a:pt x="264" y="1"/>
                  </a:moveTo>
                  <a:lnTo>
                    <a:pt x="1" y="396"/>
                  </a:lnTo>
                  <a:cubicBezTo>
                    <a:pt x="41" y="517"/>
                    <a:pt x="81" y="638"/>
                    <a:pt x="190" y="725"/>
                  </a:cubicBezTo>
                  <a:lnTo>
                    <a:pt x="190" y="725"/>
                  </a:lnTo>
                  <a:lnTo>
                    <a:pt x="440" y="1011"/>
                  </a:lnTo>
                  <a:cubicBezTo>
                    <a:pt x="616" y="1011"/>
                    <a:pt x="747" y="879"/>
                    <a:pt x="835" y="748"/>
                  </a:cubicBezTo>
                  <a:cubicBezTo>
                    <a:pt x="923" y="572"/>
                    <a:pt x="923" y="396"/>
                    <a:pt x="835" y="221"/>
                  </a:cubicBezTo>
                  <a:lnTo>
                    <a:pt x="791" y="177"/>
                  </a:lnTo>
                  <a:lnTo>
                    <a:pt x="484" y="1"/>
                  </a:lnTo>
                  <a:cubicBezTo>
                    <a:pt x="440" y="23"/>
                    <a:pt x="407" y="34"/>
                    <a:pt x="374" y="34"/>
                  </a:cubicBezTo>
                  <a:cubicBezTo>
                    <a:pt x="341" y="34"/>
                    <a:pt x="308" y="23"/>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486425" y="4194575"/>
              <a:ext cx="20875" cy="27050"/>
            </a:xfrm>
            <a:custGeom>
              <a:avLst/>
              <a:gdLst/>
              <a:ahLst/>
              <a:cxnLst/>
              <a:rect l="l" t="t" r="r" b="b"/>
              <a:pathLst>
                <a:path w="835" h="1082" extrusionOk="0">
                  <a:moveTo>
                    <a:pt x="484" y="1"/>
                  </a:moveTo>
                  <a:cubicBezTo>
                    <a:pt x="308" y="1"/>
                    <a:pt x="176" y="132"/>
                    <a:pt x="88" y="264"/>
                  </a:cubicBezTo>
                  <a:cubicBezTo>
                    <a:pt x="0" y="396"/>
                    <a:pt x="0" y="572"/>
                    <a:pt x="44" y="747"/>
                  </a:cubicBezTo>
                  <a:cubicBezTo>
                    <a:pt x="114" y="956"/>
                    <a:pt x="293" y="1082"/>
                    <a:pt x="496" y="1082"/>
                  </a:cubicBezTo>
                  <a:cubicBezTo>
                    <a:pt x="549" y="1082"/>
                    <a:pt x="604" y="1073"/>
                    <a:pt x="659" y="1055"/>
                  </a:cubicBezTo>
                  <a:lnTo>
                    <a:pt x="835" y="747"/>
                  </a:lnTo>
                  <a:cubicBezTo>
                    <a:pt x="835" y="703"/>
                    <a:pt x="835" y="703"/>
                    <a:pt x="835" y="660"/>
                  </a:cubicBezTo>
                  <a:cubicBezTo>
                    <a:pt x="835" y="528"/>
                    <a:pt x="835" y="396"/>
                    <a:pt x="791" y="264"/>
                  </a:cubicBezTo>
                  <a:cubicBezTo>
                    <a:pt x="791" y="220"/>
                    <a:pt x="747" y="176"/>
                    <a:pt x="747" y="132"/>
                  </a:cubicBezTo>
                  <a:lnTo>
                    <a:pt x="4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rot="-1367367" flipH="1">
              <a:off x="-85970" y="2361491"/>
              <a:ext cx="2473443" cy="3514798"/>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rot="-9527801">
              <a:off x="1420984" y="4583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rot="-9527801">
              <a:off x="1822227" y="4876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rot="-9527801">
              <a:off x="1739261" y="3912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rot="-9527801">
              <a:off x="2370641" y="3821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rot="-9527801">
              <a:off x="2287925" y="4105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rot="-9527801">
              <a:off x="2114937" y="3971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rot="-9527801">
              <a:off x="1976986" y="3751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rot="-9527801">
              <a:off x="2456630" y="4001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rot="-9527801">
              <a:off x="1598282" y="4840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rot="-9527801">
              <a:off x="2004245" y="4807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rot="-9527801">
              <a:off x="1700906" y="4588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rot="-9527801">
              <a:off x="2379985" y="4861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rot="-9527801">
              <a:off x="2388444" y="4627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rot="-9527801">
              <a:off x="1714809" y="4716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rot="-9527801">
              <a:off x="2057500" y="4927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rot="-9527801">
              <a:off x="1936739" y="4949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rot="-9527801">
              <a:off x="1891164" y="4304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rot="-9527801">
              <a:off x="2089394" y="4191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rot="-9527801">
              <a:off x="2228703" y="4324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rot="-9527801">
              <a:off x="1972794" y="4323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rot="-9527801">
              <a:off x="1570743" y="4185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rot="-9527801">
              <a:off x="2026345" y="4521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rot="-9527801">
              <a:off x="1901006" y="4539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rot="-9527801">
              <a:off x="1648718" y="4512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rot="-9527801">
              <a:off x="1696336" y="4417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rot="-9527801">
              <a:off x="1959221" y="3964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rot="-9527801">
              <a:off x="1913717" y="4669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rot="-9527801">
              <a:off x="2416946" y="4419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rot="-9527801">
              <a:off x="2119767" y="4546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rot="-9527801">
              <a:off x="2162198" y="4780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rot="-9527801">
              <a:off x="1827881" y="4155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rot="-9527801">
              <a:off x="2454033" y="4158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 name="Google Shape;93;p2"/>
          <p:cNvSpPr/>
          <p:nvPr/>
        </p:nvSpPr>
        <p:spPr>
          <a:xfrm rot="-5400000">
            <a:off x="10985182" y="110908"/>
            <a:ext cx="331700" cy="329686"/>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2">
              <a:alpha val="607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4" name="Google Shape;94;p2"/>
          <p:cNvGrpSpPr/>
          <p:nvPr/>
        </p:nvGrpSpPr>
        <p:grpSpPr>
          <a:xfrm rot="-2340211">
            <a:off x="5608311" y="4705025"/>
            <a:ext cx="1922709" cy="3043431"/>
            <a:chOff x="3774651" y="3335219"/>
            <a:chExt cx="1496659" cy="2317501"/>
          </a:xfrm>
        </p:grpSpPr>
        <p:sp>
          <p:nvSpPr>
            <p:cNvPr id="95" name="Google Shape;95;p2"/>
            <p:cNvSpPr/>
            <p:nvPr/>
          </p:nvSpPr>
          <p:spPr>
            <a:xfrm rot="-6495022">
              <a:off x="3931979" y="4877370"/>
              <a:ext cx="1463322" cy="122594"/>
            </a:xfrm>
            <a:custGeom>
              <a:avLst/>
              <a:gdLst/>
              <a:ahLst/>
              <a:cxnLst/>
              <a:rect l="l" t="t" r="r" b="b"/>
              <a:pathLst>
                <a:path w="42899" h="3594" extrusionOk="0">
                  <a:moveTo>
                    <a:pt x="23678" y="1"/>
                  </a:moveTo>
                  <a:cubicBezTo>
                    <a:pt x="21774" y="1"/>
                    <a:pt x="19864" y="63"/>
                    <a:pt x="17935" y="201"/>
                  </a:cubicBezTo>
                  <a:cubicBezTo>
                    <a:pt x="12288" y="604"/>
                    <a:pt x="6642" y="1572"/>
                    <a:pt x="1158" y="3064"/>
                  </a:cubicBezTo>
                  <a:lnTo>
                    <a:pt x="149" y="3347"/>
                  </a:lnTo>
                  <a:cubicBezTo>
                    <a:pt x="0" y="3384"/>
                    <a:pt x="23" y="3593"/>
                    <a:pt x="123" y="3593"/>
                  </a:cubicBezTo>
                  <a:cubicBezTo>
                    <a:pt x="131" y="3593"/>
                    <a:pt x="140" y="3592"/>
                    <a:pt x="149" y="3589"/>
                  </a:cubicBezTo>
                  <a:lnTo>
                    <a:pt x="190" y="3589"/>
                  </a:lnTo>
                  <a:cubicBezTo>
                    <a:pt x="2892" y="2782"/>
                    <a:pt x="5675" y="2137"/>
                    <a:pt x="8498" y="1612"/>
                  </a:cubicBezTo>
                  <a:cubicBezTo>
                    <a:pt x="11240" y="1128"/>
                    <a:pt x="14023" y="725"/>
                    <a:pt x="16846" y="524"/>
                  </a:cubicBezTo>
                  <a:cubicBezTo>
                    <a:pt x="19177" y="321"/>
                    <a:pt x="21536" y="231"/>
                    <a:pt x="23900" y="231"/>
                  </a:cubicBezTo>
                  <a:cubicBezTo>
                    <a:pt x="24358" y="231"/>
                    <a:pt x="24816" y="235"/>
                    <a:pt x="25274" y="241"/>
                  </a:cubicBezTo>
                  <a:cubicBezTo>
                    <a:pt x="28057" y="282"/>
                    <a:pt x="30799" y="483"/>
                    <a:pt x="33542" y="846"/>
                  </a:cubicBezTo>
                  <a:cubicBezTo>
                    <a:pt x="36284" y="1169"/>
                    <a:pt x="39027" y="1653"/>
                    <a:pt x="41688" y="2298"/>
                  </a:cubicBezTo>
                  <a:lnTo>
                    <a:pt x="42656" y="2540"/>
                  </a:lnTo>
                  <a:cubicBezTo>
                    <a:pt x="42818" y="2540"/>
                    <a:pt x="42898" y="2338"/>
                    <a:pt x="42777" y="2298"/>
                  </a:cubicBezTo>
                  <a:cubicBezTo>
                    <a:pt x="40075" y="1653"/>
                    <a:pt x="37373" y="1128"/>
                    <a:pt x="34671" y="766"/>
                  </a:cubicBezTo>
                  <a:cubicBezTo>
                    <a:pt x="31888" y="362"/>
                    <a:pt x="29106" y="120"/>
                    <a:pt x="26323" y="40"/>
                  </a:cubicBezTo>
                  <a:cubicBezTo>
                    <a:pt x="25442" y="14"/>
                    <a:pt x="24561" y="1"/>
                    <a:pt x="23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rot="-6495022">
              <a:off x="3844267" y="4433258"/>
              <a:ext cx="708483" cy="658988"/>
            </a:xfrm>
            <a:custGeom>
              <a:avLst/>
              <a:gdLst/>
              <a:ahLst/>
              <a:cxnLst/>
              <a:rect l="l" t="t" r="r" b="b"/>
              <a:pathLst>
                <a:path w="20770" h="19319" extrusionOk="0">
                  <a:moveTo>
                    <a:pt x="20770" y="1"/>
                  </a:moveTo>
                  <a:lnTo>
                    <a:pt x="20770" y="1"/>
                  </a:lnTo>
                  <a:cubicBezTo>
                    <a:pt x="19399" y="485"/>
                    <a:pt x="18148" y="1170"/>
                    <a:pt x="17059" y="2098"/>
                  </a:cubicBezTo>
                  <a:lnTo>
                    <a:pt x="8873" y="8026"/>
                  </a:lnTo>
                  <a:cubicBezTo>
                    <a:pt x="6977" y="9357"/>
                    <a:pt x="5162" y="10809"/>
                    <a:pt x="3509" y="12382"/>
                  </a:cubicBezTo>
                  <a:cubicBezTo>
                    <a:pt x="1613" y="14277"/>
                    <a:pt x="0" y="16939"/>
                    <a:pt x="646" y="19318"/>
                  </a:cubicBezTo>
                  <a:lnTo>
                    <a:pt x="726" y="19238"/>
                  </a:lnTo>
                  <a:cubicBezTo>
                    <a:pt x="5122" y="17302"/>
                    <a:pt x="9397" y="14922"/>
                    <a:pt x="13027" y="11777"/>
                  </a:cubicBezTo>
                  <a:cubicBezTo>
                    <a:pt x="16656" y="8591"/>
                    <a:pt x="19600" y="4517"/>
                    <a:pt x="20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rot="-6495022">
              <a:off x="3604079" y="3882601"/>
              <a:ext cx="1412838" cy="359631"/>
            </a:xfrm>
            <a:custGeom>
              <a:avLst/>
              <a:gdLst/>
              <a:ahLst/>
              <a:cxnLst/>
              <a:rect l="l" t="t" r="r" b="b"/>
              <a:pathLst>
                <a:path w="41419" h="10543" extrusionOk="0">
                  <a:moveTo>
                    <a:pt x="18469" y="1"/>
                  </a:moveTo>
                  <a:cubicBezTo>
                    <a:pt x="12280" y="1"/>
                    <a:pt x="4717" y="2412"/>
                    <a:pt x="1" y="5503"/>
                  </a:cubicBezTo>
                  <a:cubicBezTo>
                    <a:pt x="3469" y="7923"/>
                    <a:pt x="7865" y="8891"/>
                    <a:pt x="12180" y="9536"/>
                  </a:cubicBezTo>
                  <a:cubicBezTo>
                    <a:pt x="16798" y="10211"/>
                    <a:pt x="21453" y="10543"/>
                    <a:pt x="26107" y="10543"/>
                  </a:cubicBezTo>
                  <a:cubicBezTo>
                    <a:pt x="28403" y="10543"/>
                    <a:pt x="30699" y="10462"/>
                    <a:pt x="32990" y="10302"/>
                  </a:cubicBezTo>
                  <a:cubicBezTo>
                    <a:pt x="35853" y="10101"/>
                    <a:pt x="38838" y="9738"/>
                    <a:pt x="41419" y="8326"/>
                  </a:cubicBezTo>
                  <a:cubicBezTo>
                    <a:pt x="41419" y="7963"/>
                    <a:pt x="41015" y="7721"/>
                    <a:pt x="40693" y="7600"/>
                  </a:cubicBezTo>
                  <a:lnTo>
                    <a:pt x="28150" y="2438"/>
                  </a:lnTo>
                  <a:cubicBezTo>
                    <a:pt x="26497" y="1712"/>
                    <a:pt x="24803" y="1067"/>
                    <a:pt x="23029" y="543"/>
                  </a:cubicBezTo>
                  <a:cubicBezTo>
                    <a:pt x="21658" y="171"/>
                    <a:pt x="20112" y="1"/>
                    <a:pt x="1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rot="-6495022">
              <a:off x="4385102" y="4261007"/>
              <a:ext cx="796523" cy="577224"/>
            </a:xfrm>
            <a:custGeom>
              <a:avLst/>
              <a:gdLst/>
              <a:ahLst/>
              <a:cxnLst/>
              <a:rect l="l" t="t" r="r" b="b"/>
              <a:pathLst>
                <a:path w="23351" h="16922" extrusionOk="0">
                  <a:moveTo>
                    <a:pt x="81" y="0"/>
                  </a:moveTo>
                  <a:cubicBezTo>
                    <a:pt x="0" y="4719"/>
                    <a:pt x="2823" y="8953"/>
                    <a:pt x="6655" y="11615"/>
                  </a:cubicBezTo>
                  <a:cubicBezTo>
                    <a:pt x="10446" y="14236"/>
                    <a:pt x="15124" y="15567"/>
                    <a:pt x="19762" y="16616"/>
                  </a:cubicBezTo>
                  <a:cubicBezTo>
                    <a:pt x="20501" y="16769"/>
                    <a:pt x="21257" y="16922"/>
                    <a:pt x="22019" y="16922"/>
                  </a:cubicBezTo>
                  <a:cubicBezTo>
                    <a:pt x="22461" y="16922"/>
                    <a:pt x="22906" y="16870"/>
                    <a:pt x="23351" y="16737"/>
                  </a:cubicBezTo>
                  <a:cubicBezTo>
                    <a:pt x="19842" y="13631"/>
                    <a:pt x="16576" y="10365"/>
                    <a:pt x="13511" y="6897"/>
                  </a:cubicBezTo>
                  <a:cubicBezTo>
                    <a:pt x="10405" y="3428"/>
                    <a:pt x="4840" y="1008"/>
                    <a:pt x="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rot="-6495022">
              <a:off x="4329475" y="5043464"/>
              <a:ext cx="345339" cy="515893"/>
            </a:xfrm>
            <a:custGeom>
              <a:avLst/>
              <a:gdLst/>
              <a:ahLst/>
              <a:cxnLst/>
              <a:rect l="l" t="t" r="r" b="b"/>
              <a:pathLst>
                <a:path w="10124" h="15124" extrusionOk="0">
                  <a:moveTo>
                    <a:pt x="9881" y="0"/>
                  </a:moveTo>
                  <a:lnTo>
                    <a:pt x="9881" y="0"/>
                  </a:lnTo>
                  <a:cubicBezTo>
                    <a:pt x="6050" y="3186"/>
                    <a:pt x="2985" y="7179"/>
                    <a:pt x="969" y="11696"/>
                  </a:cubicBezTo>
                  <a:cubicBezTo>
                    <a:pt x="444" y="12825"/>
                    <a:pt x="1" y="14156"/>
                    <a:pt x="646" y="15124"/>
                  </a:cubicBezTo>
                  <a:cubicBezTo>
                    <a:pt x="3227" y="13511"/>
                    <a:pt x="5405" y="10688"/>
                    <a:pt x="7179" y="8268"/>
                  </a:cubicBezTo>
                  <a:cubicBezTo>
                    <a:pt x="8994" y="5808"/>
                    <a:pt x="10123" y="2864"/>
                    <a:pt x="9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rot="-6495022">
              <a:off x="4813019" y="4963338"/>
              <a:ext cx="359085" cy="468615"/>
            </a:xfrm>
            <a:custGeom>
              <a:avLst/>
              <a:gdLst/>
              <a:ahLst/>
              <a:cxnLst/>
              <a:rect l="l" t="t" r="r" b="b"/>
              <a:pathLst>
                <a:path w="10527" h="13738" extrusionOk="0">
                  <a:moveTo>
                    <a:pt x="1612" y="1"/>
                  </a:moveTo>
                  <a:cubicBezTo>
                    <a:pt x="1196" y="1"/>
                    <a:pt x="752" y="81"/>
                    <a:pt x="283" y="267"/>
                  </a:cubicBezTo>
                  <a:lnTo>
                    <a:pt x="243" y="267"/>
                  </a:lnTo>
                  <a:cubicBezTo>
                    <a:pt x="1" y="3332"/>
                    <a:pt x="969" y="6397"/>
                    <a:pt x="2985" y="8777"/>
                  </a:cubicBezTo>
                  <a:cubicBezTo>
                    <a:pt x="5002" y="11076"/>
                    <a:pt x="7623" y="12810"/>
                    <a:pt x="10527" y="13737"/>
                  </a:cubicBezTo>
                  <a:cubicBezTo>
                    <a:pt x="9518" y="10995"/>
                    <a:pt x="8389" y="8293"/>
                    <a:pt x="7220" y="5591"/>
                  </a:cubicBezTo>
                  <a:cubicBezTo>
                    <a:pt x="6776" y="4502"/>
                    <a:pt x="6211" y="3453"/>
                    <a:pt x="5486" y="2485"/>
                  </a:cubicBezTo>
                  <a:cubicBezTo>
                    <a:pt x="4762" y="1565"/>
                    <a:pt x="3449" y="1"/>
                    <a:pt x="16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4">
  <p:cSld name="CUSTOM_18">
    <p:spTree>
      <p:nvGrpSpPr>
        <p:cNvPr id="1" name="Shape 1372"/>
        <p:cNvGrpSpPr/>
        <p:nvPr/>
      </p:nvGrpSpPr>
      <p:grpSpPr>
        <a:xfrm>
          <a:off x="0" y="0"/>
          <a:ext cx="0" cy="0"/>
          <a:chOff x="0" y="0"/>
          <a:chExt cx="0" cy="0"/>
        </a:xfrm>
      </p:grpSpPr>
      <p:grpSp>
        <p:nvGrpSpPr>
          <p:cNvPr id="1373" name="Google Shape;1373;p34"/>
          <p:cNvGrpSpPr/>
          <p:nvPr/>
        </p:nvGrpSpPr>
        <p:grpSpPr>
          <a:xfrm rot="1476112">
            <a:off x="8216749" y="24450"/>
            <a:ext cx="4674640" cy="3297809"/>
            <a:chOff x="3611961" y="-41589"/>
            <a:chExt cx="3514763" cy="2473418"/>
          </a:xfrm>
        </p:grpSpPr>
        <p:sp>
          <p:nvSpPr>
            <p:cNvPr id="1374" name="Google Shape;1374;p34"/>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34"/>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34"/>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34"/>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34"/>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34"/>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34"/>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34"/>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34"/>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34"/>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34"/>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34"/>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34"/>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34"/>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34"/>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34"/>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34"/>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34"/>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34"/>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34"/>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34"/>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34"/>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34"/>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34"/>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34"/>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34"/>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34"/>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1" name="Google Shape;1401;p34"/>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34"/>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34"/>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34"/>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34"/>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34"/>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34"/>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8" name="Google Shape;1408;p34"/>
          <p:cNvGrpSpPr/>
          <p:nvPr/>
        </p:nvGrpSpPr>
        <p:grpSpPr>
          <a:xfrm rot="-5816737">
            <a:off x="9150088" y="3937310"/>
            <a:ext cx="3422765" cy="2932977"/>
            <a:chOff x="-754697" y="1352100"/>
            <a:chExt cx="6171556" cy="3954075"/>
          </a:xfrm>
        </p:grpSpPr>
        <p:sp>
          <p:nvSpPr>
            <p:cNvPr id="1409" name="Google Shape;1409;p34"/>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34"/>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34"/>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2" name="Google Shape;1412;p34"/>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34"/>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34"/>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34"/>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34"/>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34"/>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34"/>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34"/>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20" name="Google Shape;1420;p34"/>
          <p:cNvSpPr/>
          <p:nvPr/>
        </p:nvSpPr>
        <p:spPr>
          <a:xfrm rot="-5400000">
            <a:off x="9120777" y="2769385"/>
            <a:ext cx="506815" cy="503727"/>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1372"/>
        <p:cNvGrpSpPr/>
        <p:nvPr/>
      </p:nvGrpSpPr>
      <p:grpSpPr>
        <a:xfrm>
          <a:off x="0" y="0"/>
          <a:ext cx="0" cy="0"/>
          <a:chOff x="0" y="0"/>
          <a:chExt cx="0" cy="0"/>
        </a:xfrm>
      </p:grpSpPr>
      <p:grpSp>
        <p:nvGrpSpPr>
          <p:cNvPr id="1373" name="Google Shape;1373;p10"/>
          <p:cNvGrpSpPr/>
          <p:nvPr/>
        </p:nvGrpSpPr>
        <p:grpSpPr>
          <a:xfrm>
            <a:off x="-712715" y="-593348"/>
            <a:ext cx="3338206" cy="3369291"/>
            <a:chOff x="3098939" y="547752"/>
            <a:chExt cx="1657770" cy="1669068"/>
          </a:xfrm>
        </p:grpSpPr>
        <p:grpSp>
          <p:nvGrpSpPr>
            <p:cNvPr id="1374" name="Google Shape;1374;p10"/>
            <p:cNvGrpSpPr/>
            <p:nvPr/>
          </p:nvGrpSpPr>
          <p:grpSpPr>
            <a:xfrm>
              <a:off x="3098939" y="547752"/>
              <a:ext cx="1657770" cy="1669068"/>
              <a:chOff x="3098939" y="547752"/>
              <a:chExt cx="1657770" cy="1669068"/>
            </a:xfrm>
          </p:grpSpPr>
          <p:sp>
            <p:nvSpPr>
              <p:cNvPr id="1375" name="Google Shape;1375;p10"/>
              <p:cNvSpPr/>
              <p:nvPr/>
            </p:nvSpPr>
            <p:spPr>
              <a:xfrm>
                <a:off x="3098939" y="547752"/>
                <a:ext cx="1657770" cy="1669068"/>
              </a:xfrm>
              <a:custGeom>
                <a:avLst/>
                <a:gdLst/>
                <a:ahLst/>
                <a:cxnLst/>
                <a:rect l="l" t="t" r="r" b="b"/>
                <a:pathLst>
                  <a:path w="88191" h="88792" extrusionOk="0">
                    <a:moveTo>
                      <a:pt x="77304" y="27193"/>
                    </a:moveTo>
                    <a:cubicBezTo>
                      <a:pt x="77346" y="27193"/>
                      <a:pt x="77358" y="27230"/>
                      <a:pt x="77321" y="27342"/>
                    </a:cubicBezTo>
                    <a:lnTo>
                      <a:pt x="77321" y="27230"/>
                    </a:lnTo>
                    <a:cubicBezTo>
                      <a:pt x="77209" y="27399"/>
                      <a:pt x="77125" y="27455"/>
                      <a:pt x="77055" y="27455"/>
                    </a:cubicBezTo>
                    <a:cubicBezTo>
                      <a:pt x="76985" y="27455"/>
                      <a:pt x="76929" y="27399"/>
                      <a:pt x="76873" y="27342"/>
                    </a:cubicBezTo>
                    <a:cubicBezTo>
                      <a:pt x="77022" y="27342"/>
                      <a:pt x="77221" y="27193"/>
                      <a:pt x="77304" y="27193"/>
                    </a:cubicBezTo>
                    <a:close/>
                    <a:moveTo>
                      <a:pt x="10294" y="27267"/>
                    </a:moveTo>
                    <a:cubicBezTo>
                      <a:pt x="10327" y="27267"/>
                      <a:pt x="10368" y="27289"/>
                      <a:pt x="10422" y="27342"/>
                    </a:cubicBezTo>
                    <a:lnTo>
                      <a:pt x="10310" y="27342"/>
                    </a:lnTo>
                    <a:cubicBezTo>
                      <a:pt x="10452" y="27556"/>
                      <a:pt x="10414" y="27634"/>
                      <a:pt x="10310" y="27634"/>
                    </a:cubicBezTo>
                    <a:cubicBezTo>
                      <a:pt x="10250" y="27634"/>
                      <a:pt x="10168" y="27608"/>
                      <a:pt x="10086" y="27567"/>
                    </a:cubicBezTo>
                    <a:cubicBezTo>
                      <a:pt x="10171" y="27481"/>
                      <a:pt x="10191" y="27267"/>
                      <a:pt x="10294" y="27267"/>
                    </a:cubicBezTo>
                    <a:close/>
                    <a:moveTo>
                      <a:pt x="8068" y="29584"/>
                    </a:moveTo>
                    <a:cubicBezTo>
                      <a:pt x="8143" y="29584"/>
                      <a:pt x="8068" y="29633"/>
                      <a:pt x="8010" y="29633"/>
                    </a:cubicBezTo>
                    <a:cubicBezTo>
                      <a:pt x="7981" y="29633"/>
                      <a:pt x="7956" y="29621"/>
                      <a:pt x="7956" y="29584"/>
                    </a:cubicBezTo>
                    <a:close/>
                    <a:moveTo>
                      <a:pt x="12215" y="30368"/>
                    </a:moveTo>
                    <a:cubicBezTo>
                      <a:pt x="12215" y="30368"/>
                      <a:pt x="12327" y="30480"/>
                      <a:pt x="12327" y="30480"/>
                    </a:cubicBezTo>
                    <a:lnTo>
                      <a:pt x="12215" y="30480"/>
                    </a:lnTo>
                    <a:lnTo>
                      <a:pt x="12215" y="30368"/>
                    </a:lnTo>
                    <a:close/>
                    <a:moveTo>
                      <a:pt x="74071" y="70765"/>
                    </a:moveTo>
                    <a:lnTo>
                      <a:pt x="74071" y="70821"/>
                    </a:lnTo>
                    <a:cubicBezTo>
                      <a:pt x="74015" y="70821"/>
                      <a:pt x="74043" y="70793"/>
                      <a:pt x="74071" y="70765"/>
                    </a:cubicBezTo>
                    <a:close/>
                    <a:moveTo>
                      <a:pt x="75080" y="73847"/>
                    </a:moveTo>
                    <a:cubicBezTo>
                      <a:pt x="75080" y="73847"/>
                      <a:pt x="74930" y="73897"/>
                      <a:pt x="74864" y="73897"/>
                    </a:cubicBezTo>
                    <a:cubicBezTo>
                      <a:pt x="74831" y="73897"/>
                      <a:pt x="74818" y="73884"/>
                      <a:pt x="74856" y="73847"/>
                    </a:cubicBezTo>
                    <a:close/>
                    <a:moveTo>
                      <a:pt x="39781" y="82027"/>
                    </a:moveTo>
                    <a:cubicBezTo>
                      <a:pt x="39781" y="82027"/>
                      <a:pt x="39669" y="82139"/>
                      <a:pt x="39557" y="82251"/>
                    </a:cubicBezTo>
                    <a:cubicBezTo>
                      <a:pt x="39557" y="82139"/>
                      <a:pt x="39669" y="82027"/>
                      <a:pt x="39781" y="82027"/>
                    </a:cubicBezTo>
                    <a:close/>
                    <a:moveTo>
                      <a:pt x="36531" y="85613"/>
                    </a:moveTo>
                    <a:cubicBezTo>
                      <a:pt x="36531" y="85613"/>
                      <a:pt x="36531" y="85837"/>
                      <a:pt x="36419" y="85837"/>
                    </a:cubicBezTo>
                    <a:cubicBezTo>
                      <a:pt x="36419" y="85725"/>
                      <a:pt x="36419" y="85613"/>
                      <a:pt x="36531" y="85613"/>
                    </a:cubicBezTo>
                    <a:close/>
                    <a:moveTo>
                      <a:pt x="45608" y="0"/>
                    </a:moveTo>
                    <a:lnTo>
                      <a:pt x="45608" y="0"/>
                    </a:lnTo>
                    <a:cubicBezTo>
                      <a:pt x="44787" y="456"/>
                      <a:pt x="45229" y="987"/>
                      <a:pt x="44575" y="987"/>
                    </a:cubicBezTo>
                    <a:cubicBezTo>
                      <a:pt x="44425" y="987"/>
                      <a:pt x="44219" y="959"/>
                      <a:pt x="43927" y="897"/>
                    </a:cubicBezTo>
                    <a:cubicBezTo>
                      <a:pt x="43504" y="715"/>
                      <a:pt x="43064" y="640"/>
                      <a:pt x="42621" y="640"/>
                    </a:cubicBezTo>
                    <a:cubicBezTo>
                      <a:pt x="41423" y="640"/>
                      <a:pt x="40202" y="1190"/>
                      <a:pt x="39221" y="1681"/>
                    </a:cubicBezTo>
                    <a:cubicBezTo>
                      <a:pt x="39041" y="964"/>
                      <a:pt x="38701" y="717"/>
                      <a:pt x="38266" y="717"/>
                    </a:cubicBezTo>
                    <a:cubicBezTo>
                      <a:pt x="37343" y="717"/>
                      <a:pt x="35993" y="1829"/>
                      <a:pt x="34851" y="1905"/>
                    </a:cubicBezTo>
                    <a:cubicBezTo>
                      <a:pt x="31937" y="2802"/>
                      <a:pt x="35747" y="5155"/>
                      <a:pt x="33730" y="5603"/>
                    </a:cubicBezTo>
                    <a:cubicBezTo>
                      <a:pt x="34402" y="3922"/>
                      <a:pt x="32497" y="5491"/>
                      <a:pt x="33058" y="3922"/>
                    </a:cubicBezTo>
                    <a:cubicBezTo>
                      <a:pt x="33194" y="3649"/>
                      <a:pt x="33122" y="3542"/>
                      <a:pt x="32956" y="3542"/>
                    </a:cubicBezTo>
                    <a:cubicBezTo>
                      <a:pt x="32578" y="3542"/>
                      <a:pt x="31713" y="4093"/>
                      <a:pt x="31713" y="4483"/>
                    </a:cubicBezTo>
                    <a:cubicBezTo>
                      <a:pt x="30391" y="5658"/>
                      <a:pt x="28641" y="5806"/>
                      <a:pt x="26800" y="5806"/>
                    </a:cubicBezTo>
                    <a:cubicBezTo>
                      <a:pt x="26179" y="5806"/>
                      <a:pt x="25547" y="5789"/>
                      <a:pt x="24918" y="5789"/>
                    </a:cubicBezTo>
                    <a:cubicBezTo>
                      <a:pt x="23144" y="5789"/>
                      <a:pt x="21391" y="5923"/>
                      <a:pt x="19947" y="6948"/>
                    </a:cubicBezTo>
                    <a:cubicBezTo>
                      <a:pt x="19386" y="7284"/>
                      <a:pt x="16585" y="8629"/>
                      <a:pt x="17818" y="9077"/>
                    </a:cubicBezTo>
                    <a:cubicBezTo>
                      <a:pt x="17930" y="8993"/>
                      <a:pt x="18042" y="8958"/>
                      <a:pt x="18140" y="8958"/>
                    </a:cubicBezTo>
                    <a:cubicBezTo>
                      <a:pt x="18434" y="8958"/>
                      <a:pt x="18602" y="9273"/>
                      <a:pt x="18266" y="9525"/>
                    </a:cubicBezTo>
                    <a:cubicBezTo>
                      <a:pt x="17994" y="9453"/>
                      <a:pt x="17754" y="9418"/>
                      <a:pt x="17538" y="9418"/>
                    </a:cubicBezTo>
                    <a:cubicBezTo>
                      <a:pt x="16422" y="9418"/>
                      <a:pt x="15955" y="10340"/>
                      <a:pt x="15016" y="11654"/>
                    </a:cubicBezTo>
                    <a:cubicBezTo>
                      <a:pt x="14263" y="11654"/>
                      <a:pt x="14749" y="12894"/>
                      <a:pt x="13996" y="12894"/>
                    </a:cubicBezTo>
                    <a:cubicBezTo>
                      <a:pt x="13965" y="12894"/>
                      <a:pt x="13931" y="12891"/>
                      <a:pt x="13896" y="12887"/>
                    </a:cubicBezTo>
                    <a:cubicBezTo>
                      <a:pt x="12551" y="16697"/>
                      <a:pt x="8517" y="24989"/>
                      <a:pt x="6388" y="29808"/>
                    </a:cubicBezTo>
                    <a:cubicBezTo>
                      <a:pt x="6051" y="30256"/>
                      <a:pt x="6051" y="30704"/>
                      <a:pt x="5939" y="31152"/>
                    </a:cubicBezTo>
                    <a:cubicBezTo>
                      <a:pt x="4931" y="41686"/>
                      <a:pt x="0" y="58943"/>
                      <a:pt x="7732" y="63537"/>
                    </a:cubicBezTo>
                    <a:cubicBezTo>
                      <a:pt x="8181" y="63874"/>
                      <a:pt x="7732" y="64322"/>
                      <a:pt x="7732" y="64434"/>
                    </a:cubicBezTo>
                    <a:cubicBezTo>
                      <a:pt x="7655" y="64426"/>
                      <a:pt x="7585" y="64422"/>
                      <a:pt x="7522" y="64422"/>
                    </a:cubicBezTo>
                    <a:cubicBezTo>
                      <a:pt x="5783" y="64422"/>
                      <a:pt x="9200" y="67238"/>
                      <a:pt x="10041" y="67238"/>
                    </a:cubicBezTo>
                    <a:cubicBezTo>
                      <a:pt x="10057" y="67238"/>
                      <a:pt x="10072" y="67237"/>
                      <a:pt x="10086" y="67235"/>
                    </a:cubicBezTo>
                    <a:lnTo>
                      <a:pt x="10086" y="67235"/>
                    </a:lnTo>
                    <a:cubicBezTo>
                      <a:pt x="8181" y="70597"/>
                      <a:pt x="10534" y="74743"/>
                      <a:pt x="13223" y="77545"/>
                    </a:cubicBezTo>
                    <a:cubicBezTo>
                      <a:pt x="13531" y="78084"/>
                      <a:pt x="13813" y="78292"/>
                      <a:pt x="14032" y="78292"/>
                    </a:cubicBezTo>
                    <a:cubicBezTo>
                      <a:pt x="14450" y="78292"/>
                      <a:pt x="14638" y="77534"/>
                      <a:pt x="14344" y="76872"/>
                    </a:cubicBezTo>
                    <a:lnTo>
                      <a:pt x="14344" y="76872"/>
                    </a:lnTo>
                    <a:cubicBezTo>
                      <a:pt x="14081" y="77036"/>
                      <a:pt x="13886" y="77104"/>
                      <a:pt x="13764" y="77104"/>
                    </a:cubicBezTo>
                    <a:cubicBezTo>
                      <a:pt x="13468" y="77104"/>
                      <a:pt x="13598" y="76708"/>
                      <a:pt x="14232" y="76312"/>
                    </a:cubicBezTo>
                    <a:cubicBezTo>
                      <a:pt x="14386" y="76222"/>
                      <a:pt x="14534" y="76182"/>
                      <a:pt x="14674" y="76182"/>
                    </a:cubicBezTo>
                    <a:cubicBezTo>
                      <a:pt x="15750" y="76182"/>
                      <a:pt x="16293" y="78553"/>
                      <a:pt x="14904" y="78553"/>
                    </a:cubicBezTo>
                    <a:cubicBezTo>
                      <a:pt x="13855" y="78634"/>
                      <a:pt x="15481" y="79994"/>
                      <a:pt x="16053" y="79994"/>
                    </a:cubicBezTo>
                    <a:cubicBezTo>
                      <a:pt x="16275" y="79994"/>
                      <a:pt x="16338" y="79789"/>
                      <a:pt x="16025" y="79226"/>
                    </a:cubicBezTo>
                    <a:cubicBezTo>
                      <a:pt x="15883" y="77882"/>
                      <a:pt x="17482" y="77252"/>
                      <a:pt x="18822" y="77252"/>
                    </a:cubicBezTo>
                    <a:cubicBezTo>
                      <a:pt x="19606" y="77252"/>
                      <a:pt x="20300" y="77467"/>
                      <a:pt x="20507" y="77881"/>
                    </a:cubicBezTo>
                    <a:cubicBezTo>
                      <a:pt x="20347" y="77864"/>
                      <a:pt x="20207" y="77856"/>
                      <a:pt x="20086" y="77856"/>
                    </a:cubicBezTo>
                    <a:cubicBezTo>
                      <a:pt x="17989" y="77856"/>
                      <a:pt x="21482" y="80278"/>
                      <a:pt x="23180" y="80278"/>
                    </a:cubicBezTo>
                    <a:cubicBezTo>
                      <a:pt x="23309" y="80278"/>
                      <a:pt x="23428" y="80264"/>
                      <a:pt x="23533" y="80234"/>
                    </a:cubicBezTo>
                    <a:cubicBezTo>
                      <a:pt x="23657" y="80565"/>
                      <a:pt x="23827" y="80652"/>
                      <a:pt x="24003" y="80652"/>
                    </a:cubicBezTo>
                    <a:cubicBezTo>
                      <a:pt x="24196" y="80652"/>
                      <a:pt x="24397" y="80548"/>
                      <a:pt x="24553" y="80548"/>
                    </a:cubicBezTo>
                    <a:cubicBezTo>
                      <a:pt x="24641" y="80548"/>
                      <a:pt x="24714" y="80581"/>
                      <a:pt x="24765" y="80682"/>
                    </a:cubicBezTo>
                    <a:cubicBezTo>
                      <a:pt x="24653" y="81467"/>
                      <a:pt x="25550" y="81243"/>
                      <a:pt x="25886" y="81691"/>
                    </a:cubicBezTo>
                    <a:cubicBezTo>
                      <a:pt x="27567" y="82587"/>
                      <a:pt x="27903" y="81243"/>
                      <a:pt x="28575" y="83372"/>
                    </a:cubicBezTo>
                    <a:cubicBezTo>
                      <a:pt x="29206" y="82867"/>
                      <a:pt x="29796" y="82669"/>
                      <a:pt x="30349" y="82669"/>
                    </a:cubicBezTo>
                    <a:cubicBezTo>
                      <a:pt x="32251" y="82669"/>
                      <a:pt x="33696" y="85016"/>
                      <a:pt x="34738" y="85277"/>
                    </a:cubicBezTo>
                    <a:cubicBezTo>
                      <a:pt x="35104" y="85825"/>
                      <a:pt x="35735" y="86109"/>
                      <a:pt x="36361" y="86109"/>
                    </a:cubicBezTo>
                    <a:cubicBezTo>
                      <a:pt x="36886" y="86109"/>
                      <a:pt x="37406" y="85910"/>
                      <a:pt x="37764" y="85501"/>
                    </a:cubicBezTo>
                    <a:cubicBezTo>
                      <a:pt x="37892" y="86903"/>
                      <a:pt x="38744" y="87181"/>
                      <a:pt x="39724" y="87181"/>
                    </a:cubicBezTo>
                    <a:cubicBezTo>
                      <a:pt x="40369" y="87181"/>
                      <a:pt x="41069" y="87061"/>
                      <a:pt x="41654" y="87061"/>
                    </a:cubicBezTo>
                    <a:cubicBezTo>
                      <a:pt x="41742" y="87061"/>
                      <a:pt x="41828" y="87063"/>
                      <a:pt x="41910" y="87070"/>
                    </a:cubicBezTo>
                    <a:cubicBezTo>
                      <a:pt x="42488" y="88225"/>
                      <a:pt x="44242" y="88792"/>
                      <a:pt x="45951" y="88792"/>
                    </a:cubicBezTo>
                    <a:cubicBezTo>
                      <a:pt x="47226" y="88792"/>
                      <a:pt x="48476" y="88476"/>
                      <a:pt x="49194" y="87854"/>
                    </a:cubicBezTo>
                    <a:cubicBezTo>
                      <a:pt x="49552" y="87952"/>
                      <a:pt x="49915" y="87993"/>
                      <a:pt x="50278" y="87993"/>
                    </a:cubicBezTo>
                    <a:cubicBezTo>
                      <a:pt x="52162" y="87993"/>
                      <a:pt x="54063" y="86892"/>
                      <a:pt x="55405" y="86892"/>
                    </a:cubicBezTo>
                    <a:cubicBezTo>
                      <a:pt x="55587" y="86892"/>
                      <a:pt x="55758" y="86912"/>
                      <a:pt x="55918" y="86958"/>
                    </a:cubicBezTo>
                    <a:cubicBezTo>
                      <a:pt x="55963" y="86962"/>
                      <a:pt x="56006" y="86964"/>
                      <a:pt x="56049" y="86964"/>
                    </a:cubicBezTo>
                    <a:cubicBezTo>
                      <a:pt x="56984" y="86964"/>
                      <a:pt x="57347" y="85924"/>
                      <a:pt x="57985" y="85924"/>
                    </a:cubicBezTo>
                    <a:cubicBezTo>
                      <a:pt x="58040" y="85924"/>
                      <a:pt x="58098" y="85932"/>
                      <a:pt x="58159" y="85949"/>
                    </a:cubicBezTo>
                    <a:cubicBezTo>
                      <a:pt x="58281" y="86054"/>
                      <a:pt x="58398" y="86096"/>
                      <a:pt x="58512" y="86096"/>
                    </a:cubicBezTo>
                    <a:cubicBezTo>
                      <a:pt x="58989" y="86096"/>
                      <a:pt x="59430" y="85368"/>
                      <a:pt x="60078" y="85368"/>
                    </a:cubicBezTo>
                    <a:cubicBezTo>
                      <a:pt x="60276" y="85368"/>
                      <a:pt x="60493" y="85436"/>
                      <a:pt x="60736" y="85613"/>
                    </a:cubicBezTo>
                    <a:cubicBezTo>
                      <a:pt x="60826" y="85677"/>
                      <a:pt x="60895" y="85705"/>
                      <a:pt x="60949" y="85705"/>
                    </a:cubicBezTo>
                    <a:cubicBezTo>
                      <a:pt x="61260" y="85705"/>
                      <a:pt x="61050" y="84789"/>
                      <a:pt x="61301" y="84789"/>
                    </a:cubicBezTo>
                    <a:cubicBezTo>
                      <a:pt x="61385" y="84789"/>
                      <a:pt x="61521" y="84891"/>
                      <a:pt x="61745" y="85165"/>
                    </a:cubicBezTo>
                    <a:cubicBezTo>
                      <a:pt x="61866" y="85191"/>
                      <a:pt x="61951" y="85204"/>
                      <a:pt x="62010" y="85204"/>
                    </a:cubicBezTo>
                    <a:cubicBezTo>
                      <a:pt x="62441" y="85204"/>
                      <a:pt x="61431" y="84537"/>
                      <a:pt x="62417" y="84044"/>
                    </a:cubicBezTo>
                    <a:cubicBezTo>
                      <a:pt x="64210" y="83820"/>
                      <a:pt x="67572" y="83708"/>
                      <a:pt x="69028" y="82027"/>
                    </a:cubicBezTo>
                    <a:cubicBezTo>
                      <a:pt x="69028" y="82228"/>
                      <a:pt x="69210" y="82339"/>
                      <a:pt x="69419" y="82339"/>
                    </a:cubicBezTo>
                    <a:cubicBezTo>
                      <a:pt x="69676" y="82339"/>
                      <a:pt x="69975" y="82173"/>
                      <a:pt x="70037" y="81803"/>
                    </a:cubicBezTo>
                    <a:cubicBezTo>
                      <a:pt x="70709" y="81355"/>
                      <a:pt x="72166" y="81915"/>
                      <a:pt x="73063" y="80682"/>
                    </a:cubicBezTo>
                    <a:cubicBezTo>
                      <a:pt x="73399" y="79898"/>
                      <a:pt x="75304" y="78665"/>
                      <a:pt x="74743" y="76536"/>
                    </a:cubicBezTo>
                    <a:cubicBezTo>
                      <a:pt x="76200" y="75303"/>
                      <a:pt x="77433" y="73847"/>
                      <a:pt x="78441" y="72278"/>
                    </a:cubicBezTo>
                    <a:cubicBezTo>
                      <a:pt x="80683" y="70709"/>
                      <a:pt x="82476" y="68468"/>
                      <a:pt x="83372" y="65779"/>
                    </a:cubicBezTo>
                    <a:cubicBezTo>
                      <a:pt x="84156" y="65106"/>
                      <a:pt x="84268" y="63537"/>
                      <a:pt x="84941" y="62753"/>
                    </a:cubicBezTo>
                    <a:cubicBezTo>
                      <a:pt x="85097" y="62812"/>
                      <a:pt x="85212" y="62836"/>
                      <a:pt x="85294" y="62836"/>
                    </a:cubicBezTo>
                    <a:cubicBezTo>
                      <a:pt x="85681" y="62836"/>
                      <a:pt x="85311" y="62285"/>
                      <a:pt x="84941" y="62193"/>
                    </a:cubicBezTo>
                    <a:cubicBezTo>
                      <a:pt x="86398" y="61184"/>
                      <a:pt x="86286" y="60064"/>
                      <a:pt x="86622" y="58271"/>
                    </a:cubicBezTo>
                    <a:cubicBezTo>
                      <a:pt x="86958" y="55693"/>
                      <a:pt x="86173" y="54461"/>
                      <a:pt x="86286" y="52668"/>
                    </a:cubicBezTo>
                    <a:cubicBezTo>
                      <a:pt x="86622" y="51771"/>
                      <a:pt x="87518" y="49642"/>
                      <a:pt x="86622" y="49082"/>
                    </a:cubicBezTo>
                    <a:cubicBezTo>
                      <a:pt x="87182" y="48409"/>
                      <a:pt x="88191" y="46617"/>
                      <a:pt x="87182" y="45944"/>
                    </a:cubicBezTo>
                    <a:cubicBezTo>
                      <a:pt x="85925" y="45557"/>
                      <a:pt x="87505" y="43168"/>
                      <a:pt x="86234" y="43168"/>
                    </a:cubicBezTo>
                    <a:cubicBezTo>
                      <a:pt x="86032" y="43168"/>
                      <a:pt x="85758" y="43229"/>
                      <a:pt x="85389" y="43367"/>
                    </a:cubicBezTo>
                    <a:cubicBezTo>
                      <a:pt x="85389" y="42470"/>
                      <a:pt x="86846" y="42022"/>
                      <a:pt x="85837" y="40789"/>
                    </a:cubicBezTo>
                    <a:cubicBezTo>
                      <a:pt x="85277" y="40341"/>
                      <a:pt x="86510" y="40005"/>
                      <a:pt x="85613" y="39557"/>
                    </a:cubicBezTo>
                    <a:lnTo>
                      <a:pt x="85613" y="39557"/>
                    </a:lnTo>
                    <a:cubicBezTo>
                      <a:pt x="84829" y="39669"/>
                      <a:pt x="85837" y="40789"/>
                      <a:pt x="84941" y="40902"/>
                    </a:cubicBezTo>
                    <a:cubicBezTo>
                      <a:pt x="83596" y="40005"/>
                      <a:pt x="85501" y="39109"/>
                      <a:pt x="85389" y="38436"/>
                    </a:cubicBezTo>
                    <a:cubicBezTo>
                      <a:pt x="85389" y="38085"/>
                      <a:pt x="85298" y="37979"/>
                      <a:pt x="85174" y="37979"/>
                    </a:cubicBezTo>
                    <a:cubicBezTo>
                      <a:pt x="84982" y="37979"/>
                      <a:pt x="84713" y="38237"/>
                      <a:pt x="84592" y="38237"/>
                    </a:cubicBezTo>
                    <a:cubicBezTo>
                      <a:pt x="84493" y="38237"/>
                      <a:pt x="84493" y="38063"/>
                      <a:pt x="84717" y="37428"/>
                    </a:cubicBezTo>
                    <a:cubicBezTo>
                      <a:pt x="84941" y="36083"/>
                      <a:pt x="84605" y="34738"/>
                      <a:pt x="83596" y="33730"/>
                    </a:cubicBezTo>
                    <a:cubicBezTo>
                      <a:pt x="85277" y="33057"/>
                      <a:pt x="81019" y="30704"/>
                      <a:pt x="83372" y="30480"/>
                    </a:cubicBezTo>
                    <a:cubicBezTo>
                      <a:pt x="83484" y="29920"/>
                      <a:pt x="81019" y="29135"/>
                      <a:pt x="82924" y="28351"/>
                    </a:cubicBezTo>
                    <a:cubicBezTo>
                      <a:pt x="82924" y="27342"/>
                      <a:pt x="82588" y="26446"/>
                      <a:pt x="81915" y="25774"/>
                    </a:cubicBezTo>
                    <a:lnTo>
                      <a:pt x="81915" y="25774"/>
                    </a:lnTo>
                    <a:cubicBezTo>
                      <a:pt x="82046" y="25861"/>
                      <a:pt x="82148" y="25899"/>
                      <a:pt x="82227" y="25899"/>
                    </a:cubicBezTo>
                    <a:cubicBezTo>
                      <a:pt x="82753" y="25899"/>
                      <a:pt x="82193" y="24176"/>
                      <a:pt x="81803" y="23981"/>
                    </a:cubicBezTo>
                    <a:cubicBezTo>
                      <a:pt x="81534" y="24192"/>
                      <a:pt x="81328" y="24278"/>
                      <a:pt x="81163" y="24278"/>
                    </a:cubicBezTo>
                    <a:cubicBezTo>
                      <a:pt x="80434" y="24278"/>
                      <a:pt x="80522" y="22590"/>
                      <a:pt x="79615" y="22590"/>
                    </a:cubicBezTo>
                    <a:cubicBezTo>
                      <a:pt x="79532" y="22590"/>
                      <a:pt x="79440" y="22605"/>
                      <a:pt x="79338" y="22636"/>
                    </a:cubicBezTo>
                    <a:cubicBezTo>
                      <a:pt x="79338" y="21934"/>
                      <a:pt x="80683" y="19619"/>
                      <a:pt x="79764" y="19619"/>
                    </a:cubicBezTo>
                    <a:cubicBezTo>
                      <a:pt x="79655" y="19619"/>
                      <a:pt x="79515" y="19652"/>
                      <a:pt x="79338" y="19723"/>
                    </a:cubicBezTo>
                    <a:cubicBezTo>
                      <a:pt x="80571" y="18154"/>
                      <a:pt x="77433" y="18826"/>
                      <a:pt x="78329" y="17145"/>
                    </a:cubicBezTo>
                    <a:cubicBezTo>
                      <a:pt x="78553" y="15576"/>
                      <a:pt x="75864" y="16025"/>
                      <a:pt x="76088" y="15128"/>
                    </a:cubicBezTo>
                    <a:cubicBezTo>
                      <a:pt x="76985" y="14904"/>
                      <a:pt x="75528" y="14680"/>
                      <a:pt x="75640" y="14120"/>
                    </a:cubicBezTo>
                    <a:cubicBezTo>
                      <a:pt x="73119" y="11270"/>
                      <a:pt x="67170" y="6492"/>
                      <a:pt x="63555" y="6492"/>
                    </a:cubicBezTo>
                    <a:cubicBezTo>
                      <a:pt x="63473" y="6492"/>
                      <a:pt x="63393" y="6495"/>
                      <a:pt x="63313" y="6500"/>
                    </a:cubicBezTo>
                    <a:cubicBezTo>
                      <a:pt x="61134" y="5566"/>
                      <a:pt x="57128" y="2517"/>
                      <a:pt x="54412" y="2517"/>
                    </a:cubicBezTo>
                    <a:cubicBezTo>
                      <a:pt x="54195" y="2517"/>
                      <a:pt x="53987" y="2536"/>
                      <a:pt x="53788" y="2578"/>
                    </a:cubicBezTo>
                    <a:cubicBezTo>
                      <a:pt x="53059" y="1994"/>
                      <a:pt x="50570" y="650"/>
                      <a:pt x="49047" y="650"/>
                    </a:cubicBezTo>
                    <a:cubicBezTo>
                      <a:pt x="48232" y="650"/>
                      <a:pt x="47693" y="1035"/>
                      <a:pt x="47849" y="2129"/>
                    </a:cubicBezTo>
                    <a:cubicBezTo>
                      <a:pt x="47976" y="2090"/>
                      <a:pt x="48090" y="2073"/>
                      <a:pt x="48191" y="2073"/>
                    </a:cubicBezTo>
                    <a:cubicBezTo>
                      <a:pt x="49262" y="2073"/>
                      <a:pt x="49004" y="4044"/>
                      <a:pt x="48186" y="4146"/>
                    </a:cubicBezTo>
                    <a:cubicBezTo>
                      <a:pt x="44936" y="3362"/>
                      <a:pt x="47065" y="2129"/>
                      <a:pt x="45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5" name="Google Shape;1385;p10"/>
            <p:cNvGrpSpPr/>
            <p:nvPr/>
          </p:nvGrpSpPr>
          <p:grpSpPr>
            <a:xfrm rot="10800000">
              <a:off x="3282669" y="805431"/>
              <a:ext cx="1085645" cy="1233341"/>
              <a:chOff x="3374862" y="558278"/>
              <a:chExt cx="1362849" cy="1548062"/>
            </a:xfrm>
          </p:grpSpPr>
          <p:sp>
            <p:nvSpPr>
              <p:cNvPr id="1386" name="Google Shape;138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395" name="Google Shape;1395;p10"/>
          <p:cNvGrpSpPr/>
          <p:nvPr/>
        </p:nvGrpSpPr>
        <p:grpSpPr>
          <a:xfrm>
            <a:off x="815116" y="431690"/>
            <a:ext cx="4394180" cy="3665737"/>
            <a:chOff x="612853" y="323767"/>
            <a:chExt cx="3303808" cy="2749303"/>
          </a:xfrm>
        </p:grpSpPr>
        <p:grpSp>
          <p:nvGrpSpPr>
            <p:cNvPr id="1396" name="Google Shape;1396;p10"/>
            <p:cNvGrpSpPr/>
            <p:nvPr/>
          </p:nvGrpSpPr>
          <p:grpSpPr>
            <a:xfrm>
              <a:off x="612853" y="2691369"/>
              <a:ext cx="424423" cy="381701"/>
              <a:chOff x="882850" y="2647922"/>
              <a:chExt cx="1064250" cy="957125"/>
            </a:xfrm>
          </p:grpSpPr>
          <p:grpSp>
            <p:nvGrpSpPr>
              <p:cNvPr id="1397" name="Google Shape;1397;p10"/>
              <p:cNvGrpSpPr/>
              <p:nvPr/>
            </p:nvGrpSpPr>
            <p:grpSpPr>
              <a:xfrm>
                <a:off x="882850" y="2647922"/>
                <a:ext cx="1064250" cy="957125"/>
                <a:chOff x="6069100" y="3009725"/>
                <a:chExt cx="1064250" cy="957125"/>
              </a:xfrm>
            </p:grpSpPr>
            <p:sp>
              <p:nvSpPr>
                <p:cNvPr id="1398" name="Google Shape;1398;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0" name="Google Shape;1400;p10"/>
              <p:cNvGrpSpPr/>
              <p:nvPr/>
            </p:nvGrpSpPr>
            <p:grpSpPr>
              <a:xfrm rot="10800000">
                <a:off x="1008698" y="2761102"/>
                <a:ext cx="812555" cy="730765"/>
                <a:chOff x="6069100" y="3009725"/>
                <a:chExt cx="1064250" cy="957125"/>
              </a:xfrm>
            </p:grpSpPr>
            <p:sp>
              <p:nvSpPr>
                <p:cNvPr id="1401" name="Google Shape;1401;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403" name="Google Shape;1403;p10"/>
            <p:cNvGrpSpPr/>
            <p:nvPr/>
          </p:nvGrpSpPr>
          <p:grpSpPr>
            <a:xfrm flipH="1">
              <a:off x="3492315" y="323767"/>
              <a:ext cx="424347" cy="431480"/>
              <a:chOff x="4023775" y="1855149"/>
              <a:chExt cx="1174825" cy="1194575"/>
            </a:xfrm>
          </p:grpSpPr>
          <p:grpSp>
            <p:nvGrpSpPr>
              <p:cNvPr id="1404" name="Google Shape;1404;p10"/>
              <p:cNvGrpSpPr/>
              <p:nvPr/>
            </p:nvGrpSpPr>
            <p:grpSpPr>
              <a:xfrm>
                <a:off x="4023775" y="1855149"/>
                <a:ext cx="1174825" cy="1194575"/>
                <a:chOff x="4023775" y="1778925"/>
                <a:chExt cx="1174825" cy="1194575"/>
              </a:xfrm>
            </p:grpSpPr>
            <p:sp>
              <p:nvSpPr>
                <p:cNvPr id="1405" name="Google Shape;1405;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9" name="Google Shape;1409;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11" name="Google Shape;1411;p10"/>
              <p:cNvGrpSpPr/>
              <p:nvPr/>
            </p:nvGrpSpPr>
            <p:grpSpPr>
              <a:xfrm rot="10800000">
                <a:off x="4212099" y="2046639"/>
                <a:ext cx="798176" cy="811594"/>
                <a:chOff x="4023775" y="1778925"/>
                <a:chExt cx="1174825" cy="1194575"/>
              </a:xfrm>
            </p:grpSpPr>
            <p:sp>
              <p:nvSpPr>
                <p:cNvPr id="1412" name="Google Shape;1412;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1418" name="Google Shape;1418;p10"/>
          <p:cNvSpPr txBox="1">
            <a:spLocks noGrp="1"/>
          </p:cNvSpPr>
          <p:nvPr>
            <p:ph type="title"/>
          </p:nvPr>
        </p:nvSpPr>
        <p:spPr>
          <a:xfrm>
            <a:off x="957625" y="415200"/>
            <a:ext cx="3338121" cy="301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a:lvl1pPr>
            <a:lvl2pPr lvl="1" algn="ctr" rtl="0">
              <a:spcBef>
                <a:spcPts val="0"/>
              </a:spcBef>
              <a:spcAft>
                <a:spcPts val="0"/>
              </a:spcAft>
              <a:buSzPts val="3600"/>
              <a:buFont typeface="Fredoka One"/>
              <a:buNone/>
              <a:defRPr sz="4788">
                <a:latin typeface="Fredoka One"/>
                <a:ea typeface="Fredoka One"/>
                <a:cs typeface="Fredoka One"/>
                <a:sym typeface="Fredoka One"/>
              </a:defRPr>
            </a:lvl2pPr>
            <a:lvl3pPr lvl="2" algn="ctr" rtl="0">
              <a:spcBef>
                <a:spcPts val="0"/>
              </a:spcBef>
              <a:spcAft>
                <a:spcPts val="0"/>
              </a:spcAft>
              <a:buSzPts val="3600"/>
              <a:buFont typeface="Fredoka One"/>
              <a:buNone/>
              <a:defRPr sz="4788">
                <a:latin typeface="Fredoka One"/>
                <a:ea typeface="Fredoka One"/>
                <a:cs typeface="Fredoka One"/>
                <a:sym typeface="Fredoka One"/>
              </a:defRPr>
            </a:lvl3pPr>
            <a:lvl4pPr lvl="3" algn="ctr" rtl="0">
              <a:spcBef>
                <a:spcPts val="0"/>
              </a:spcBef>
              <a:spcAft>
                <a:spcPts val="0"/>
              </a:spcAft>
              <a:buSzPts val="3600"/>
              <a:buFont typeface="Fredoka One"/>
              <a:buNone/>
              <a:defRPr sz="4788">
                <a:latin typeface="Fredoka One"/>
                <a:ea typeface="Fredoka One"/>
                <a:cs typeface="Fredoka One"/>
                <a:sym typeface="Fredoka One"/>
              </a:defRPr>
            </a:lvl4pPr>
            <a:lvl5pPr lvl="4" algn="ctr" rtl="0">
              <a:spcBef>
                <a:spcPts val="0"/>
              </a:spcBef>
              <a:spcAft>
                <a:spcPts val="0"/>
              </a:spcAft>
              <a:buSzPts val="3600"/>
              <a:buFont typeface="Fredoka One"/>
              <a:buNone/>
              <a:defRPr sz="4788">
                <a:latin typeface="Fredoka One"/>
                <a:ea typeface="Fredoka One"/>
                <a:cs typeface="Fredoka One"/>
                <a:sym typeface="Fredoka One"/>
              </a:defRPr>
            </a:lvl5pPr>
            <a:lvl6pPr lvl="5" algn="ctr" rtl="0">
              <a:spcBef>
                <a:spcPts val="0"/>
              </a:spcBef>
              <a:spcAft>
                <a:spcPts val="0"/>
              </a:spcAft>
              <a:buSzPts val="3600"/>
              <a:buFont typeface="Fredoka One"/>
              <a:buNone/>
              <a:defRPr sz="4788">
                <a:latin typeface="Fredoka One"/>
                <a:ea typeface="Fredoka One"/>
                <a:cs typeface="Fredoka One"/>
                <a:sym typeface="Fredoka One"/>
              </a:defRPr>
            </a:lvl6pPr>
            <a:lvl7pPr lvl="6" algn="ctr" rtl="0">
              <a:spcBef>
                <a:spcPts val="0"/>
              </a:spcBef>
              <a:spcAft>
                <a:spcPts val="0"/>
              </a:spcAft>
              <a:buSzPts val="3600"/>
              <a:buFont typeface="Fredoka One"/>
              <a:buNone/>
              <a:defRPr sz="4788">
                <a:latin typeface="Fredoka One"/>
                <a:ea typeface="Fredoka One"/>
                <a:cs typeface="Fredoka One"/>
                <a:sym typeface="Fredoka One"/>
              </a:defRPr>
            </a:lvl7pPr>
            <a:lvl8pPr lvl="7" algn="ctr" rtl="0">
              <a:spcBef>
                <a:spcPts val="0"/>
              </a:spcBef>
              <a:spcAft>
                <a:spcPts val="0"/>
              </a:spcAft>
              <a:buSzPts val="3600"/>
              <a:buFont typeface="Fredoka One"/>
              <a:buNone/>
              <a:defRPr sz="4788">
                <a:latin typeface="Fredoka One"/>
                <a:ea typeface="Fredoka One"/>
                <a:cs typeface="Fredoka One"/>
                <a:sym typeface="Fredoka One"/>
              </a:defRPr>
            </a:lvl8pPr>
            <a:lvl9pPr lvl="8" algn="ctr" rtl="0">
              <a:spcBef>
                <a:spcPts val="0"/>
              </a:spcBef>
              <a:spcAft>
                <a:spcPts val="0"/>
              </a:spcAft>
              <a:buSzPts val="3600"/>
              <a:buFont typeface="Fredoka One"/>
              <a:buNone/>
              <a:defRPr sz="4788">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075334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4"/>
        <p:cNvGrpSpPr/>
        <p:nvPr/>
      </p:nvGrpSpPr>
      <p:grpSpPr>
        <a:xfrm>
          <a:off x="0" y="0"/>
          <a:ext cx="0" cy="0"/>
          <a:chOff x="0" y="0"/>
          <a:chExt cx="0" cy="0"/>
        </a:xfrm>
      </p:grpSpPr>
      <p:sp>
        <p:nvSpPr>
          <p:cNvPr id="2645" name="Google Shape;2645;p23"/>
          <p:cNvSpPr txBox="1">
            <a:spLocks noGrp="1"/>
          </p:cNvSpPr>
          <p:nvPr>
            <p:ph type="title"/>
          </p:nvPr>
        </p:nvSpPr>
        <p:spPr>
          <a:xfrm>
            <a:off x="957625" y="4152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grpSp>
        <p:nvGrpSpPr>
          <p:cNvPr id="2646" name="Google Shape;2646;p23"/>
          <p:cNvGrpSpPr/>
          <p:nvPr/>
        </p:nvGrpSpPr>
        <p:grpSpPr>
          <a:xfrm>
            <a:off x="192648" y="171773"/>
            <a:ext cx="11776544" cy="3550699"/>
            <a:chOff x="110509" y="128830"/>
            <a:chExt cx="8854313" cy="2663024"/>
          </a:xfrm>
        </p:grpSpPr>
        <p:grpSp>
          <p:nvGrpSpPr>
            <p:cNvPr id="2647" name="Google Shape;2647;p23"/>
            <p:cNvGrpSpPr/>
            <p:nvPr/>
          </p:nvGrpSpPr>
          <p:grpSpPr>
            <a:xfrm>
              <a:off x="8484528" y="2117262"/>
              <a:ext cx="424423" cy="381701"/>
              <a:chOff x="882850" y="2647922"/>
              <a:chExt cx="1064250" cy="957125"/>
            </a:xfrm>
          </p:grpSpPr>
          <p:grpSp>
            <p:nvGrpSpPr>
              <p:cNvPr id="2648" name="Google Shape;2648;p23"/>
              <p:cNvGrpSpPr/>
              <p:nvPr/>
            </p:nvGrpSpPr>
            <p:grpSpPr>
              <a:xfrm>
                <a:off x="882850" y="2647922"/>
                <a:ext cx="1064250" cy="957125"/>
                <a:chOff x="6069100" y="3009725"/>
                <a:chExt cx="1064250" cy="957125"/>
              </a:xfrm>
            </p:grpSpPr>
            <p:sp>
              <p:nvSpPr>
                <p:cNvPr id="2649" name="Google Shape;2649;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1" name="Google Shape;2651;p23"/>
              <p:cNvGrpSpPr/>
              <p:nvPr/>
            </p:nvGrpSpPr>
            <p:grpSpPr>
              <a:xfrm rot="10800000">
                <a:off x="1008698" y="2761102"/>
                <a:ext cx="812555" cy="730765"/>
                <a:chOff x="6069100" y="3009725"/>
                <a:chExt cx="1064250" cy="957125"/>
              </a:xfrm>
            </p:grpSpPr>
            <p:sp>
              <p:nvSpPr>
                <p:cNvPr id="2652" name="Google Shape;2652;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54" name="Google Shape;2654;p23"/>
            <p:cNvGrpSpPr/>
            <p:nvPr/>
          </p:nvGrpSpPr>
          <p:grpSpPr>
            <a:xfrm>
              <a:off x="6249277" y="128830"/>
              <a:ext cx="424423" cy="381701"/>
              <a:chOff x="882850" y="2647922"/>
              <a:chExt cx="1064250" cy="957125"/>
            </a:xfrm>
          </p:grpSpPr>
          <p:grpSp>
            <p:nvGrpSpPr>
              <p:cNvPr id="2655" name="Google Shape;2655;p23"/>
              <p:cNvGrpSpPr/>
              <p:nvPr/>
            </p:nvGrpSpPr>
            <p:grpSpPr>
              <a:xfrm>
                <a:off x="882850" y="2647922"/>
                <a:ext cx="1064250" cy="957125"/>
                <a:chOff x="6069100" y="3009725"/>
                <a:chExt cx="1064250" cy="957125"/>
              </a:xfrm>
            </p:grpSpPr>
            <p:sp>
              <p:nvSpPr>
                <p:cNvPr id="2656" name="Google Shape;2656;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8" name="Google Shape;2658;p23"/>
              <p:cNvGrpSpPr/>
              <p:nvPr/>
            </p:nvGrpSpPr>
            <p:grpSpPr>
              <a:xfrm rot="10800000">
                <a:off x="1008698" y="2761102"/>
                <a:ext cx="812555" cy="730765"/>
                <a:chOff x="6069100" y="3009725"/>
                <a:chExt cx="1064250" cy="957125"/>
              </a:xfrm>
            </p:grpSpPr>
            <p:sp>
              <p:nvSpPr>
                <p:cNvPr id="2659" name="Google Shape;2659;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61" name="Google Shape;2661;p23"/>
            <p:cNvGrpSpPr/>
            <p:nvPr/>
          </p:nvGrpSpPr>
          <p:grpSpPr>
            <a:xfrm>
              <a:off x="7070514" y="735352"/>
              <a:ext cx="424347" cy="431480"/>
              <a:chOff x="4023775" y="1855149"/>
              <a:chExt cx="1174825" cy="1194575"/>
            </a:xfrm>
          </p:grpSpPr>
          <p:grpSp>
            <p:nvGrpSpPr>
              <p:cNvPr id="2662" name="Google Shape;2662;p23"/>
              <p:cNvGrpSpPr/>
              <p:nvPr/>
            </p:nvGrpSpPr>
            <p:grpSpPr>
              <a:xfrm>
                <a:off x="4023775" y="1855149"/>
                <a:ext cx="1174825" cy="1194575"/>
                <a:chOff x="4023775" y="1778925"/>
                <a:chExt cx="1174825" cy="1194575"/>
              </a:xfrm>
            </p:grpSpPr>
            <p:sp>
              <p:nvSpPr>
                <p:cNvPr id="2663" name="Google Shape;266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23"/>
              <p:cNvGrpSpPr/>
              <p:nvPr/>
            </p:nvGrpSpPr>
            <p:grpSpPr>
              <a:xfrm rot="10800000">
                <a:off x="4212099" y="2046639"/>
                <a:ext cx="798176" cy="811594"/>
                <a:chOff x="4023775" y="1778925"/>
                <a:chExt cx="1174825" cy="1194575"/>
              </a:xfrm>
            </p:grpSpPr>
            <p:sp>
              <p:nvSpPr>
                <p:cNvPr id="2670" name="Google Shape;2670;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23"/>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76" name="Google Shape;2676;p23"/>
            <p:cNvGrpSpPr/>
            <p:nvPr/>
          </p:nvGrpSpPr>
          <p:grpSpPr>
            <a:xfrm>
              <a:off x="8540475" y="1086582"/>
              <a:ext cx="424347" cy="431480"/>
              <a:chOff x="4023775" y="1855149"/>
              <a:chExt cx="1174825" cy="1194575"/>
            </a:xfrm>
          </p:grpSpPr>
          <p:grpSp>
            <p:nvGrpSpPr>
              <p:cNvPr id="2677" name="Google Shape;2677;p23"/>
              <p:cNvGrpSpPr/>
              <p:nvPr/>
            </p:nvGrpSpPr>
            <p:grpSpPr>
              <a:xfrm>
                <a:off x="4023775" y="1855149"/>
                <a:ext cx="1174825" cy="1194575"/>
                <a:chOff x="4023775" y="1778925"/>
                <a:chExt cx="1174825" cy="1194575"/>
              </a:xfrm>
            </p:grpSpPr>
            <p:sp>
              <p:nvSpPr>
                <p:cNvPr id="2678" name="Google Shape;2678;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84" name="Google Shape;2684;p23"/>
              <p:cNvGrpSpPr/>
              <p:nvPr/>
            </p:nvGrpSpPr>
            <p:grpSpPr>
              <a:xfrm rot="10800000">
                <a:off x="4212099" y="2046639"/>
                <a:ext cx="798176" cy="811594"/>
                <a:chOff x="4023775" y="1778925"/>
                <a:chExt cx="1174825" cy="1194575"/>
              </a:xfrm>
            </p:grpSpPr>
            <p:sp>
              <p:nvSpPr>
                <p:cNvPr id="2685" name="Google Shape;2685;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91" name="Google Shape;2691;p23"/>
            <p:cNvGrpSpPr/>
            <p:nvPr/>
          </p:nvGrpSpPr>
          <p:grpSpPr>
            <a:xfrm>
              <a:off x="7891675" y="151670"/>
              <a:ext cx="424322" cy="335712"/>
              <a:chOff x="4414850" y="3021000"/>
              <a:chExt cx="1302400" cy="1030425"/>
            </a:xfrm>
          </p:grpSpPr>
          <p:sp>
            <p:nvSpPr>
              <p:cNvPr id="2692" name="Google Shape;2692;p23"/>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23"/>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23"/>
            <p:cNvGrpSpPr/>
            <p:nvPr/>
          </p:nvGrpSpPr>
          <p:grpSpPr>
            <a:xfrm flipH="1">
              <a:off x="110509" y="2360374"/>
              <a:ext cx="424347" cy="431480"/>
              <a:chOff x="4023775" y="1855149"/>
              <a:chExt cx="1174825" cy="1194575"/>
            </a:xfrm>
          </p:grpSpPr>
          <p:grpSp>
            <p:nvGrpSpPr>
              <p:cNvPr id="2695" name="Google Shape;2695;p23"/>
              <p:cNvGrpSpPr/>
              <p:nvPr/>
            </p:nvGrpSpPr>
            <p:grpSpPr>
              <a:xfrm>
                <a:off x="4023775" y="1855149"/>
                <a:ext cx="1174825" cy="1194575"/>
                <a:chOff x="4023775" y="1778925"/>
                <a:chExt cx="1174825" cy="1194575"/>
              </a:xfrm>
            </p:grpSpPr>
            <p:sp>
              <p:nvSpPr>
                <p:cNvPr id="2696" name="Google Shape;2696;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23"/>
              <p:cNvGrpSpPr/>
              <p:nvPr/>
            </p:nvGrpSpPr>
            <p:grpSpPr>
              <a:xfrm rot="10800000">
                <a:off x="4212099" y="2046639"/>
                <a:ext cx="798176" cy="811594"/>
                <a:chOff x="4023775" y="1778925"/>
                <a:chExt cx="1174825" cy="1194575"/>
              </a:xfrm>
            </p:grpSpPr>
            <p:sp>
              <p:nvSpPr>
                <p:cNvPr id="2703" name="Google Shape;270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709" name="Google Shape;2709;p23"/>
            <p:cNvGrpSpPr/>
            <p:nvPr/>
          </p:nvGrpSpPr>
          <p:grpSpPr>
            <a:xfrm flipH="1">
              <a:off x="612887" y="1365137"/>
              <a:ext cx="424423" cy="381701"/>
              <a:chOff x="882850" y="2647922"/>
              <a:chExt cx="1064250" cy="957125"/>
            </a:xfrm>
          </p:grpSpPr>
          <p:grpSp>
            <p:nvGrpSpPr>
              <p:cNvPr id="2710" name="Google Shape;2710;p23"/>
              <p:cNvGrpSpPr/>
              <p:nvPr/>
            </p:nvGrpSpPr>
            <p:grpSpPr>
              <a:xfrm>
                <a:off x="882850" y="2647922"/>
                <a:ext cx="1064250" cy="957125"/>
                <a:chOff x="6069100" y="3009725"/>
                <a:chExt cx="1064250" cy="957125"/>
              </a:xfrm>
            </p:grpSpPr>
            <p:sp>
              <p:nvSpPr>
                <p:cNvPr id="2711" name="Google Shape;2711;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13" name="Google Shape;2713;p23"/>
              <p:cNvGrpSpPr/>
              <p:nvPr/>
            </p:nvGrpSpPr>
            <p:grpSpPr>
              <a:xfrm rot="10800000">
                <a:off x="1008698" y="2761102"/>
                <a:ext cx="812555" cy="730765"/>
                <a:chOff x="6069100" y="3009725"/>
                <a:chExt cx="1064250" cy="957125"/>
              </a:xfrm>
            </p:grpSpPr>
            <p:sp>
              <p:nvSpPr>
                <p:cNvPr id="2714" name="Google Shape;2714;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extLst>
      <p:ext uri="{BB962C8B-B14F-4D97-AF65-F5344CB8AC3E}">
        <p14:creationId xmlns:p14="http://schemas.microsoft.com/office/powerpoint/2010/main" val="397705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grpSp>
        <p:nvGrpSpPr>
          <p:cNvPr id="266" name="Google Shape;266;p6"/>
          <p:cNvGrpSpPr/>
          <p:nvPr/>
        </p:nvGrpSpPr>
        <p:grpSpPr>
          <a:xfrm rot="6208042">
            <a:off x="10878828" y="67305"/>
            <a:ext cx="1461208" cy="1157894"/>
            <a:chOff x="2408692" y="-569353"/>
            <a:chExt cx="3769974" cy="2558659"/>
          </a:xfrm>
        </p:grpSpPr>
        <p:sp>
          <p:nvSpPr>
            <p:cNvPr id="267" name="Google Shape;267;p6"/>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6"/>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6"/>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6"/>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6"/>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2" name="Google Shape;272;p6"/>
          <p:cNvSpPr/>
          <p:nvPr/>
        </p:nvSpPr>
        <p:spPr>
          <a:xfrm rot="4386371" flipH="1">
            <a:off x="78175" y="5072605"/>
            <a:ext cx="1975319" cy="2579145"/>
          </a:xfrm>
          <a:custGeom>
            <a:avLst/>
            <a:gdLst/>
            <a:ahLst/>
            <a:cxnLst/>
            <a:rect l="l" t="t" r="r" b="b"/>
            <a:pathLst>
              <a:path w="121444" h="145414" extrusionOk="0">
                <a:moveTo>
                  <a:pt x="11105" y="1"/>
                </a:moveTo>
                <a:cubicBezTo>
                  <a:pt x="7386" y="1"/>
                  <a:pt x="3657" y="718"/>
                  <a:pt x="220" y="2141"/>
                </a:cubicBezTo>
                <a:lnTo>
                  <a:pt x="0" y="16548"/>
                </a:lnTo>
                <a:cubicBezTo>
                  <a:pt x="9883" y="21028"/>
                  <a:pt x="18887" y="27045"/>
                  <a:pt x="20731" y="38640"/>
                </a:cubicBezTo>
                <a:cubicBezTo>
                  <a:pt x="21917" y="45843"/>
                  <a:pt x="18974" y="53178"/>
                  <a:pt x="19458" y="60513"/>
                </a:cubicBezTo>
                <a:cubicBezTo>
                  <a:pt x="20029" y="69825"/>
                  <a:pt x="25914" y="77643"/>
                  <a:pt x="32195" y="83924"/>
                </a:cubicBezTo>
                <a:cubicBezTo>
                  <a:pt x="38476" y="90204"/>
                  <a:pt x="45547" y="95826"/>
                  <a:pt x="49851" y="103864"/>
                </a:cubicBezTo>
                <a:cubicBezTo>
                  <a:pt x="56835" y="116821"/>
                  <a:pt x="54639" y="134917"/>
                  <a:pt x="44800" y="145414"/>
                </a:cubicBezTo>
                <a:lnTo>
                  <a:pt x="121443" y="125342"/>
                </a:lnTo>
                <a:cubicBezTo>
                  <a:pt x="119467" y="105050"/>
                  <a:pt x="106949" y="86427"/>
                  <a:pt x="89864" y="78433"/>
                </a:cubicBezTo>
                <a:cubicBezTo>
                  <a:pt x="82002" y="74744"/>
                  <a:pt x="73481" y="73251"/>
                  <a:pt x="65356" y="70396"/>
                </a:cubicBezTo>
                <a:cubicBezTo>
                  <a:pt x="57230" y="67541"/>
                  <a:pt x="49061" y="62973"/>
                  <a:pt x="44493" y="55067"/>
                </a:cubicBezTo>
                <a:cubicBezTo>
                  <a:pt x="36938" y="42110"/>
                  <a:pt x="40803" y="23795"/>
                  <a:pt x="32766" y="11233"/>
                </a:cubicBezTo>
                <a:cubicBezTo>
                  <a:pt x="27948" y="3701"/>
                  <a:pt x="19551" y="1"/>
                  <a:pt x="11105" y="1"/>
                </a:cubicBezTo>
                <a:close/>
              </a:path>
            </a:pathLst>
          </a:custGeom>
          <a:solidFill>
            <a:schemeClr val="accent2">
              <a:alpha val="607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3" name="Google Shape;273;p6"/>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5"/>
        <p:cNvGrpSpPr/>
        <p:nvPr/>
      </p:nvGrpSpPr>
      <p:grpSpPr>
        <a:xfrm>
          <a:off x="0" y="0"/>
          <a:ext cx="0" cy="0"/>
          <a:chOff x="0" y="0"/>
          <a:chExt cx="0" cy="0"/>
        </a:xfrm>
      </p:grpSpPr>
      <p:sp>
        <p:nvSpPr>
          <p:cNvPr id="326" name="Google Shape;326;p8"/>
          <p:cNvSpPr txBox="1">
            <a:spLocks noGrp="1"/>
          </p:cNvSpPr>
          <p:nvPr>
            <p:ph type="title"/>
          </p:nvPr>
        </p:nvSpPr>
        <p:spPr>
          <a:xfrm>
            <a:off x="652050" y="600200"/>
            <a:ext cx="422552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5320"/>
            </a:lvl1pPr>
            <a:lvl2pPr lvl="1" rtl="0">
              <a:spcBef>
                <a:spcPts val="0"/>
              </a:spcBef>
              <a:spcAft>
                <a:spcPts val="0"/>
              </a:spcAft>
              <a:buSzPts val="4000"/>
              <a:buNone/>
              <a:defRPr sz="5320"/>
            </a:lvl2pPr>
            <a:lvl3pPr lvl="2" rtl="0">
              <a:spcBef>
                <a:spcPts val="0"/>
              </a:spcBef>
              <a:spcAft>
                <a:spcPts val="0"/>
              </a:spcAft>
              <a:buSzPts val="4000"/>
              <a:buNone/>
              <a:defRPr sz="5320"/>
            </a:lvl3pPr>
            <a:lvl4pPr lvl="3" rtl="0">
              <a:spcBef>
                <a:spcPts val="0"/>
              </a:spcBef>
              <a:spcAft>
                <a:spcPts val="0"/>
              </a:spcAft>
              <a:buSzPts val="4000"/>
              <a:buNone/>
              <a:defRPr sz="5320"/>
            </a:lvl4pPr>
            <a:lvl5pPr lvl="4" rtl="0">
              <a:spcBef>
                <a:spcPts val="0"/>
              </a:spcBef>
              <a:spcAft>
                <a:spcPts val="0"/>
              </a:spcAft>
              <a:buSzPts val="4000"/>
              <a:buNone/>
              <a:defRPr sz="5320"/>
            </a:lvl5pPr>
            <a:lvl6pPr lvl="5" rtl="0">
              <a:spcBef>
                <a:spcPts val="0"/>
              </a:spcBef>
              <a:spcAft>
                <a:spcPts val="0"/>
              </a:spcAft>
              <a:buSzPts val="4000"/>
              <a:buNone/>
              <a:defRPr sz="5320"/>
            </a:lvl6pPr>
            <a:lvl7pPr lvl="6" rtl="0">
              <a:spcBef>
                <a:spcPts val="0"/>
              </a:spcBef>
              <a:spcAft>
                <a:spcPts val="0"/>
              </a:spcAft>
              <a:buSzPts val="4000"/>
              <a:buNone/>
              <a:defRPr sz="5320"/>
            </a:lvl7pPr>
            <a:lvl8pPr lvl="7" rtl="0">
              <a:spcBef>
                <a:spcPts val="0"/>
              </a:spcBef>
              <a:spcAft>
                <a:spcPts val="0"/>
              </a:spcAft>
              <a:buSzPts val="4000"/>
              <a:buNone/>
              <a:defRPr sz="5320"/>
            </a:lvl8pPr>
            <a:lvl9pPr lvl="8" rtl="0">
              <a:spcBef>
                <a:spcPts val="0"/>
              </a:spcBef>
              <a:spcAft>
                <a:spcPts val="0"/>
              </a:spcAft>
              <a:buSzPts val="4000"/>
              <a:buNone/>
              <a:defRPr sz="532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5"/>
        <p:cNvGrpSpPr/>
        <p:nvPr/>
      </p:nvGrpSpPr>
      <p:grpSpPr>
        <a:xfrm>
          <a:off x="0" y="0"/>
          <a:ext cx="0" cy="0"/>
          <a:chOff x="0" y="0"/>
          <a:chExt cx="0" cy="0"/>
        </a:xfrm>
      </p:grpSpPr>
      <p:sp>
        <p:nvSpPr>
          <p:cNvPr id="416" name="Google Shape;416;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417" name="Google Shape;417;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12">
    <p:spTree>
      <p:nvGrpSpPr>
        <p:cNvPr id="1" name="Shape 1089"/>
        <p:cNvGrpSpPr/>
        <p:nvPr/>
      </p:nvGrpSpPr>
      <p:grpSpPr>
        <a:xfrm>
          <a:off x="0" y="0"/>
          <a:ext cx="0" cy="0"/>
          <a:chOff x="0" y="0"/>
          <a:chExt cx="0" cy="0"/>
        </a:xfrm>
      </p:grpSpPr>
      <p:grpSp>
        <p:nvGrpSpPr>
          <p:cNvPr id="1090" name="Google Shape;1090;p28"/>
          <p:cNvGrpSpPr/>
          <p:nvPr/>
        </p:nvGrpSpPr>
        <p:grpSpPr>
          <a:xfrm rot="8692989">
            <a:off x="9486330" y="5758890"/>
            <a:ext cx="3040950"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25" name="Google Shape;1125;p28"/>
          <p:cNvGrpSpPr/>
          <p:nvPr/>
        </p:nvGrpSpPr>
        <p:grpSpPr>
          <a:xfrm rot="1785685" flipH="1">
            <a:off x="-173058" y="5598506"/>
            <a:ext cx="1764411"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37" name="Google Shape;1137;p28"/>
          <p:cNvSpPr/>
          <p:nvPr/>
        </p:nvSpPr>
        <p:spPr>
          <a:xfrm>
            <a:off x="1452403" y="6167906"/>
            <a:ext cx="310606"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8" name="Google Shape;1138;p28"/>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1219"/>
        <p:cNvGrpSpPr/>
        <p:nvPr/>
      </p:nvGrpSpPr>
      <p:grpSpPr>
        <a:xfrm>
          <a:off x="0" y="0"/>
          <a:ext cx="0" cy="0"/>
          <a:chOff x="0" y="0"/>
          <a:chExt cx="0" cy="0"/>
        </a:xfrm>
      </p:grpSpPr>
      <p:sp>
        <p:nvSpPr>
          <p:cNvPr id="1220" name="Google Shape;1220;p31"/>
          <p:cNvSpPr/>
          <p:nvPr/>
        </p:nvSpPr>
        <p:spPr>
          <a:xfrm rot="-5400000">
            <a:off x="498262" y="423685"/>
            <a:ext cx="506815" cy="503727"/>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21" name="Google Shape;1221;p31"/>
          <p:cNvGrpSpPr/>
          <p:nvPr/>
        </p:nvGrpSpPr>
        <p:grpSpPr>
          <a:xfrm rot="6208633">
            <a:off x="10341289" y="222570"/>
            <a:ext cx="2299159" cy="1581330"/>
            <a:chOff x="2408692" y="-569353"/>
            <a:chExt cx="3769974" cy="2558659"/>
          </a:xfrm>
        </p:grpSpPr>
        <p:sp>
          <p:nvSpPr>
            <p:cNvPr id="1222" name="Google Shape;1222;p31"/>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3" name="Google Shape;1223;p31"/>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4" name="Google Shape;1224;p31"/>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5" name="Google Shape;1225;p31"/>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6" name="Google Shape;1226;p31"/>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27" name="Google Shape;1227;p31"/>
          <p:cNvGrpSpPr/>
          <p:nvPr/>
        </p:nvGrpSpPr>
        <p:grpSpPr>
          <a:xfrm rot="3857449">
            <a:off x="-1741466" y="3723021"/>
            <a:ext cx="5075583" cy="6338499"/>
            <a:chOff x="6132853" y="1390870"/>
            <a:chExt cx="3806719" cy="4765704"/>
          </a:xfrm>
        </p:grpSpPr>
        <p:sp>
          <p:nvSpPr>
            <p:cNvPr id="1228" name="Google Shape;1228;p31"/>
            <p:cNvSpPr/>
            <p:nvPr/>
          </p:nvSpPr>
          <p:spPr>
            <a:xfrm rot="-9401137">
              <a:off x="6864169" y="1684114"/>
              <a:ext cx="2344087" cy="4179216"/>
            </a:xfrm>
            <a:custGeom>
              <a:avLst/>
              <a:gdLst/>
              <a:ahLst/>
              <a:cxnLst/>
              <a:rect l="l" t="t" r="r" b="b"/>
              <a:pathLst>
                <a:path w="68721" h="122521" extrusionOk="0">
                  <a:moveTo>
                    <a:pt x="66664" y="0"/>
                  </a:moveTo>
                  <a:lnTo>
                    <a:pt x="51581" y="8792"/>
                  </a:lnTo>
                  <a:cubicBezTo>
                    <a:pt x="51218" y="24521"/>
                    <a:pt x="46822" y="40410"/>
                    <a:pt x="37708" y="52549"/>
                  </a:cubicBezTo>
                  <a:cubicBezTo>
                    <a:pt x="28917" y="64244"/>
                    <a:pt x="15515" y="72109"/>
                    <a:pt x="1716" y="72109"/>
                  </a:cubicBezTo>
                  <a:cubicBezTo>
                    <a:pt x="1145" y="72109"/>
                    <a:pt x="573" y="72096"/>
                    <a:pt x="0" y="72069"/>
                  </a:cubicBezTo>
                  <a:lnTo>
                    <a:pt x="0" y="72069"/>
                  </a:lnTo>
                  <a:lnTo>
                    <a:pt x="6412" y="122520"/>
                  </a:lnTo>
                  <a:cubicBezTo>
                    <a:pt x="9518" y="113406"/>
                    <a:pt x="18350" y="108486"/>
                    <a:pt x="26294" y="103969"/>
                  </a:cubicBezTo>
                  <a:cubicBezTo>
                    <a:pt x="36498" y="98161"/>
                    <a:pt x="46540" y="91507"/>
                    <a:pt x="54484" y="82393"/>
                  </a:cubicBezTo>
                  <a:cubicBezTo>
                    <a:pt x="62470" y="73319"/>
                    <a:pt x="68237" y="61422"/>
                    <a:pt x="68559" y="48879"/>
                  </a:cubicBezTo>
                  <a:cubicBezTo>
                    <a:pt x="68721" y="42628"/>
                    <a:pt x="67591" y="36458"/>
                    <a:pt x="66825" y="30247"/>
                  </a:cubicBezTo>
                  <a:cubicBezTo>
                    <a:pt x="65656" y="20205"/>
                    <a:pt x="65575" y="10042"/>
                    <a:pt x="66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9" name="Google Shape;1229;p31"/>
            <p:cNvSpPr/>
            <p:nvPr/>
          </p:nvSpPr>
          <p:spPr>
            <a:xfrm rot="-9401137">
              <a:off x="7272015" y="4313412"/>
              <a:ext cx="31688" cy="19545"/>
            </a:xfrm>
            <a:custGeom>
              <a:avLst/>
              <a:gdLst/>
              <a:ahLst/>
              <a:cxnLst/>
              <a:rect l="l" t="t" r="r" b="b"/>
              <a:pathLst>
                <a:path w="929" h="573" extrusionOk="0">
                  <a:moveTo>
                    <a:pt x="538" y="0"/>
                  </a:moveTo>
                  <a:cubicBezTo>
                    <a:pt x="478" y="0"/>
                    <a:pt x="418" y="15"/>
                    <a:pt x="364" y="48"/>
                  </a:cubicBezTo>
                  <a:cubicBezTo>
                    <a:pt x="243" y="48"/>
                    <a:pt x="202" y="129"/>
                    <a:pt x="122" y="209"/>
                  </a:cubicBezTo>
                  <a:cubicBezTo>
                    <a:pt x="41" y="290"/>
                    <a:pt x="1" y="451"/>
                    <a:pt x="41" y="572"/>
                  </a:cubicBezTo>
                  <a:lnTo>
                    <a:pt x="323" y="451"/>
                  </a:lnTo>
                  <a:lnTo>
                    <a:pt x="323" y="491"/>
                  </a:lnTo>
                  <a:cubicBezTo>
                    <a:pt x="342" y="485"/>
                    <a:pt x="358" y="483"/>
                    <a:pt x="373" y="483"/>
                  </a:cubicBezTo>
                  <a:cubicBezTo>
                    <a:pt x="433" y="483"/>
                    <a:pt x="475" y="520"/>
                    <a:pt x="541" y="520"/>
                  </a:cubicBezTo>
                  <a:cubicBezTo>
                    <a:pt x="570" y="520"/>
                    <a:pt x="604" y="513"/>
                    <a:pt x="646" y="491"/>
                  </a:cubicBezTo>
                  <a:cubicBezTo>
                    <a:pt x="646" y="451"/>
                    <a:pt x="646" y="411"/>
                    <a:pt x="646" y="411"/>
                  </a:cubicBezTo>
                  <a:lnTo>
                    <a:pt x="928" y="290"/>
                  </a:lnTo>
                  <a:cubicBezTo>
                    <a:pt x="869" y="113"/>
                    <a:pt x="702"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0" name="Google Shape;1230;p31"/>
            <p:cNvSpPr/>
            <p:nvPr/>
          </p:nvSpPr>
          <p:spPr>
            <a:xfrm rot="-9401137">
              <a:off x="8234467" y="2847548"/>
              <a:ext cx="42672" cy="50961"/>
            </a:xfrm>
            <a:custGeom>
              <a:avLst/>
              <a:gdLst/>
              <a:ahLst/>
              <a:cxnLst/>
              <a:rect l="l" t="t" r="r" b="b"/>
              <a:pathLst>
                <a:path w="1251" h="1494" extrusionOk="0">
                  <a:moveTo>
                    <a:pt x="484" y="1"/>
                  </a:moveTo>
                  <a:lnTo>
                    <a:pt x="323" y="82"/>
                  </a:lnTo>
                  <a:lnTo>
                    <a:pt x="162" y="203"/>
                  </a:lnTo>
                  <a:lnTo>
                    <a:pt x="81" y="324"/>
                  </a:lnTo>
                  <a:cubicBezTo>
                    <a:pt x="0" y="525"/>
                    <a:pt x="0" y="767"/>
                    <a:pt x="81" y="929"/>
                  </a:cubicBezTo>
                  <a:cubicBezTo>
                    <a:pt x="162" y="1251"/>
                    <a:pt x="403" y="1453"/>
                    <a:pt x="726" y="1493"/>
                  </a:cubicBezTo>
                  <a:lnTo>
                    <a:pt x="1008" y="1372"/>
                  </a:lnTo>
                  <a:lnTo>
                    <a:pt x="1250" y="1009"/>
                  </a:lnTo>
                  <a:lnTo>
                    <a:pt x="1250" y="687"/>
                  </a:lnTo>
                  <a:lnTo>
                    <a:pt x="1210" y="566"/>
                  </a:lnTo>
                  <a:cubicBezTo>
                    <a:pt x="1008" y="41"/>
                    <a:pt x="645"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1" name="Google Shape;1231;p31"/>
            <p:cNvSpPr/>
            <p:nvPr/>
          </p:nvSpPr>
          <p:spPr>
            <a:xfrm rot="-9401137">
              <a:off x="8870405" y="2834548"/>
              <a:ext cx="27561" cy="35304"/>
            </a:xfrm>
            <a:custGeom>
              <a:avLst/>
              <a:gdLst/>
              <a:ahLst/>
              <a:cxnLst/>
              <a:rect l="l" t="t" r="r" b="b"/>
              <a:pathLst>
                <a:path w="808" h="1035" extrusionOk="0">
                  <a:moveTo>
                    <a:pt x="376" y="1"/>
                  </a:moveTo>
                  <a:cubicBezTo>
                    <a:pt x="331" y="1"/>
                    <a:pt x="286" y="9"/>
                    <a:pt x="243" y="26"/>
                  </a:cubicBezTo>
                  <a:lnTo>
                    <a:pt x="41" y="268"/>
                  </a:lnTo>
                  <a:cubicBezTo>
                    <a:pt x="41" y="349"/>
                    <a:pt x="41" y="389"/>
                    <a:pt x="41" y="470"/>
                  </a:cubicBezTo>
                  <a:cubicBezTo>
                    <a:pt x="1" y="550"/>
                    <a:pt x="1" y="671"/>
                    <a:pt x="1" y="752"/>
                  </a:cubicBezTo>
                  <a:lnTo>
                    <a:pt x="283" y="1034"/>
                  </a:lnTo>
                  <a:cubicBezTo>
                    <a:pt x="485" y="954"/>
                    <a:pt x="606" y="833"/>
                    <a:pt x="727" y="671"/>
                  </a:cubicBezTo>
                  <a:cubicBezTo>
                    <a:pt x="767" y="550"/>
                    <a:pt x="808" y="389"/>
                    <a:pt x="767" y="268"/>
                  </a:cubicBezTo>
                  <a:cubicBezTo>
                    <a:pt x="704" y="110"/>
                    <a:pt x="541"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2" name="Google Shape;1232;p31"/>
            <p:cNvSpPr/>
            <p:nvPr/>
          </p:nvSpPr>
          <p:spPr>
            <a:xfrm rot="-9401137">
              <a:off x="8570353" y="2656276"/>
              <a:ext cx="27561" cy="32507"/>
            </a:xfrm>
            <a:custGeom>
              <a:avLst/>
              <a:gdLst/>
              <a:ahLst/>
              <a:cxnLst/>
              <a:rect l="l" t="t" r="r" b="b"/>
              <a:pathLst>
                <a:path w="808" h="953" extrusionOk="0">
                  <a:moveTo>
                    <a:pt x="485" y="0"/>
                  </a:moveTo>
                  <a:cubicBezTo>
                    <a:pt x="324" y="0"/>
                    <a:pt x="203" y="121"/>
                    <a:pt x="122" y="242"/>
                  </a:cubicBezTo>
                  <a:cubicBezTo>
                    <a:pt x="41" y="363"/>
                    <a:pt x="1" y="525"/>
                    <a:pt x="41" y="646"/>
                  </a:cubicBezTo>
                  <a:cubicBezTo>
                    <a:pt x="105" y="837"/>
                    <a:pt x="270" y="953"/>
                    <a:pt x="456" y="953"/>
                  </a:cubicBezTo>
                  <a:cubicBezTo>
                    <a:pt x="505" y="953"/>
                    <a:pt x="555" y="945"/>
                    <a:pt x="606" y="928"/>
                  </a:cubicBezTo>
                  <a:lnTo>
                    <a:pt x="807" y="686"/>
                  </a:lnTo>
                  <a:lnTo>
                    <a:pt x="807" y="605"/>
                  </a:lnTo>
                  <a:cubicBezTo>
                    <a:pt x="807" y="484"/>
                    <a:pt x="807" y="363"/>
                    <a:pt x="807" y="242"/>
                  </a:cubicBezTo>
                  <a:cubicBezTo>
                    <a:pt x="767" y="202"/>
                    <a:pt x="767" y="162"/>
                    <a:pt x="727" y="121"/>
                  </a:cubicBezTo>
                  <a:lnTo>
                    <a:pt x="4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3" name="Google Shape;1233;p31"/>
            <p:cNvSpPr/>
            <p:nvPr/>
          </p:nvSpPr>
          <p:spPr>
            <a:xfrm rot="-9401137">
              <a:off x="6840050" y="4230111"/>
              <a:ext cx="26163" cy="34690"/>
            </a:xfrm>
            <a:custGeom>
              <a:avLst/>
              <a:gdLst/>
              <a:ahLst/>
              <a:cxnLst/>
              <a:rect l="l" t="t" r="r" b="b"/>
              <a:pathLst>
                <a:path w="767" h="1017" extrusionOk="0">
                  <a:moveTo>
                    <a:pt x="466" y="0"/>
                  </a:moveTo>
                  <a:cubicBezTo>
                    <a:pt x="446" y="0"/>
                    <a:pt x="425" y="3"/>
                    <a:pt x="403" y="8"/>
                  </a:cubicBezTo>
                  <a:lnTo>
                    <a:pt x="161" y="290"/>
                  </a:lnTo>
                  <a:cubicBezTo>
                    <a:pt x="161" y="331"/>
                    <a:pt x="121" y="371"/>
                    <a:pt x="121" y="371"/>
                  </a:cubicBezTo>
                  <a:cubicBezTo>
                    <a:pt x="40" y="532"/>
                    <a:pt x="0" y="694"/>
                    <a:pt x="0" y="855"/>
                  </a:cubicBezTo>
                  <a:lnTo>
                    <a:pt x="323" y="1016"/>
                  </a:lnTo>
                  <a:cubicBezTo>
                    <a:pt x="645" y="855"/>
                    <a:pt x="766" y="532"/>
                    <a:pt x="726" y="210"/>
                  </a:cubicBezTo>
                  <a:cubicBezTo>
                    <a:pt x="691" y="105"/>
                    <a:pt x="596"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4" name="Google Shape;1234;p31"/>
            <p:cNvSpPr/>
            <p:nvPr/>
          </p:nvSpPr>
          <p:spPr>
            <a:xfrm rot="-9401137">
              <a:off x="7632337" y="4193410"/>
              <a:ext cx="82581" cy="71631"/>
            </a:xfrm>
            <a:custGeom>
              <a:avLst/>
              <a:gdLst/>
              <a:ahLst/>
              <a:cxnLst/>
              <a:rect l="l" t="t" r="r" b="b"/>
              <a:pathLst>
                <a:path w="2421" h="2100" extrusionOk="0">
                  <a:moveTo>
                    <a:pt x="963" y="0"/>
                  </a:moveTo>
                  <a:cubicBezTo>
                    <a:pt x="753" y="0"/>
                    <a:pt x="541" y="81"/>
                    <a:pt x="404" y="218"/>
                  </a:cubicBezTo>
                  <a:cubicBezTo>
                    <a:pt x="122" y="420"/>
                    <a:pt x="1" y="783"/>
                    <a:pt x="82" y="1105"/>
                  </a:cubicBezTo>
                  <a:lnTo>
                    <a:pt x="243" y="1468"/>
                  </a:lnTo>
                  <a:lnTo>
                    <a:pt x="445" y="1710"/>
                  </a:lnTo>
                  <a:lnTo>
                    <a:pt x="646" y="1831"/>
                  </a:lnTo>
                  <a:lnTo>
                    <a:pt x="727" y="1872"/>
                  </a:lnTo>
                  <a:cubicBezTo>
                    <a:pt x="934" y="2027"/>
                    <a:pt x="1174" y="2099"/>
                    <a:pt x="1415" y="2099"/>
                  </a:cubicBezTo>
                  <a:cubicBezTo>
                    <a:pt x="1550" y="2099"/>
                    <a:pt x="1685" y="2076"/>
                    <a:pt x="1816" y="2033"/>
                  </a:cubicBezTo>
                  <a:cubicBezTo>
                    <a:pt x="2098" y="1912"/>
                    <a:pt x="2300" y="1630"/>
                    <a:pt x="2421" y="1347"/>
                  </a:cubicBezTo>
                  <a:lnTo>
                    <a:pt x="2259" y="702"/>
                  </a:lnTo>
                  <a:lnTo>
                    <a:pt x="2058" y="460"/>
                  </a:lnTo>
                  <a:lnTo>
                    <a:pt x="2098" y="379"/>
                  </a:lnTo>
                  <a:cubicBezTo>
                    <a:pt x="1922" y="168"/>
                    <a:pt x="1654" y="49"/>
                    <a:pt x="1401" y="49"/>
                  </a:cubicBezTo>
                  <a:cubicBezTo>
                    <a:pt x="1364" y="49"/>
                    <a:pt x="1327" y="52"/>
                    <a:pt x="1291" y="57"/>
                  </a:cubicBezTo>
                  <a:lnTo>
                    <a:pt x="1251" y="57"/>
                  </a:lnTo>
                  <a:cubicBezTo>
                    <a:pt x="1161" y="18"/>
                    <a:pt x="1062" y="0"/>
                    <a:pt x="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5" name="Google Shape;1235;p31"/>
            <p:cNvSpPr/>
            <p:nvPr/>
          </p:nvSpPr>
          <p:spPr>
            <a:xfrm rot="-9401137">
              <a:off x="7058305" y="3745809"/>
              <a:ext cx="44036" cy="49733"/>
            </a:xfrm>
            <a:custGeom>
              <a:avLst/>
              <a:gdLst/>
              <a:ahLst/>
              <a:cxnLst/>
              <a:rect l="l" t="t" r="r" b="b"/>
              <a:pathLst>
                <a:path w="1291" h="1458" extrusionOk="0">
                  <a:moveTo>
                    <a:pt x="565" y="1"/>
                  </a:moveTo>
                  <a:lnTo>
                    <a:pt x="363" y="81"/>
                  </a:lnTo>
                  <a:lnTo>
                    <a:pt x="283" y="162"/>
                  </a:lnTo>
                  <a:lnTo>
                    <a:pt x="121" y="283"/>
                  </a:lnTo>
                  <a:lnTo>
                    <a:pt x="41" y="404"/>
                  </a:lnTo>
                  <a:cubicBezTo>
                    <a:pt x="0" y="606"/>
                    <a:pt x="0" y="807"/>
                    <a:pt x="41" y="968"/>
                  </a:cubicBezTo>
                  <a:cubicBezTo>
                    <a:pt x="151" y="1264"/>
                    <a:pt x="431" y="1458"/>
                    <a:pt x="725" y="1458"/>
                  </a:cubicBezTo>
                  <a:cubicBezTo>
                    <a:pt x="752" y="1458"/>
                    <a:pt x="779" y="1456"/>
                    <a:pt x="807" y="1452"/>
                  </a:cubicBezTo>
                  <a:lnTo>
                    <a:pt x="1008" y="1291"/>
                  </a:lnTo>
                  <a:lnTo>
                    <a:pt x="1250" y="888"/>
                  </a:lnTo>
                  <a:cubicBezTo>
                    <a:pt x="1291" y="727"/>
                    <a:pt x="1291" y="525"/>
                    <a:pt x="1250" y="364"/>
                  </a:cubicBezTo>
                  <a:lnTo>
                    <a:pt x="1210" y="243"/>
                  </a:lnTo>
                  <a:lnTo>
                    <a:pt x="1049" y="122"/>
                  </a:lnTo>
                  <a:lnTo>
                    <a:pt x="7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6" name="Google Shape;1236;p31"/>
            <p:cNvSpPr/>
            <p:nvPr/>
          </p:nvSpPr>
          <p:spPr>
            <a:xfrm rot="-9401137">
              <a:off x="7076342" y="3996918"/>
              <a:ext cx="46833" cy="48232"/>
            </a:xfrm>
            <a:custGeom>
              <a:avLst/>
              <a:gdLst/>
              <a:ahLst/>
              <a:cxnLst/>
              <a:rect l="l" t="t" r="r" b="b"/>
              <a:pathLst>
                <a:path w="1373" h="1414" extrusionOk="0">
                  <a:moveTo>
                    <a:pt x="606" y="1"/>
                  </a:moveTo>
                  <a:lnTo>
                    <a:pt x="404" y="41"/>
                  </a:lnTo>
                  <a:lnTo>
                    <a:pt x="243" y="202"/>
                  </a:lnTo>
                  <a:lnTo>
                    <a:pt x="82" y="565"/>
                  </a:lnTo>
                  <a:cubicBezTo>
                    <a:pt x="41" y="646"/>
                    <a:pt x="1" y="767"/>
                    <a:pt x="41" y="888"/>
                  </a:cubicBezTo>
                  <a:lnTo>
                    <a:pt x="162" y="1130"/>
                  </a:lnTo>
                  <a:lnTo>
                    <a:pt x="525" y="1372"/>
                  </a:lnTo>
                  <a:cubicBezTo>
                    <a:pt x="597" y="1400"/>
                    <a:pt x="673" y="1414"/>
                    <a:pt x="749" y="1414"/>
                  </a:cubicBezTo>
                  <a:cubicBezTo>
                    <a:pt x="888" y="1414"/>
                    <a:pt x="1026" y="1369"/>
                    <a:pt x="1130" y="1291"/>
                  </a:cubicBezTo>
                  <a:lnTo>
                    <a:pt x="1251" y="1130"/>
                  </a:lnTo>
                  <a:lnTo>
                    <a:pt x="1372" y="848"/>
                  </a:lnTo>
                  <a:lnTo>
                    <a:pt x="1372" y="606"/>
                  </a:lnTo>
                  <a:lnTo>
                    <a:pt x="1251" y="323"/>
                  </a:lnTo>
                  <a:lnTo>
                    <a:pt x="1090" y="122"/>
                  </a:lnTo>
                  <a:lnTo>
                    <a:pt x="8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7" name="Google Shape;1237;p31"/>
            <p:cNvSpPr/>
            <p:nvPr/>
          </p:nvSpPr>
          <p:spPr>
            <a:xfrm rot="-9401137">
              <a:off x="7045832" y="4648976"/>
              <a:ext cx="28925" cy="36089"/>
            </a:xfrm>
            <a:custGeom>
              <a:avLst/>
              <a:gdLst/>
              <a:ahLst/>
              <a:cxnLst/>
              <a:rect l="l" t="t" r="r" b="b"/>
              <a:pathLst>
                <a:path w="848" h="1058" extrusionOk="0">
                  <a:moveTo>
                    <a:pt x="312" y="373"/>
                  </a:moveTo>
                  <a:cubicBezTo>
                    <a:pt x="295" y="377"/>
                    <a:pt x="288" y="391"/>
                    <a:pt x="285" y="410"/>
                  </a:cubicBezTo>
                  <a:lnTo>
                    <a:pt x="285" y="410"/>
                  </a:lnTo>
                  <a:lnTo>
                    <a:pt x="306" y="389"/>
                  </a:lnTo>
                  <a:lnTo>
                    <a:pt x="306" y="389"/>
                  </a:lnTo>
                  <a:lnTo>
                    <a:pt x="312" y="373"/>
                  </a:lnTo>
                  <a:close/>
                  <a:moveTo>
                    <a:pt x="508" y="1"/>
                  </a:moveTo>
                  <a:cubicBezTo>
                    <a:pt x="487" y="1"/>
                    <a:pt x="465" y="3"/>
                    <a:pt x="444" y="8"/>
                  </a:cubicBezTo>
                  <a:lnTo>
                    <a:pt x="312" y="373"/>
                  </a:lnTo>
                  <a:lnTo>
                    <a:pt x="312" y="373"/>
                  </a:lnTo>
                  <a:cubicBezTo>
                    <a:pt x="315" y="372"/>
                    <a:pt x="319" y="371"/>
                    <a:pt x="323" y="371"/>
                  </a:cubicBezTo>
                  <a:lnTo>
                    <a:pt x="306" y="389"/>
                  </a:lnTo>
                  <a:lnTo>
                    <a:pt x="306" y="389"/>
                  </a:lnTo>
                  <a:lnTo>
                    <a:pt x="283" y="452"/>
                  </a:lnTo>
                  <a:cubicBezTo>
                    <a:pt x="283" y="437"/>
                    <a:pt x="283" y="423"/>
                    <a:pt x="285" y="410"/>
                  </a:cubicBezTo>
                  <a:lnTo>
                    <a:pt x="285" y="410"/>
                  </a:lnTo>
                  <a:lnTo>
                    <a:pt x="283" y="412"/>
                  </a:lnTo>
                  <a:cubicBezTo>
                    <a:pt x="122" y="492"/>
                    <a:pt x="1" y="654"/>
                    <a:pt x="1" y="855"/>
                  </a:cubicBezTo>
                  <a:lnTo>
                    <a:pt x="323" y="1057"/>
                  </a:lnTo>
                  <a:lnTo>
                    <a:pt x="525" y="1057"/>
                  </a:lnTo>
                  <a:lnTo>
                    <a:pt x="807" y="775"/>
                  </a:lnTo>
                  <a:cubicBezTo>
                    <a:pt x="807" y="734"/>
                    <a:pt x="807" y="694"/>
                    <a:pt x="807" y="654"/>
                  </a:cubicBezTo>
                  <a:cubicBezTo>
                    <a:pt x="848" y="533"/>
                    <a:pt x="848" y="371"/>
                    <a:pt x="807" y="250"/>
                  </a:cubicBezTo>
                  <a:cubicBezTo>
                    <a:pt x="772" y="110"/>
                    <a:pt x="646"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8" name="Google Shape;1238;p31"/>
            <p:cNvSpPr/>
            <p:nvPr/>
          </p:nvSpPr>
          <p:spPr>
            <a:xfrm rot="-9401137">
              <a:off x="7446673" y="4717027"/>
              <a:ext cx="30290" cy="28175"/>
            </a:xfrm>
            <a:custGeom>
              <a:avLst/>
              <a:gdLst/>
              <a:ahLst/>
              <a:cxnLst/>
              <a:rect l="l" t="t" r="r" b="b"/>
              <a:pathLst>
                <a:path w="888" h="826" extrusionOk="0">
                  <a:moveTo>
                    <a:pt x="388" y="0"/>
                  </a:moveTo>
                  <a:cubicBezTo>
                    <a:pt x="285" y="0"/>
                    <a:pt x="183" y="28"/>
                    <a:pt x="81" y="105"/>
                  </a:cubicBezTo>
                  <a:lnTo>
                    <a:pt x="0" y="347"/>
                  </a:lnTo>
                  <a:cubicBezTo>
                    <a:pt x="0" y="638"/>
                    <a:pt x="182" y="826"/>
                    <a:pt x="400" y="826"/>
                  </a:cubicBezTo>
                  <a:cubicBezTo>
                    <a:pt x="453" y="826"/>
                    <a:pt x="509" y="815"/>
                    <a:pt x="565" y="791"/>
                  </a:cubicBezTo>
                  <a:cubicBezTo>
                    <a:pt x="766" y="710"/>
                    <a:pt x="887" y="428"/>
                    <a:pt x="847" y="186"/>
                  </a:cubicBezTo>
                  <a:lnTo>
                    <a:pt x="605" y="24"/>
                  </a:lnTo>
                  <a:lnTo>
                    <a:pt x="565" y="24"/>
                  </a:lnTo>
                  <a:cubicBezTo>
                    <a:pt x="506" y="10"/>
                    <a:pt x="447"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9" name="Google Shape;1239;p31"/>
            <p:cNvSpPr/>
            <p:nvPr/>
          </p:nvSpPr>
          <p:spPr>
            <a:xfrm rot="-9401137">
              <a:off x="7492825" y="4466435"/>
              <a:ext cx="49528" cy="55054"/>
            </a:xfrm>
            <a:custGeom>
              <a:avLst/>
              <a:gdLst/>
              <a:ahLst/>
              <a:cxnLst/>
              <a:rect l="l" t="t" r="r" b="b"/>
              <a:pathLst>
                <a:path w="1452" h="1614" extrusionOk="0">
                  <a:moveTo>
                    <a:pt x="645" y="0"/>
                  </a:moveTo>
                  <a:cubicBezTo>
                    <a:pt x="242" y="202"/>
                    <a:pt x="0" y="605"/>
                    <a:pt x="0" y="1049"/>
                  </a:cubicBezTo>
                  <a:lnTo>
                    <a:pt x="121" y="1291"/>
                  </a:lnTo>
                  <a:lnTo>
                    <a:pt x="403" y="1533"/>
                  </a:lnTo>
                  <a:lnTo>
                    <a:pt x="645" y="1614"/>
                  </a:lnTo>
                  <a:cubicBezTo>
                    <a:pt x="968" y="1533"/>
                    <a:pt x="1250" y="1331"/>
                    <a:pt x="1371" y="1049"/>
                  </a:cubicBezTo>
                  <a:cubicBezTo>
                    <a:pt x="1452" y="847"/>
                    <a:pt x="1452" y="605"/>
                    <a:pt x="1371" y="404"/>
                  </a:cubicBezTo>
                  <a:cubicBezTo>
                    <a:pt x="1371" y="363"/>
                    <a:pt x="1331" y="323"/>
                    <a:pt x="1331" y="242"/>
                  </a:cubicBezTo>
                  <a:lnTo>
                    <a:pt x="1170" y="121"/>
                  </a:lnTo>
                  <a:lnTo>
                    <a:pt x="8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0" name="Google Shape;1240;p31"/>
            <p:cNvSpPr/>
            <p:nvPr/>
          </p:nvSpPr>
          <p:spPr>
            <a:xfrm rot="-9401137">
              <a:off x="7448246" y="3207414"/>
              <a:ext cx="78453" cy="95474"/>
            </a:xfrm>
            <a:custGeom>
              <a:avLst/>
              <a:gdLst/>
              <a:ahLst/>
              <a:cxnLst/>
              <a:rect l="l" t="t" r="r" b="b"/>
              <a:pathLst>
                <a:path w="2300" h="2799" extrusionOk="0">
                  <a:moveTo>
                    <a:pt x="1334" y="0"/>
                  </a:moveTo>
                  <a:cubicBezTo>
                    <a:pt x="1280" y="0"/>
                    <a:pt x="1225" y="5"/>
                    <a:pt x="1170" y="14"/>
                  </a:cubicBezTo>
                  <a:lnTo>
                    <a:pt x="807" y="296"/>
                  </a:lnTo>
                  <a:lnTo>
                    <a:pt x="726" y="417"/>
                  </a:lnTo>
                  <a:cubicBezTo>
                    <a:pt x="565" y="579"/>
                    <a:pt x="484" y="780"/>
                    <a:pt x="444" y="982"/>
                  </a:cubicBezTo>
                  <a:lnTo>
                    <a:pt x="283" y="1143"/>
                  </a:lnTo>
                  <a:lnTo>
                    <a:pt x="121" y="1466"/>
                  </a:lnTo>
                  <a:lnTo>
                    <a:pt x="81" y="1547"/>
                  </a:lnTo>
                  <a:cubicBezTo>
                    <a:pt x="41" y="1708"/>
                    <a:pt x="0" y="1869"/>
                    <a:pt x="41" y="2071"/>
                  </a:cubicBezTo>
                  <a:lnTo>
                    <a:pt x="283" y="2474"/>
                  </a:lnTo>
                  <a:lnTo>
                    <a:pt x="605" y="2676"/>
                  </a:lnTo>
                  <a:lnTo>
                    <a:pt x="726" y="2756"/>
                  </a:lnTo>
                  <a:cubicBezTo>
                    <a:pt x="826" y="2785"/>
                    <a:pt x="926" y="2798"/>
                    <a:pt x="1025" y="2798"/>
                  </a:cubicBezTo>
                  <a:cubicBezTo>
                    <a:pt x="1204" y="2798"/>
                    <a:pt x="1377" y="2754"/>
                    <a:pt x="1533" y="2676"/>
                  </a:cubicBezTo>
                  <a:lnTo>
                    <a:pt x="1775" y="2353"/>
                  </a:lnTo>
                  <a:lnTo>
                    <a:pt x="1896" y="2030"/>
                  </a:lnTo>
                  <a:lnTo>
                    <a:pt x="1896" y="1869"/>
                  </a:lnTo>
                  <a:lnTo>
                    <a:pt x="2138" y="1587"/>
                  </a:lnTo>
                  <a:lnTo>
                    <a:pt x="2299" y="1224"/>
                  </a:lnTo>
                  <a:lnTo>
                    <a:pt x="2259" y="740"/>
                  </a:lnTo>
                  <a:cubicBezTo>
                    <a:pt x="2152" y="275"/>
                    <a:pt x="1759"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1" name="Google Shape;1241;p31"/>
            <p:cNvSpPr/>
            <p:nvPr/>
          </p:nvSpPr>
          <p:spPr>
            <a:xfrm rot="-9401137">
              <a:off x="7840661" y="3000076"/>
              <a:ext cx="44070" cy="51404"/>
            </a:xfrm>
            <a:custGeom>
              <a:avLst/>
              <a:gdLst/>
              <a:ahLst/>
              <a:cxnLst/>
              <a:rect l="l" t="t" r="r" b="b"/>
              <a:pathLst>
                <a:path w="1292" h="1507" extrusionOk="0">
                  <a:moveTo>
                    <a:pt x="687" y="0"/>
                  </a:moveTo>
                  <a:cubicBezTo>
                    <a:pt x="487" y="0"/>
                    <a:pt x="297" y="84"/>
                    <a:pt x="162" y="252"/>
                  </a:cubicBezTo>
                  <a:cubicBezTo>
                    <a:pt x="41" y="494"/>
                    <a:pt x="1" y="776"/>
                    <a:pt x="82" y="1018"/>
                  </a:cubicBezTo>
                  <a:cubicBezTo>
                    <a:pt x="162" y="1220"/>
                    <a:pt x="283" y="1381"/>
                    <a:pt x="485" y="1462"/>
                  </a:cubicBezTo>
                  <a:cubicBezTo>
                    <a:pt x="546" y="1493"/>
                    <a:pt x="614" y="1506"/>
                    <a:pt x="683" y="1506"/>
                  </a:cubicBezTo>
                  <a:cubicBezTo>
                    <a:pt x="794" y="1506"/>
                    <a:pt x="909" y="1472"/>
                    <a:pt x="1009" y="1422"/>
                  </a:cubicBezTo>
                  <a:lnTo>
                    <a:pt x="1130" y="1260"/>
                  </a:lnTo>
                  <a:lnTo>
                    <a:pt x="1170" y="1099"/>
                  </a:lnTo>
                  <a:lnTo>
                    <a:pt x="1130" y="1059"/>
                  </a:lnTo>
                  <a:lnTo>
                    <a:pt x="1251" y="857"/>
                  </a:lnTo>
                  <a:lnTo>
                    <a:pt x="1291" y="575"/>
                  </a:lnTo>
                  <a:lnTo>
                    <a:pt x="1211" y="373"/>
                  </a:lnTo>
                  <a:lnTo>
                    <a:pt x="1130" y="252"/>
                  </a:lnTo>
                  <a:lnTo>
                    <a:pt x="928" y="91"/>
                  </a:lnTo>
                  <a:lnTo>
                    <a:pt x="807" y="10"/>
                  </a:lnTo>
                  <a:cubicBezTo>
                    <a:pt x="767" y="3"/>
                    <a:pt x="727"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2" name="Google Shape;1242;p31"/>
            <p:cNvSpPr/>
            <p:nvPr/>
          </p:nvSpPr>
          <p:spPr>
            <a:xfrm rot="-9401137">
              <a:off x="8104101" y="3269386"/>
              <a:ext cx="78419" cy="83945"/>
            </a:xfrm>
            <a:custGeom>
              <a:avLst/>
              <a:gdLst/>
              <a:ahLst/>
              <a:cxnLst/>
              <a:rect l="l" t="t" r="r" b="b"/>
              <a:pathLst>
                <a:path w="2299" h="2461" extrusionOk="0">
                  <a:moveTo>
                    <a:pt x="1089" y="0"/>
                  </a:moveTo>
                  <a:cubicBezTo>
                    <a:pt x="363" y="242"/>
                    <a:pt x="0" y="1008"/>
                    <a:pt x="202" y="1734"/>
                  </a:cubicBezTo>
                  <a:cubicBezTo>
                    <a:pt x="282" y="1936"/>
                    <a:pt x="403" y="2097"/>
                    <a:pt x="524" y="2258"/>
                  </a:cubicBezTo>
                  <a:lnTo>
                    <a:pt x="807" y="2379"/>
                  </a:lnTo>
                  <a:lnTo>
                    <a:pt x="1049" y="2460"/>
                  </a:lnTo>
                  <a:lnTo>
                    <a:pt x="1331" y="2460"/>
                  </a:lnTo>
                  <a:lnTo>
                    <a:pt x="1855" y="2258"/>
                  </a:lnTo>
                  <a:lnTo>
                    <a:pt x="2178" y="1936"/>
                  </a:lnTo>
                  <a:lnTo>
                    <a:pt x="2299" y="1613"/>
                  </a:lnTo>
                  <a:lnTo>
                    <a:pt x="2299" y="1129"/>
                  </a:lnTo>
                  <a:lnTo>
                    <a:pt x="2138" y="484"/>
                  </a:lnTo>
                  <a:lnTo>
                    <a:pt x="1815" y="121"/>
                  </a:lnTo>
                  <a:lnTo>
                    <a:pt x="1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3" name="Google Shape;1243;p31"/>
            <p:cNvSpPr/>
            <p:nvPr/>
          </p:nvSpPr>
          <p:spPr>
            <a:xfrm rot="-9401137">
              <a:off x="7604115" y="3246942"/>
              <a:ext cx="78453" cy="78556"/>
            </a:xfrm>
            <a:custGeom>
              <a:avLst/>
              <a:gdLst/>
              <a:ahLst/>
              <a:cxnLst/>
              <a:rect l="l" t="t" r="r" b="b"/>
              <a:pathLst>
                <a:path w="2300" h="2303" extrusionOk="0">
                  <a:moveTo>
                    <a:pt x="1056" y="1"/>
                  </a:moveTo>
                  <a:cubicBezTo>
                    <a:pt x="790" y="1"/>
                    <a:pt x="531" y="90"/>
                    <a:pt x="323" y="246"/>
                  </a:cubicBezTo>
                  <a:lnTo>
                    <a:pt x="121" y="569"/>
                  </a:lnTo>
                  <a:lnTo>
                    <a:pt x="0" y="851"/>
                  </a:lnTo>
                  <a:lnTo>
                    <a:pt x="0" y="1375"/>
                  </a:lnTo>
                  <a:cubicBezTo>
                    <a:pt x="202" y="1899"/>
                    <a:pt x="686" y="2262"/>
                    <a:pt x="1251" y="2303"/>
                  </a:cubicBezTo>
                  <a:lnTo>
                    <a:pt x="1372" y="2303"/>
                  </a:lnTo>
                  <a:lnTo>
                    <a:pt x="1734" y="2182"/>
                  </a:lnTo>
                  <a:lnTo>
                    <a:pt x="1976" y="2020"/>
                  </a:lnTo>
                  <a:lnTo>
                    <a:pt x="2178" y="1698"/>
                  </a:lnTo>
                  <a:cubicBezTo>
                    <a:pt x="2299" y="1415"/>
                    <a:pt x="2299" y="1133"/>
                    <a:pt x="2178" y="810"/>
                  </a:cubicBezTo>
                  <a:cubicBezTo>
                    <a:pt x="2057" y="488"/>
                    <a:pt x="1815" y="206"/>
                    <a:pt x="1492" y="85"/>
                  </a:cubicBezTo>
                  <a:cubicBezTo>
                    <a:pt x="1350" y="27"/>
                    <a:pt x="120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4" name="Google Shape;1244;p31"/>
            <p:cNvSpPr/>
            <p:nvPr/>
          </p:nvSpPr>
          <p:spPr>
            <a:xfrm rot="-9401137">
              <a:off x="8827740" y="3642030"/>
              <a:ext cx="11018" cy="26197"/>
            </a:xfrm>
            <a:custGeom>
              <a:avLst/>
              <a:gdLst/>
              <a:ahLst/>
              <a:cxnLst/>
              <a:rect l="l" t="t" r="r" b="b"/>
              <a:pathLst>
                <a:path w="323" h="768" extrusionOk="0">
                  <a:moveTo>
                    <a:pt x="0" y="1"/>
                  </a:moveTo>
                  <a:lnTo>
                    <a:pt x="81" y="767"/>
                  </a:lnTo>
                  <a:lnTo>
                    <a:pt x="282" y="444"/>
                  </a:lnTo>
                  <a:cubicBezTo>
                    <a:pt x="323" y="364"/>
                    <a:pt x="323" y="283"/>
                    <a:pt x="323" y="20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5" name="Google Shape;1245;p31"/>
            <p:cNvSpPr/>
            <p:nvPr/>
          </p:nvSpPr>
          <p:spPr>
            <a:xfrm rot="-9401137">
              <a:off x="7694338" y="3638914"/>
              <a:ext cx="64673" cy="68834"/>
            </a:xfrm>
            <a:custGeom>
              <a:avLst/>
              <a:gdLst/>
              <a:ahLst/>
              <a:cxnLst/>
              <a:rect l="l" t="t" r="r" b="b"/>
              <a:pathLst>
                <a:path w="1896" h="2018" extrusionOk="0">
                  <a:moveTo>
                    <a:pt x="766" y="1"/>
                  </a:moveTo>
                  <a:lnTo>
                    <a:pt x="565" y="82"/>
                  </a:lnTo>
                  <a:lnTo>
                    <a:pt x="282" y="364"/>
                  </a:lnTo>
                  <a:lnTo>
                    <a:pt x="81" y="767"/>
                  </a:lnTo>
                  <a:cubicBezTo>
                    <a:pt x="40" y="928"/>
                    <a:pt x="0" y="1090"/>
                    <a:pt x="40" y="1251"/>
                  </a:cubicBezTo>
                  <a:lnTo>
                    <a:pt x="282" y="1695"/>
                  </a:lnTo>
                  <a:lnTo>
                    <a:pt x="605" y="1896"/>
                  </a:lnTo>
                  <a:lnTo>
                    <a:pt x="766" y="1977"/>
                  </a:lnTo>
                  <a:cubicBezTo>
                    <a:pt x="847" y="2004"/>
                    <a:pt x="937" y="2017"/>
                    <a:pt x="1029" y="2017"/>
                  </a:cubicBezTo>
                  <a:cubicBezTo>
                    <a:pt x="1214" y="2017"/>
                    <a:pt x="1412" y="1964"/>
                    <a:pt x="1573" y="1856"/>
                  </a:cubicBezTo>
                  <a:lnTo>
                    <a:pt x="1815" y="1533"/>
                  </a:lnTo>
                  <a:lnTo>
                    <a:pt x="1895" y="1251"/>
                  </a:lnTo>
                  <a:lnTo>
                    <a:pt x="1895" y="807"/>
                  </a:lnTo>
                  <a:lnTo>
                    <a:pt x="1815" y="485"/>
                  </a:lnTo>
                  <a:lnTo>
                    <a:pt x="1492" y="162"/>
                  </a:lnTo>
                  <a:lnTo>
                    <a:pt x="12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6" name="Google Shape;1246;p31"/>
            <p:cNvSpPr/>
            <p:nvPr/>
          </p:nvSpPr>
          <p:spPr>
            <a:xfrm rot="-9401137">
              <a:off x="7449843" y="3665319"/>
              <a:ext cx="70199" cy="74326"/>
            </a:xfrm>
            <a:custGeom>
              <a:avLst/>
              <a:gdLst/>
              <a:ahLst/>
              <a:cxnLst/>
              <a:rect l="l" t="t" r="r" b="b"/>
              <a:pathLst>
                <a:path w="2058" h="2179" extrusionOk="0">
                  <a:moveTo>
                    <a:pt x="928" y="1"/>
                  </a:moveTo>
                  <a:lnTo>
                    <a:pt x="565" y="82"/>
                  </a:lnTo>
                  <a:lnTo>
                    <a:pt x="364" y="203"/>
                  </a:lnTo>
                  <a:lnTo>
                    <a:pt x="162" y="445"/>
                  </a:lnTo>
                  <a:cubicBezTo>
                    <a:pt x="41" y="727"/>
                    <a:pt x="1" y="1049"/>
                    <a:pt x="122" y="1332"/>
                  </a:cubicBezTo>
                  <a:cubicBezTo>
                    <a:pt x="243" y="1695"/>
                    <a:pt x="525" y="2017"/>
                    <a:pt x="848" y="2179"/>
                  </a:cubicBezTo>
                  <a:lnTo>
                    <a:pt x="1251" y="2179"/>
                  </a:lnTo>
                  <a:lnTo>
                    <a:pt x="1574" y="2017"/>
                  </a:lnTo>
                  <a:lnTo>
                    <a:pt x="1856" y="1735"/>
                  </a:lnTo>
                  <a:cubicBezTo>
                    <a:pt x="2017" y="1412"/>
                    <a:pt x="2057" y="1049"/>
                    <a:pt x="1936" y="727"/>
                  </a:cubicBezTo>
                  <a:cubicBezTo>
                    <a:pt x="1775" y="283"/>
                    <a:pt x="1372"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7" name="Google Shape;1247;p31"/>
            <p:cNvSpPr/>
            <p:nvPr/>
          </p:nvSpPr>
          <p:spPr>
            <a:xfrm rot="-9401137">
              <a:off x="7464494" y="3919201"/>
              <a:ext cx="78453" cy="77225"/>
            </a:xfrm>
            <a:custGeom>
              <a:avLst/>
              <a:gdLst/>
              <a:ahLst/>
              <a:cxnLst/>
              <a:rect l="l" t="t" r="r" b="b"/>
              <a:pathLst>
                <a:path w="2300" h="2264" extrusionOk="0">
                  <a:moveTo>
                    <a:pt x="1073" y="1"/>
                  </a:moveTo>
                  <a:cubicBezTo>
                    <a:pt x="663" y="1"/>
                    <a:pt x="268" y="236"/>
                    <a:pt x="81" y="610"/>
                  </a:cubicBezTo>
                  <a:lnTo>
                    <a:pt x="0" y="933"/>
                  </a:lnTo>
                  <a:lnTo>
                    <a:pt x="0" y="1215"/>
                  </a:lnTo>
                  <a:lnTo>
                    <a:pt x="121" y="1538"/>
                  </a:lnTo>
                  <a:cubicBezTo>
                    <a:pt x="323" y="1860"/>
                    <a:pt x="686" y="2143"/>
                    <a:pt x="1130" y="2264"/>
                  </a:cubicBezTo>
                  <a:lnTo>
                    <a:pt x="1452" y="2264"/>
                  </a:lnTo>
                  <a:lnTo>
                    <a:pt x="1694" y="2183"/>
                  </a:lnTo>
                  <a:lnTo>
                    <a:pt x="1977" y="1981"/>
                  </a:lnTo>
                  <a:cubicBezTo>
                    <a:pt x="2219" y="1659"/>
                    <a:pt x="2299" y="1215"/>
                    <a:pt x="2178" y="812"/>
                  </a:cubicBezTo>
                  <a:cubicBezTo>
                    <a:pt x="2017" y="368"/>
                    <a:pt x="1614" y="46"/>
                    <a:pt x="1170" y="5"/>
                  </a:cubicBezTo>
                  <a:cubicBezTo>
                    <a:pt x="1138" y="2"/>
                    <a:pt x="1106"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8" name="Google Shape;1248;p31"/>
            <p:cNvSpPr/>
            <p:nvPr/>
          </p:nvSpPr>
          <p:spPr>
            <a:xfrm rot="-9401137">
              <a:off x="8463973" y="3468754"/>
              <a:ext cx="53689" cy="53655"/>
            </a:xfrm>
            <a:custGeom>
              <a:avLst/>
              <a:gdLst/>
              <a:ahLst/>
              <a:cxnLst/>
              <a:rect l="l" t="t" r="r" b="b"/>
              <a:pathLst>
                <a:path w="1574" h="1573" extrusionOk="0">
                  <a:moveTo>
                    <a:pt x="726" y="0"/>
                  </a:moveTo>
                  <a:cubicBezTo>
                    <a:pt x="565" y="40"/>
                    <a:pt x="404" y="161"/>
                    <a:pt x="283" y="323"/>
                  </a:cubicBezTo>
                  <a:lnTo>
                    <a:pt x="202" y="363"/>
                  </a:lnTo>
                  <a:lnTo>
                    <a:pt x="41" y="686"/>
                  </a:lnTo>
                  <a:lnTo>
                    <a:pt x="0" y="887"/>
                  </a:lnTo>
                  <a:cubicBezTo>
                    <a:pt x="0" y="928"/>
                    <a:pt x="0" y="1008"/>
                    <a:pt x="41" y="1049"/>
                  </a:cubicBezTo>
                  <a:cubicBezTo>
                    <a:pt x="81" y="1250"/>
                    <a:pt x="242" y="1412"/>
                    <a:pt x="444" y="1533"/>
                  </a:cubicBezTo>
                  <a:cubicBezTo>
                    <a:pt x="538" y="1559"/>
                    <a:pt x="637" y="1573"/>
                    <a:pt x="735" y="1573"/>
                  </a:cubicBezTo>
                  <a:cubicBezTo>
                    <a:pt x="932" y="1573"/>
                    <a:pt x="1130" y="1519"/>
                    <a:pt x="1291" y="1412"/>
                  </a:cubicBezTo>
                  <a:lnTo>
                    <a:pt x="1452" y="1250"/>
                  </a:lnTo>
                  <a:lnTo>
                    <a:pt x="1573" y="928"/>
                  </a:lnTo>
                  <a:lnTo>
                    <a:pt x="1573" y="726"/>
                  </a:lnTo>
                  <a:lnTo>
                    <a:pt x="1573" y="645"/>
                  </a:lnTo>
                  <a:cubicBezTo>
                    <a:pt x="1493" y="403"/>
                    <a:pt x="1331" y="161"/>
                    <a:pt x="1130" y="40"/>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9" name="Google Shape;1249;p31"/>
            <p:cNvSpPr/>
            <p:nvPr/>
          </p:nvSpPr>
          <p:spPr>
            <a:xfrm rot="-9401137">
              <a:off x="7873717" y="3694214"/>
              <a:ext cx="63309" cy="70949"/>
            </a:xfrm>
            <a:custGeom>
              <a:avLst/>
              <a:gdLst/>
              <a:ahLst/>
              <a:cxnLst/>
              <a:rect l="l" t="t" r="r" b="b"/>
              <a:pathLst>
                <a:path w="1856" h="2080" extrusionOk="0">
                  <a:moveTo>
                    <a:pt x="727" y="0"/>
                  </a:moveTo>
                  <a:lnTo>
                    <a:pt x="444" y="121"/>
                  </a:lnTo>
                  <a:lnTo>
                    <a:pt x="122" y="484"/>
                  </a:lnTo>
                  <a:lnTo>
                    <a:pt x="1" y="847"/>
                  </a:lnTo>
                  <a:lnTo>
                    <a:pt x="41" y="1331"/>
                  </a:lnTo>
                  <a:cubicBezTo>
                    <a:pt x="253" y="1966"/>
                    <a:pt x="646" y="2080"/>
                    <a:pt x="897" y="2080"/>
                  </a:cubicBezTo>
                  <a:cubicBezTo>
                    <a:pt x="981" y="2080"/>
                    <a:pt x="1049" y="2067"/>
                    <a:pt x="1090" y="2057"/>
                  </a:cubicBezTo>
                  <a:lnTo>
                    <a:pt x="1452" y="1775"/>
                  </a:lnTo>
                  <a:lnTo>
                    <a:pt x="1694" y="1412"/>
                  </a:lnTo>
                  <a:cubicBezTo>
                    <a:pt x="1815" y="1210"/>
                    <a:pt x="1856" y="968"/>
                    <a:pt x="1815" y="726"/>
                  </a:cubicBezTo>
                  <a:lnTo>
                    <a:pt x="1573" y="282"/>
                  </a:lnTo>
                  <a:lnTo>
                    <a:pt x="1251" y="81"/>
                  </a:lnTo>
                  <a:lnTo>
                    <a:pt x="7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0" name="Google Shape;1250;p31"/>
            <p:cNvSpPr/>
            <p:nvPr/>
          </p:nvSpPr>
          <p:spPr>
            <a:xfrm rot="-9401137">
              <a:off x="7336073" y="2910306"/>
              <a:ext cx="45401" cy="49562"/>
            </a:xfrm>
            <a:custGeom>
              <a:avLst/>
              <a:gdLst/>
              <a:ahLst/>
              <a:cxnLst/>
              <a:rect l="l" t="t" r="r" b="b"/>
              <a:pathLst>
                <a:path w="1331" h="1453" extrusionOk="0">
                  <a:moveTo>
                    <a:pt x="524" y="1"/>
                  </a:moveTo>
                  <a:lnTo>
                    <a:pt x="323" y="122"/>
                  </a:lnTo>
                  <a:lnTo>
                    <a:pt x="81" y="565"/>
                  </a:lnTo>
                  <a:cubicBezTo>
                    <a:pt x="40" y="686"/>
                    <a:pt x="0" y="807"/>
                    <a:pt x="40" y="928"/>
                  </a:cubicBezTo>
                  <a:lnTo>
                    <a:pt x="161" y="1130"/>
                  </a:lnTo>
                  <a:lnTo>
                    <a:pt x="484" y="1372"/>
                  </a:lnTo>
                  <a:cubicBezTo>
                    <a:pt x="605" y="1452"/>
                    <a:pt x="726" y="1452"/>
                    <a:pt x="847" y="1452"/>
                  </a:cubicBezTo>
                  <a:lnTo>
                    <a:pt x="1049" y="1291"/>
                  </a:lnTo>
                  <a:lnTo>
                    <a:pt x="1250" y="928"/>
                  </a:lnTo>
                  <a:cubicBezTo>
                    <a:pt x="1291" y="807"/>
                    <a:pt x="1331" y="686"/>
                    <a:pt x="1291" y="565"/>
                  </a:cubicBezTo>
                  <a:lnTo>
                    <a:pt x="1210" y="364"/>
                  </a:lnTo>
                  <a:lnTo>
                    <a:pt x="847" y="41"/>
                  </a:lnTo>
                  <a:cubicBezTo>
                    <a:pt x="726" y="1"/>
                    <a:pt x="605"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1" name="Google Shape;1251;p31"/>
            <p:cNvSpPr/>
            <p:nvPr/>
          </p:nvSpPr>
          <p:spPr>
            <a:xfrm rot="-9401137">
              <a:off x="8555506" y="2960971"/>
              <a:ext cx="35816" cy="28960"/>
            </a:xfrm>
            <a:custGeom>
              <a:avLst/>
              <a:gdLst/>
              <a:ahLst/>
              <a:cxnLst/>
              <a:rect l="l" t="t" r="r" b="b"/>
              <a:pathLst>
                <a:path w="1050" h="849" extrusionOk="0">
                  <a:moveTo>
                    <a:pt x="559" y="0"/>
                  </a:moveTo>
                  <a:cubicBezTo>
                    <a:pt x="496" y="0"/>
                    <a:pt x="430" y="13"/>
                    <a:pt x="364" y="41"/>
                  </a:cubicBezTo>
                  <a:cubicBezTo>
                    <a:pt x="122" y="122"/>
                    <a:pt x="1" y="364"/>
                    <a:pt x="41" y="646"/>
                  </a:cubicBezTo>
                  <a:lnTo>
                    <a:pt x="202" y="808"/>
                  </a:lnTo>
                  <a:cubicBezTo>
                    <a:pt x="283" y="835"/>
                    <a:pt x="368" y="848"/>
                    <a:pt x="453" y="848"/>
                  </a:cubicBezTo>
                  <a:cubicBezTo>
                    <a:pt x="623" y="848"/>
                    <a:pt x="794" y="794"/>
                    <a:pt x="928" y="687"/>
                  </a:cubicBezTo>
                  <a:lnTo>
                    <a:pt x="1049" y="404"/>
                  </a:lnTo>
                  <a:lnTo>
                    <a:pt x="1049" y="324"/>
                  </a:lnTo>
                  <a:cubicBezTo>
                    <a:pt x="956" y="138"/>
                    <a:pt x="769"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6">
    <p:spTree>
      <p:nvGrpSpPr>
        <p:cNvPr id="1" name="Shape 1252"/>
        <p:cNvGrpSpPr/>
        <p:nvPr/>
      </p:nvGrpSpPr>
      <p:grpSpPr>
        <a:xfrm>
          <a:off x="0" y="0"/>
          <a:ext cx="0" cy="0"/>
          <a:chOff x="0" y="0"/>
          <a:chExt cx="0" cy="0"/>
        </a:xfrm>
      </p:grpSpPr>
      <p:grpSp>
        <p:nvGrpSpPr>
          <p:cNvPr id="1253" name="Google Shape;1253;p32"/>
          <p:cNvGrpSpPr/>
          <p:nvPr/>
        </p:nvGrpSpPr>
        <p:grpSpPr>
          <a:xfrm flipH="1">
            <a:off x="8408624" y="-1285242"/>
            <a:ext cx="4758033" cy="5562163"/>
            <a:chOff x="-664267" y="-780406"/>
            <a:chExt cx="3577375" cy="4171622"/>
          </a:xfrm>
        </p:grpSpPr>
        <p:sp>
          <p:nvSpPr>
            <p:cNvPr id="1254" name="Google Shape;1254;p32"/>
            <p:cNvSpPr/>
            <p:nvPr/>
          </p:nvSpPr>
          <p:spPr>
            <a:xfrm rot="-9527801">
              <a:off x="-112352" y="-452067"/>
              <a:ext cx="2473547" cy="351494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5" name="Google Shape;1255;p32"/>
            <p:cNvSpPr/>
            <p:nvPr/>
          </p:nvSpPr>
          <p:spPr>
            <a:xfrm rot="-9527801">
              <a:off x="1067809" y="1094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6" name="Google Shape;1256;p32"/>
            <p:cNvSpPr/>
            <p:nvPr/>
          </p:nvSpPr>
          <p:spPr>
            <a:xfrm rot="-9527801">
              <a:off x="1469052" y="1387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7" name="Google Shape;1257;p32"/>
            <p:cNvSpPr/>
            <p:nvPr/>
          </p:nvSpPr>
          <p:spPr>
            <a:xfrm rot="-9527801">
              <a:off x="1386086" y="423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8" name="Google Shape;1258;p32"/>
            <p:cNvSpPr/>
            <p:nvPr/>
          </p:nvSpPr>
          <p:spPr>
            <a:xfrm rot="-9527801">
              <a:off x="2017466" y="332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9" name="Google Shape;1259;p32"/>
            <p:cNvSpPr/>
            <p:nvPr/>
          </p:nvSpPr>
          <p:spPr>
            <a:xfrm rot="-9527801">
              <a:off x="1934750" y="616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0" name="Google Shape;1260;p32"/>
            <p:cNvSpPr/>
            <p:nvPr/>
          </p:nvSpPr>
          <p:spPr>
            <a:xfrm rot="-9527801">
              <a:off x="1761762" y="482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1" name="Google Shape;1261;p32"/>
            <p:cNvSpPr/>
            <p:nvPr/>
          </p:nvSpPr>
          <p:spPr>
            <a:xfrm rot="-9527801">
              <a:off x="1623811" y="262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2" name="Google Shape;1262;p32"/>
            <p:cNvSpPr/>
            <p:nvPr/>
          </p:nvSpPr>
          <p:spPr>
            <a:xfrm rot="-9527801">
              <a:off x="2103455" y="512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3" name="Google Shape;1263;p32"/>
            <p:cNvSpPr/>
            <p:nvPr/>
          </p:nvSpPr>
          <p:spPr>
            <a:xfrm rot="-9527801">
              <a:off x="1245107" y="1351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4" name="Google Shape;1264;p32"/>
            <p:cNvSpPr/>
            <p:nvPr/>
          </p:nvSpPr>
          <p:spPr>
            <a:xfrm rot="-9527801">
              <a:off x="1651070" y="1318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5" name="Google Shape;1265;p32"/>
            <p:cNvSpPr/>
            <p:nvPr/>
          </p:nvSpPr>
          <p:spPr>
            <a:xfrm rot="-9527801">
              <a:off x="1347731" y="1099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6" name="Google Shape;1266;p32"/>
            <p:cNvSpPr/>
            <p:nvPr/>
          </p:nvSpPr>
          <p:spPr>
            <a:xfrm rot="-9527801">
              <a:off x="2026810" y="1372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7" name="Google Shape;1267;p32"/>
            <p:cNvSpPr/>
            <p:nvPr/>
          </p:nvSpPr>
          <p:spPr>
            <a:xfrm rot="-9527801">
              <a:off x="2035269" y="1138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8" name="Google Shape;1268;p32"/>
            <p:cNvSpPr/>
            <p:nvPr/>
          </p:nvSpPr>
          <p:spPr>
            <a:xfrm rot="-9527801">
              <a:off x="1361634" y="1227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9" name="Google Shape;1269;p32"/>
            <p:cNvSpPr/>
            <p:nvPr/>
          </p:nvSpPr>
          <p:spPr>
            <a:xfrm rot="-9527801">
              <a:off x="1359652" y="1561676"/>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0" name="Google Shape;1270;p32"/>
            <p:cNvSpPr/>
            <p:nvPr/>
          </p:nvSpPr>
          <p:spPr>
            <a:xfrm rot="-9527801">
              <a:off x="1565233" y="1589795"/>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1" name="Google Shape;1271;p32"/>
            <p:cNvSpPr/>
            <p:nvPr/>
          </p:nvSpPr>
          <p:spPr>
            <a:xfrm rot="-9527801">
              <a:off x="1704325" y="1438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2" name="Google Shape;1272;p32"/>
            <p:cNvSpPr/>
            <p:nvPr/>
          </p:nvSpPr>
          <p:spPr>
            <a:xfrm rot="-9527801">
              <a:off x="1583564" y="1460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3" name="Google Shape;1273;p32"/>
            <p:cNvSpPr/>
            <p:nvPr/>
          </p:nvSpPr>
          <p:spPr>
            <a:xfrm rot="-9527801">
              <a:off x="1857953" y="1560406"/>
              <a:ext cx="15180"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4" name="Google Shape;1274;p32"/>
            <p:cNvSpPr/>
            <p:nvPr/>
          </p:nvSpPr>
          <p:spPr>
            <a:xfrm rot="-9527801">
              <a:off x="1537989" y="815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5" name="Google Shape;1275;p32"/>
            <p:cNvSpPr/>
            <p:nvPr/>
          </p:nvSpPr>
          <p:spPr>
            <a:xfrm rot="-9527801">
              <a:off x="1736219" y="702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6" name="Google Shape;1276;p32"/>
            <p:cNvSpPr/>
            <p:nvPr/>
          </p:nvSpPr>
          <p:spPr>
            <a:xfrm rot="-9527801">
              <a:off x="1875528" y="835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7" name="Google Shape;1277;p32"/>
            <p:cNvSpPr/>
            <p:nvPr/>
          </p:nvSpPr>
          <p:spPr>
            <a:xfrm rot="-9527801">
              <a:off x="1619619" y="834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8" name="Google Shape;1278;p32"/>
            <p:cNvSpPr/>
            <p:nvPr/>
          </p:nvSpPr>
          <p:spPr>
            <a:xfrm rot="-9527801">
              <a:off x="1217568" y="696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9" name="Google Shape;1279;p32"/>
            <p:cNvSpPr/>
            <p:nvPr/>
          </p:nvSpPr>
          <p:spPr>
            <a:xfrm rot="-9527801">
              <a:off x="1673170" y="1032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0" name="Google Shape;1280;p32"/>
            <p:cNvSpPr/>
            <p:nvPr/>
          </p:nvSpPr>
          <p:spPr>
            <a:xfrm rot="-9527801">
              <a:off x="1547831" y="1050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1" name="Google Shape;1281;p32"/>
            <p:cNvSpPr/>
            <p:nvPr/>
          </p:nvSpPr>
          <p:spPr>
            <a:xfrm rot="-9527801">
              <a:off x="1295543" y="1023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2" name="Google Shape;1282;p32"/>
            <p:cNvSpPr/>
            <p:nvPr/>
          </p:nvSpPr>
          <p:spPr>
            <a:xfrm rot="-9527801">
              <a:off x="1343161" y="928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3" name="Google Shape;1283;p32"/>
            <p:cNvSpPr/>
            <p:nvPr/>
          </p:nvSpPr>
          <p:spPr>
            <a:xfrm rot="-9527801">
              <a:off x="1606046" y="475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4" name="Google Shape;1284;p32"/>
            <p:cNvSpPr/>
            <p:nvPr/>
          </p:nvSpPr>
          <p:spPr>
            <a:xfrm rot="-9527801">
              <a:off x="1560542" y="1180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5" name="Google Shape;1285;p32"/>
            <p:cNvSpPr/>
            <p:nvPr/>
          </p:nvSpPr>
          <p:spPr>
            <a:xfrm rot="-9527801">
              <a:off x="2063771" y="930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6" name="Google Shape;1286;p32"/>
            <p:cNvSpPr/>
            <p:nvPr/>
          </p:nvSpPr>
          <p:spPr>
            <a:xfrm rot="-9527801">
              <a:off x="1766592" y="1057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32"/>
            <p:cNvSpPr/>
            <p:nvPr/>
          </p:nvSpPr>
          <p:spPr>
            <a:xfrm rot="-9527801">
              <a:off x="1809023" y="1291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32"/>
            <p:cNvSpPr/>
            <p:nvPr/>
          </p:nvSpPr>
          <p:spPr>
            <a:xfrm rot="-9527801">
              <a:off x="1474706" y="666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9" name="Google Shape;1289;p32"/>
            <p:cNvSpPr/>
            <p:nvPr/>
          </p:nvSpPr>
          <p:spPr>
            <a:xfrm rot="-9527801">
              <a:off x="2100858" y="669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90" name="Google Shape;1290;p32"/>
          <p:cNvGrpSpPr/>
          <p:nvPr/>
        </p:nvGrpSpPr>
        <p:grpSpPr>
          <a:xfrm>
            <a:off x="-1421220" y="3336749"/>
            <a:ext cx="5560890" cy="4799448"/>
            <a:chOff x="-1068559" y="2502562"/>
            <a:chExt cx="4181011" cy="3599586"/>
          </a:xfrm>
        </p:grpSpPr>
        <p:sp>
          <p:nvSpPr>
            <p:cNvPr id="1291" name="Google Shape;1291;p32"/>
            <p:cNvSpPr/>
            <p:nvPr/>
          </p:nvSpPr>
          <p:spPr>
            <a:xfrm rot="6704763">
              <a:off x="-214760" y="2544978"/>
              <a:ext cx="2473413" cy="351475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32"/>
            <p:cNvSpPr/>
            <p:nvPr/>
          </p:nvSpPr>
          <p:spPr>
            <a:xfrm rot="7217726">
              <a:off x="802535" y="4312647"/>
              <a:ext cx="16544"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32"/>
            <p:cNvSpPr/>
            <p:nvPr/>
          </p:nvSpPr>
          <p:spPr>
            <a:xfrm rot="7217726">
              <a:off x="1155721" y="3963156"/>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32"/>
            <p:cNvSpPr/>
            <p:nvPr/>
          </p:nvSpPr>
          <p:spPr>
            <a:xfrm rot="7217726">
              <a:off x="192044" y="3888462"/>
              <a:ext cx="19273"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5" name="Google Shape;1295;p32"/>
            <p:cNvSpPr/>
            <p:nvPr/>
          </p:nvSpPr>
          <p:spPr>
            <a:xfrm rot="7217726">
              <a:off x="202477" y="325115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6" name="Google Shape;1296;p32"/>
            <p:cNvSpPr/>
            <p:nvPr/>
          </p:nvSpPr>
          <p:spPr>
            <a:xfrm rot="7217726">
              <a:off x="473627" y="337124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32"/>
            <p:cNvSpPr/>
            <p:nvPr/>
          </p:nvSpPr>
          <p:spPr>
            <a:xfrm rot="7217726">
              <a:off x="311477" y="3530909"/>
              <a:ext cx="12416"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32"/>
            <p:cNvSpPr/>
            <p:nvPr/>
          </p:nvSpPr>
          <p:spPr>
            <a:xfrm rot="7217726">
              <a:off x="73236" y="3630643"/>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32"/>
            <p:cNvSpPr/>
            <p:nvPr/>
          </p:nvSpPr>
          <p:spPr>
            <a:xfrm rot="7217726">
              <a:off x="396655" y="3196498"/>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32"/>
            <p:cNvSpPr/>
            <p:nvPr/>
          </p:nvSpPr>
          <p:spPr>
            <a:xfrm rot="7217726">
              <a:off x="1089968" y="4176162"/>
              <a:ext cx="13781"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32"/>
            <p:cNvSpPr/>
            <p:nvPr/>
          </p:nvSpPr>
          <p:spPr>
            <a:xfrm rot="7217726">
              <a:off x="1117804" y="3748249"/>
              <a:ext cx="42673" cy="35782"/>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32"/>
            <p:cNvSpPr/>
            <p:nvPr/>
          </p:nvSpPr>
          <p:spPr>
            <a:xfrm rot="7217726">
              <a:off x="856800" y="4027194"/>
              <a:ext cx="23434"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32"/>
            <p:cNvSpPr/>
            <p:nvPr/>
          </p:nvSpPr>
          <p:spPr>
            <a:xfrm rot="7217726">
              <a:off x="1233611" y="3399525"/>
              <a:ext cx="23434" cy="25685"/>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32"/>
            <p:cNvSpPr/>
            <p:nvPr/>
          </p:nvSpPr>
          <p:spPr>
            <a:xfrm rot="7217726">
              <a:off x="1003160" y="3354541"/>
              <a:ext cx="23400"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5" name="Google Shape;1305;p32"/>
            <p:cNvSpPr/>
            <p:nvPr/>
          </p:nvSpPr>
          <p:spPr>
            <a:xfrm rot="7217726">
              <a:off x="984633" y="4032715"/>
              <a:ext cx="24799"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6" name="Google Shape;1306;p32"/>
            <p:cNvSpPr/>
            <p:nvPr/>
          </p:nvSpPr>
          <p:spPr>
            <a:xfrm rot="7217726">
              <a:off x="1316026" y="4095450"/>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32"/>
            <p:cNvSpPr/>
            <p:nvPr/>
          </p:nvSpPr>
          <p:spPr>
            <a:xfrm rot="7217726">
              <a:off x="1372651" y="3897634"/>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32"/>
            <p:cNvSpPr/>
            <p:nvPr/>
          </p:nvSpPr>
          <p:spPr>
            <a:xfrm rot="7217726">
              <a:off x="1246806" y="3724950"/>
              <a:ext cx="28926"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32"/>
            <p:cNvSpPr/>
            <p:nvPr/>
          </p:nvSpPr>
          <p:spPr>
            <a:xfrm rot="7217726">
              <a:off x="1250579" y="3849006"/>
              <a:ext cx="26163"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32"/>
            <p:cNvSpPr/>
            <p:nvPr/>
          </p:nvSpPr>
          <p:spPr>
            <a:xfrm rot="7217726">
              <a:off x="1391534" y="3603714"/>
              <a:ext cx="15179"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32"/>
            <p:cNvSpPr/>
            <p:nvPr/>
          </p:nvSpPr>
          <p:spPr>
            <a:xfrm rot="7217726">
              <a:off x="611281" y="3776068"/>
              <a:ext cx="39910" cy="49427"/>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32"/>
            <p:cNvSpPr/>
            <p:nvPr/>
          </p:nvSpPr>
          <p:spPr>
            <a:xfrm rot="7217726">
              <a:off x="526935" y="3581202"/>
              <a:ext cx="22070" cy="25890"/>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32"/>
            <p:cNvSpPr/>
            <p:nvPr/>
          </p:nvSpPr>
          <p:spPr>
            <a:xfrm rot="7217726">
              <a:off x="680564" y="3448694"/>
              <a:ext cx="39910" cy="42707"/>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32"/>
            <p:cNvSpPr/>
            <p:nvPr/>
          </p:nvSpPr>
          <p:spPr>
            <a:xfrm rot="7217726">
              <a:off x="637937" y="3702719"/>
              <a:ext cx="39944" cy="39296"/>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32"/>
            <p:cNvSpPr/>
            <p:nvPr/>
          </p:nvSpPr>
          <p:spPr>
            <a:xfrm rot="7217726">
              <a:off x="439392" y="4092269"/>
              <a:ext cx="22070" cy="26197"/>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32"/>
            <p:cNvSpPr/>
            <p:nvPr/>
          </p:nvSpPr>
          <p:spPr>
            <a:xfrm rot="7217726">
              <a:off x="842854" y="3685905"/>
              <a:ext cx="33053" cy="35919"/>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32"/>
            <p:cNvSpPr/>
            <p:nvPr/>
          </p:nvSpPr>
          <p:spPr>
            <a:xfrm rot="7217726">
              <a:off x="840757" y="3810704"/>
              <a:ext cx="35782" cy="37181"/>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32"/>
            <p:cNvSpPr/>
            <p:nvPr/>
          </p:nvSpPr>
          <p:spPr>
            <a:xfrm rot="7217726">
              <a:off x="773838" y="4073218"/>
              <a:ext cx="15145"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32"/>
            <p:cNvSpPr/>
            <p:nvPr/>
          </p:nvSpPr>
          <p:spPr>
            <a:xfrm rot="7217726">
              <a:off x="687425" y="4003935"/>
              <a:ext cx="23434" cy="26709"/>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32"/>
            <p:cNvSpPr/>
            <p:nvPr/>
          </p:nvSpPr>
          <p:spPr>
            <a:xfrm rot="7217726">
              <a:off x="280383" y="3681184"/>
              <a:ext cx="15179"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32"/>
            <p:cNvSpPr/>
            <p:nvPr/>
          </p:nvSpPr>
          <p:spPr>
            <a:xfrm rot="7217726">
              <a:off x="970519" y="3815457"/>
              <a:ext cx="39944" cy="39910"/>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32"/>
            <p:cNvSpPr/>
            <p:nvPr/>
          </p:nvSpPr>
          <p:spPr>
            <a:xfrm rot="7217726">
              <a:off x="802263" y="3290613"/>
              <a:ext cx="27562" cy="27084"/>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32"/>
            <p:cNvSpPr/>
            <p:nvPr/>
          </p:nvSpPr>
          <p:spPr>
            <a:xfrm rot="7217726">
              <a:off x="883164" y="3597989"/>
              <a:ext cx="31689" cy="36601"/>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32"/>
            <p:cNvSpPr/>
            <p:nvPr/>
          </p:nvSpPr>
          <p:spPr>
            <a:xfrm rot="7217726">
              <a:off x="1121376" y="3587110"/>
              <a:ext cx="38545" cy="42809"/>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32"/>
            <p:cNvSpPr/>
            <p:nvPr/>
          </p:nvSpPr>
          <p:spPr>
            <a:xfrm rot="7217726">
              <a:off x="448557" y="3834167"/>
              <a:ext cx="23400" cy="23400"/>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32"/>
            <p:cNvSpPr/>
            <p:nvPr/>
          </p:nvSpPr>
          <p:spPr>
            <a:xfrm rot="7217726">
              <a:off x="547427" y="3221631"/>
              <a:ext cx="19307"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7">
    <p:spTree>
      <p:nvGrpSpPr>
        <p:cNvPr id="1" name="Shape 1327"/>
        <p:cNvGrpSpPr/>
        <p:nvPr/>
      </p:nvGrpSpPr>
      <p:grpSpPr>
        <a:xfrm>
          <a:off x="0" y="0"/>
          <a:ext cx="0" cy="0"/>
          <a:chOff x="0" y="0"/>
          <a:chExt cx="0" cy="0"/>
        </a:xfrm>
      </p:grpSpPr>
      <p:sp>
        <p:nvSpPr>
          <p:cNvPr id="1328" name="Google Shape;1328;p33"/>
          <p:cNvSpPr/>
          <p:nvPr/>
        </p:nvSpPr>
        <p:spPr>
          <a:xfrm rot="3863130" flipH="1">
            <a:off x="-2432599" y="3466326"/>
            <a:ext cx="5902144" cy="5764569"/>
          </a:xfrm>
          <a:custGeom>
            <a:avLst/>
            <a:gdLst/>
            <a:ahLst/>
            <a:cxnLst/>
            <a:rect l="l" t="t" r="r" b="b"/>
            <a:pathLst>
              <a:path w="164618" h="181830" extrusionOk="0">
                <a:moveTo>
                  <a:pt x="17337" y="0"/>
                </a:moveTo>
                <a:cubicBezTo>
                  <a:pt x="11319" y="0"/>
                  <a:pt x="5466" y="2631"/>
                  <a:pt x="351" y="7417"/>
                </a:cubicBezTo>
                <a:lnTo>
                  <a:pt x="0" y="23756"/>
                </a:lnTo>
                <a:cubicBezTo>
                  <a:pt x="11551" y="25117"/>
                  <a:pt x="25123" y="28148"/>
                  <a:pt x="31316" y="39963"/>
                </a:cubicBezTo>
                <a:cubicBezTo>
                  <a:pt x="35137" y="47342"/>
                  <a:pt x="35006" y="56214"/>
                  <a:pt x="38212" y="63944"/>
                </a:cubicBezTo>
                <a:cubicBezTo>
                  <a:pt x="42253" y="73739"/>
                  <a:pt x="51125" y="80107"/>
                  <a:pt x="59733" y="84675"/>
                </a:cubicBezTo>
                <a:cubicBezTo>
                  <a:pt x="68386" y="89243"/>
                  <a:pt x="76336" y="94382"/>
                  <a:pt x="84900" y="99960"/>
                </a:cubicBezTo>
                <a:cubicBezTo>
                  <a:pt x="106334" y="113927"/>
                  <a:pt x="117885" y="167116"/>
                  <a:pt x="111956" y="181830"/>
                </a:cubicBezTo>
                <a:lnTo>
                  <a:pt x="164618" y="98159"/>
                </a:lnTo>
                <a:cubicBezTo>
                  <a:pt x="155043" y="77033"/>
                  <a:pt x="135498" y="61353"/>
                  <a:pt x="115426" y="58673"/>
                </a:cubicBezTo>
                <a:cubicBezTo>
                  <a:pt x="112484" y="58295"/>
                  <a:pt x="109552" y="58172"/>
                  <a:pt x="106623" y="58172"/>
                </a:cubicBezTo>
                <a:cubicBezTo>
                  <a:pt x="101103" y="58172"/>
                  <a:pt x="95600" y="58611"/>
                  <a:pt x="90084" y="58611"/>
                </a:cubicBezTo>
                <a:cubicBezTo>
                  <a:pt x="89352" y="58611"/>
                  <a:pt x="88620" y="58603"/>
                  <a:pt x="87887" y="58586"/>
                </a:cubicBezTo>
                <a:cubicBezTo>
                  <a:pt x="78664" y="58366"/>
                  <a:pt x="68781" y="56302"/>
                  <a:pt x="61227" y="49362"/>
                </a:cubicBezTo>
                <a:cubicBezTo>
                  <a:pt x="48841" y="38074"/>
                  <a:pt x="45854" y="17036"/>
                  <a:pt x="33073" y="6319"/>
                </a:cubicBezTo>
                <a:cubicBezTo>
                  <a:pt x="27958" y="2002"/>
                  <a:pt x="22585" y="0"/>
                  <a:pt x="1733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29" name="Google Shape;1329;p33"/>
          <p:cNvGrpSpPr/>
          <p:nvPr/>
        </p:nvGrpSpPr>
        <p:grpSpPr>
          <a:xfrm rot="-4498532">
            <a:off x="201854" y="4133529"/>
            <a:ext cx="2545775" cy="2579839"/>
            <a:chOff x="-754697" y="1352100"/>
            <a:chExt cx="6171556" cy="3954075"/>
          </a:xfrm>
        </p:grpSpPr>
        <p:sp>
          <p:nvSpPr>
            <p:cNvPr id="1330" name="Google Shape;1330;p33"/>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33"/>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33"/>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33"/>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33"/>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33"/>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33"/>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33"/>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33"/>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33"/>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33"/>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41" name="Google Shape;1341;p33"/>
          <p:cNvGrpSpPr/>
          <p:nvPr/>
        </p:nvGrpSpPr>
        <p:grpSpPr>
          <a:xfrm rot="-7699724">
            <a:off x="8386935" y="-3136253"/>
            <a:ext cx="5075849" cy="6338831"/>
            <a:chOff x="6132853" y="1390870"/>
            <a:chExt cx="3806719" cy="4765704"/>
          </a:xfrm>
        </p:grpSpPr>
        <p:sp>
          <p:nvSpPr>
            <p:cNvPr id="1342" name="Google Shape;1342;p33"/>
            <p:cNvSpPr/>
            <p:nvPr/>
          </p:nvSpPr>
          <p:spPr>
            <a:xfrm rot="-9401137">
              <a:off x="6864169" y="1684114"/>
              <a:ext cx="2344087" cy="4179216"/>
            </a:xfrm>
            <a:custGeom>
              <a:avLst/>
              <a:gdLst/>
              <a:ahLst/>
              <a:cxnLst/>
              <a:rect l="l" t="t" r="r" b="b"/>
              <a:pathLst>
                <a:path w="68721" h="122521" extrusionOk="0">
                  <a:moveTo>
                    <a:pt x="66664" y="0"/>
                  </a:moveTo>
                  <a:lnTo>
                    <a:pt x="51581" y="8792"/>
                  </a:lnTo>
                  <a:cubicBezTo>
                    <a:pt x="51218" y="24521"/>
                    <a:pt x="46822" y="40410"/>
                    <a:pt x="37708" y="52549"/>
                  </a:cubicBezTo>
                  <a:cubicBezTo>
                    <a:pt x="28917" y="64244"/>
                    <a:pt x="15515" y="72109"/>
                    <a:pt x="1716" y="72109"/>
                  </a:cubicBezTo>
                  <a:cubicBezTo>
                    <a:pt x="1145" y="72109"/>
                    <a:pt x="573" y="72096"/>
                    <a:pt x="0" y="72069"/>
                  </a:cubicBezTo>
                  <a:lnTo>
                    <a:pt x="0" y="72069"/>
                  </a:lnTo>
                  <a:lnTo>
                    <a:pt x="6412" y="122520"/>
                  </a:lnTo>
                  <a:cubicBezTo>
                    <a:pt x="9518" y="113406"/>
                    <a:pt x="18350" y="108486"/>
                    <a:pt x="26294" y="103969"/>
                  </a:cubicBezTo>
                  <a:cubicBezTo>
                    <a:pt x="36498" y="98161"/>
                    <a:pt x="46540" y="91507"/>
                    <a:pt x="54484" y="82393"/>
                  </a:cubicBezTo>
                  <a:cubicBezTo>
                    <a:pt x="62470" y="73319"/>
                    <a:pt x="68237" y="61422"/>
                    <a:pt x="68559" y="48879"/>
                  </a:cubicBezTo>
                  <a:cubicBezTo>
                    <a:pt x="68721" y="42628"/>
                    <a:pt x="67591" y="36458"/>
                    <a:pt x="66825" y="30247"/>
                  </a:cubicBezTo>
                  <a:cubicBezTo>
                    <a:pt x="65656" y="20205"/>
                    <a:pt x="65575" y="10042"/>
                    <a:pt x="66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33"/>
            <p:cNvSpPr/>
            <p:nvPr/>
          </p:nvSpPr>
          <p:spPr>
            <a:xfrm rot="-9401137">
              <a:off x="7272015" y="4313412"/>
              <a:ext cx="31688" cy="19545"/>
            </a:xfrm>
            <a:custGeom>
              <a:avLst/>
              <a:gdLst/>
              <a:ahLst/>
              <a:cxnLst/>
              <a:rect l="l" t="t" r="r" b="b"/>
              <a:pathLst>
                <a:path w="929" h="573" extrusionOk="0">
                  <a:moveTo>
                    <a:pt x="538" y="0"/>
                  </a:moveTo>
                  <a:cubicBezTo>
                    <a:pt x="478" y="0"/>
                    <a:pt x="418" y="15"/>
                    <a:pt x="364" y="48"/>
                  </a:cubicBezTo>
                  <a:cubicBezTo>
                    <a:pt x="243" y="48"/>
                    <a:pt x="202" y="129"/>
                    <a:pt x="122" y="209"/>
                  </a:cubicBezTo>
                  <a:cubicBezTo>
                    <a:pt x="41" y="290"/>
                    <a:pt x="1" y="451"/>
                    <a:pt x="41" y="572"/>
                  </a:cubicBezTo>
                  <a:lnTo>
                    <a:pt x="323" y="451"/>
                  </a:lnTo>
                  <a:lnTo>
                    <a:pt x="323" y="491"/>
                  </a:lnTo>
                  <a:cubicBezTo>
                    <a:pt x="342" y="485"/>
                    <a:pt x="358" y="483"/>
                    <a:pt x="373" y="483"/>
                  </a:cubicBezTo>
                  <a:cubicBezTo>
                    <a:pt x="433" y="483"/>
                    <a:pt x="475" y="520"/>
                    <a:pt x="541" y="520"/>
                  </a:cubicBezTo>
                  <a:cubicBezTo>
                    <a:pt x="570" y="520"/>
                    <a:pt x="604" y="513"/>
                    <a:pt x="646" y="491"/>
                  </a:cubicBezTo>
                  <a:cubicBezTo>
                    <a:pt x="646" y="451"/>
                    <a:pt x="646" y="411"/>
                    <a:pt x="646" y="411"/>
                  </a:cubicBezTo>
                  <a:lnTo>
                    <a:pt x="928" y="290"/>
                  </a:lnTo>
                  <a:cubicBezTo>
                    <a:pt x="869" y="113"/>
                    <a:pt x="702"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33"/>
            <p:cNvSpPr/>
            <p:nvPr/>
          </p:nvSpPr>
          <p:spPr>
            <a:xfrm rot="-9401137">
              <a:off x="8234467" y="2847548"/>
              <a:ext cx="42672" cy="50961"/>
            </a:xfrm>
            <a:custGeom>
              <a:avLst/>
              <a:gdLst/>
              <a:ahLst/>
              <a:cxnLst/>
              <a:rect l="l" t="t" r="r" b="b"/>
              <a:pathLst>
                <a:path w="1251" h="1494" extrusionOk="0">
                  <a:moveTo>
                    <a:pt x="484" y="1"/>
                  </a:moveTo>
                  <a:lnTo>
                    <a:pt x="323" y="82"/>
                  </a:lnTo>
                  <a:lnTo>
                    <a:pt x="162" y="203"/>
                  </a:lnTo>
                  <a:lnTo>
                    <a:pt x="81" y="324"/>
                  </a:lnTo>
                  <a:cubicBezTo>
                    <a:pt x="0" y="525"/>
                    <a:pt x="0" y="767"/>
                    <a:pt x="81" y="929"/>
                  </a:cubicBezTo>
                  <a:cubicBezTo>
                    <a:pt x="162" y="1251"/>
                    <a:pt x="403" y="1453"/>
                    <a:pt x="726" y="1493"/>
                  </a:cubicBezTo>
                  <a:lnTo>
                    <a:pt x="1008" y="1372"/>
                  </a:lnTo>
                  <a:lnTo>
                    <a:pt x="1250" y="1009"/>
                  </a:lnTo>
                  <a:lnTo>
                    <a:pt x="1250" y="687"/>
                  </a:lnTo>
                  <a:lnTo>
                    <a:pt x="1210" y="566"/>
                  </a:lnTo>
                  <a:cubicBezTo>
                    <a:pt x="1008" y="41"/>
                    <a:pt x="645"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33"/>
            <p:cNvSpPr/>
            <p:nvPr/>
          </p:nvSpPr>
          <p:spPr>
            <a:xfrm rot="-9401137">
              <a:off x="8870405" y="2834548"/>
              <a:ext cx="27561" cy="35304"/>
            </a:xfrm>
            <a:custGeom>
              <a:avLst/>
              <a:gdLst/>
              <a:ahLst/>
              <a:cxnLst/>
              <a:rect l="l" t="t" r="r" b="b"/>
              <a:pathLst>
                <a:path w="808" h="1035" extrusionOk="0">
                  <a:moveTo>
                    <a:pt x="376" y="1"/>
                  </a:moveTo>
                  <a:cubicBezTo>
                    <a:pt x="331" y="1"/>
                    <a:pt x="286" y="9"/>
                    <a:pt x="243" y="26"/>
                  </a:cubicBezTo>
                  <a:lnTo>
                    <a:pt x="41" y="268"/>
                  </a:lnTo>
                  <a:cubicBezTo>
                    <a:pt x="41" y="349"/>
                    <a:pt x="41" y="389"/>
                    <a:pt x="41" y="470"/>
                  </a:cubicBezTo>
                  <a:cubicBezTo>
                    <a:pt x="1" y="550"/>
                    <a:pt x="1" y="671"/>
                    <a:pt x="1" y="752"/>
                  </a:cubicBezTo>
                  <a:lnTo>
                    <a:pt x="283" y="1034"/>
                  </a:lnTo>
                  <a:cubicBezTo>
                    <a:pt x="485" y="954"/>
                    <a:pt x="606" y="833"/>
                    <a:pt x="727" y="671"/>
                  </a:cubicBezTo>
                  <a:cubicBezTo>
                    <a:pt x="767" y="550"/>
                    <a:pt x="808" y="389"/>
                    <a:pt x="767" y="268"/>
                  </a:cubicBezTo>
                  <a:cubicBezTo>
                    <a:pt x="704" y="110"/>
                    <a:pt x="541"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33"/>
            <p:cNvSpPr/>
            <p:nvPr/>
          </p:nvSpPr>
          <p:spPr>
            <a:xfrm rot="-9401137">
              <a:off x="8570353" y="2656276"/>
              <a:ext cx="27561" cy="32507"/>
            </a:xfrm>
            <a:custGeom>
              <a:avLst/>
              <a:gdLst/>
              <a:ahLst/>
              <a:cxnLst/>
              <a:rect l="l" t="t" r="r" b="b"/>
              <a:pathLst>
                <a:path w="808" h="953" extrusionOk="0">
                  <a:moveTo>
                    <a:pt x="485" y="0"/>
                  </a:moveTo>
                  <a:cubicBezTo>
                    <a:pt x="324" y="0"/>
                    <a:pt x="203" y="121"/>
                    <a:pt x="122" y="242"/>
                  </a:cubicBezTo>
                  <a:cubicBezTo>
                    <a:pt x="41" y="363"/>
                    <a:pt x="1" y="525"/>
                    <a:pt x="41" y="646"/>
                  </a:cubicBezTo>
                  <a:cubicBezTo>
                    <a:pt x="105" y="837"/>
                    <a:pt x="270" y="953"/>
                    <a:pt x="456" y="953"/>
                  </a:cubicBezTo>
                  <a:cubicBezTo>
                    <a:pt x="505" y="953"/>
                    <a:pt x="555" y="945"/>
                    <a:pt x="606" y="928"/>
                  </a:cubicBezTo>
                  <a:lnTo>
                    <a:pt x="807" y="686"/>
                  </a:lnTo>
                  <a:lnTo>
                    <a:pt x="807" y="605"/>
                  </a:lnTo>
                  <a:cubicBezTo>
                    <a:pt x="807" y="484"/>
                    <a:pt x="807" y="363"/>
                    <a:pt x="807" y="242"/>
                  </a:cubicBezTo>
                  <a:cubicBezTo>
                    <a:pt x="767" y="202"/>
                    <a:pt x="767" y="162"/>
                    <a:pt x="727" y="121"/>
                  </a:cubicBezTo>
                  <a:lnTo>
                    <a:pt x="4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33"/>
            <p:cNvSpPr/>
            <p:nvPr/>
          </p:nvSpPr>
          <p:spPr>
            <a:xfrm rot="-9401137">
              <a:off x="6840050" y="4230111"/>
              <a:ext cx="26163" cy="34690"/>
            </a:xfrm>
            <a:custGeom>
              <a:avLst/>
              <a:gdLst/>
              <a:ahLst/>
              <a:cxnLst/>
              <a:rect l="l" t="t" r="r" b="b"/>
              <a:pathLst>
                <a:path w="767" h="1017" extrusionOk="0">
                  <a:moveTo>
                    <a:pt x="466" y="0"/>
                  </a:moveTo>
                  <a:cubicBezTo>
                    <a:pt x="446" y="0"/>
                    <a:pt x="425" y="3"/>
                    <a:pt x="403" y="8"/>
                  </a:cubicBezTo>
                  <a:lnTo>
                    <a:pt x="161" y="290"/>
                  </a:lnTo>
                  <a:cubicBezTo>
                    <a:pt x="161" y="331"/>
                    <a:pt x="121" y="371"/>
                    <a:pt x="121" y="371"/>
                  </a:cubicBezTo>
                  <a:cubicBezTo>
                    <a:pt x="40" y="532"/>
                    <a:pt x="0" y="694"/>
                    <a:pt x="0" y="855"/>
                  </a:cubicBezTo>
                  <a:lnTo>
                    <a:pt x="323" y="1016"/>
                  </a:lnTo>
                  <a:cubicBezTo>
                    <a:pt x="645" y="855"/>
                    <a:pt x="766" y="532"/>
                    <a:pt x="726" y="210"/>
                  </a:cubicBezTo>
                  <a:cubicBezTo>
                    <a:pt x="691" y="105"/>
                    <a:pt x="596"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33"/>
            <p:cNvSpPr/>
            <p:nvPr/>
          </p:nvSpPr>
          <p:spPr>
            <a:xfrm rot="-9401137">
              <a:off x="7632337" y="4193410"/>
              <a:ext cx="82581" cy="71631"/>
            </a:xfrm>
            <a:custGeom>
              <a:avLst/>
              <a:gdLst/>
              <a:ahLst/>
              <a:cxnLst/>
              <a:rect l="l" t="t" r="r" b="b"/>
              <a:pathLst>
                <a:path w="2421" h="2100" extrusionOk="0">
                  <a:moveTo>
                    <a:pt x="963" y="0"/>
                  </a:moveTo>
                  <a:cubicBezTo>
                    <a:pt x="753" y="0"/>
                    <a:pt x="541" y="81"/>
                    <a:pt x="404" y="218"/>
                  </a:cubicBezTo>
                  <a:cubicBezTo>
                    <a:pt x="122" y="420"/>
                    <a:pt x="1" y="783"/>
                    <a:pt x="82" y="1105"/>
                  </a:cubicBezTo>
                  <a:lnTo>
                    <a:pt x="243" y="1468"/>
                  </a:lnTo>
                  <a:lnTo>
                    <a:pt x="445" y="1710"/>
                  </a:lnTo>
                  <a:lnTo>
                    <a:pt x="646" y="1831"/>
                  </a:lnTo>
                  <a:lnTo>
                    <a:pt x="727" y="1872"/>
                  </a:lnTo>
                  <a:cubicBezTo>
                    <a:pt x="934" y="2027"/>
                    <a:pt x="1174" y="2099"/>
                    <a:pt x="1415" y="2099"/>
                  </a:cubicBezTo>
                  <a:cubicBezTo>
                    <a:pt x="1550" y="2099"/>
                    <a:pt x="1685" y="2076"/>
                    <a:pt x="1816" y="2033"/>
                  </a:cubicBezTo>
                  <a:cubicBezTo>
                    <a:pt x="2098" y="1912"/>
                    <a:pt x="2300" y="1630"/>
                    <a:pt x="2421" y="1347"/>
                  </a:cubicBezTo>
                  <a:lnTo>
                    <a:pt x="2259" y="702"/>
                  </a:lnTo>
                  <a:lnTo>
                    <a:pt x="2058" y="460"/>
                  </a:lnTo>
                  <a:lnTo>
                    <a:pt x="2098" y="379"/>
                  </a:lnTo>
                  <a:cubicBezTo>
                    <a:pt x="1922" y="168"/>
                    <a:pt x="1654" y="49"/>
                    <a:pt x="1401" y="49"/>
                  </a:cubicBezTo>
                  <a:cubicBezTo>
                    <a:pt x="1364" y="49"/>
                    <a:pt x="1327" y="52"/>
                    <a:pt x="1291" y="57"/>
                  </a:cubicBezTo>
                  <a:lnTo>
                    <a:pt x="1251" y="57"/>
                  </a:lnTo>
                  <a:cubicBezTo>
                    <a:pt x="1161" y="18"/>
                    <a:pt x="1062" y="0"/>
                    <a:pt x="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33"/>
            <p:cNvSpPr/>
            <p:nvPr/>
          </p:nvSpPr>
          <p:spPr>
            <a:xfrm rot="-9401137">
              <a:off x="7058305" y="3745809"/>
              <a:ext cx="44036" cy="49733"/>
            </a:xfrm>
            <a:custGeom>
              <a:avLst/>
              <a:gdLst/>
              <a:ahLst/>
              <a:cxnLst/>
              <a:rect l="l" t="t" r="r" b="b"/>
              <a:pathLst>
                <a:path w="1291" h="1458" extrusionOk="0">
                  <a:moveTo>
                    <a:pt x="565" y="1"/>
                  </a:moveTo>
                  <a:lnTo>
                    <a:pt x="363" y="81"/>
                  </a:lnTo>
                  <a:lnTo>
                    <a:pt x="283" y="162"/>
                  </a:lnTo>
                  <a:lnTo>
                    <a:pt x="121" y="283"/>
                  </a:lnTo>
                  <a:lnTo>
                    <a:pt x="41" y="404"/>
                  </a:lnTo>
                  <a:cubicBezTo>
                    <a:pt x="0" y="606"/>
                    <a:pt x="0" y="807"/>
                    <a:pt x="41" y="968"/>
                  </a:cubicBezTo>
                  <a:cubicBezTo>
                    <a:pt x="151" y="1264"/>
                    <a:pt x="431" y="1458"/>
                    <a:pt x="725" y="1458"/>
                  </a:cubicBezTo>
                  <a:cubicBezTo>
                    <a:pt x="752" y="1458"/>
                    <a:pt x="779" y="1456"/>
                    <a:pt x="807" y="1452"/>
                  </a:cubicBezTo>
                  <a:lnTo>
                    <a:pt x="1008" y="1291"/>
                  </a:lnTo>
                  <a:lnTo>
                    <a:pt x="1250" y="888"/>
                  </a:lnTo>
                  <a:cubicBezTo>
                    <a:pt x="1291" y="727"/>
                    <a:pt x="1291" y="525"/>
                    <a:pt x="1250" y="364"/>
                  </a:cubicBezTo>
                  <a:lnTo>
                    <a:pt x="1210" y="243"/>
                  </a:lnTo>
                  <a:lnTo>
                    <a:pt x="1049" y="122"/>
                  </a:lnTo>
                  <a:lnTo>
                    <a:pt x="7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33"/>
            <p:cNvSpPr/>
            <p:nvPr/>
          </p:nvSpPr>
          <p:spPr>
            <a:xfrm rot="-9401137">
              <a:off x="7076342" y="3996918"/>
              <a:ext cx="46833" cy="48232"/>
            </a:xfrm>
            <a:custGeom>
              <a:avLst/>
              <a:gdLst/>
              <a:ahLst/>
              <a:cxnLst/>
              <a:rect l="l" t="t" r="r" b="b"/>
              <a:pathLst>
                <a:path w="1373" h="1414" extrusionOk="0">
                  <a:moveTo>
                    <a:pt x="606" y="1"/>
                  </a:moveTo>
                  <a:lnTo>
                    <a:pt x="404" y="41"/>
                  </a:lnTo>
                  <a:lnTo>
                    <a:pt x="243" y="202"/>
                  </a:lnTo>
                  <a:lnTo>
                    <a:pt x="82" y="565"/>
                  </a:lnTo>
                  <a:cubicBezTo>
                    <a:pt x="41" y="646"/>
                    <a:pt x="1" y="767"/>
                    <a:pt x="41" y="888"/>
                  </a:cubicBezTo>
                  <a:lnTo>
                    <a:pt x="162" y="1130"/>
                  </a:lnTo>
                  <a:lnTo>
                    <a:pt x="525" y="1372"/>
                  </a:lnTo>
                  <a:cubicBezTo>
                    <a:pt x="597" y="1400"/>
                    <a:pt x="673" y="1414"/>
                    <a:pt x="749" y="1414"/>
                  </a:cubicBezTo>
                  <a:cubicBezTo>
                    <a:pt x="888" y="1414"/>
                    <a:pt x="1026" y="1369"/>
                    <a:pt x="1130" y="1291"/>
                  </a:cubicBezTo>
                  <a:lnTo>
                    <a:pt x="1251" y="1130"/>
                  </a:lnTo>
                  <a:lnTo>
                    <a:pt x="1372" y="848"/>
                  </a:lnTo>
                  <a:lnTo>
                    <a:pt x="1372" y="606"/>
                  </a:lnTo>
                  <a:lnTo>
                    <a:pt x="1251" y="323"/>
                  </a:lnTo>
                  <a:lnTo>
                    <a:pt x="1090" y="122"/>
                  </a:lnTo>
                  <a:lnTo>
                    <a:pt x="8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33"/>
            <p:cNvSpPr/>
            <p:nvPr/>
          </p:nvSpPr>
          <p:spPr>
            <a:xfrm rot="-9401137">
              <a:off x="7045832" y="4648976"/>
              <a:ext cx="28925" cy="36089"/>
            </a:xfrm>
            <a:custGeom>
              <a:avLst/>
              <a:gdLst/>
              <a:ahLst/>
              <a:cxnLst/>
              <a:rect l="l" t="t" r="r" b="b"/>
              <a:pathLst>
                <a:path w="848" h="1058" extrusionOk="0">
                  <a:moveTo>
                    <a:pt x="312" y="373"/>
                  </a:moveTo>
                  <a:cubicBezTo>
                    <a:pt x="295" y="377"/>
                    <a:pt x="288" y="391"/>
                    <a:pt x="285" y="410"/>
                  </a:cubicBezTo>
                  <a:lnTo>
                    <a:pt x="285" y="410"/>
                  </a:lnTo>
                  <a:lnTo>
                    <a:pt x="306" y="389"/>
                  </a:lnTo>
                  <a:lnTo>
                    <a:pt x="306" y="389"/>
                  </a:lnTo>
                  <a:lnTo>
                    <a:pt x="312" y="373"/>
                  </a:lnTo>
                  <a:close/>
                  <a:moveTo>
                    <a:pt x="508" y="1"/>
                  </a:moveTo>
                  <a:cubicBezTo>
                    <a:pt x="487" y="1"/>
                    <a:pt x="465" y="3"/>
                    <a:pt x="444" y="8"/>
                  </a:cubicBezTo>
                  <a:lnTo>
                    <a:pt x="312" y="373"/>
                  </a:lnTo>
                  <a:lnTo>
                    <a:pt x="312" y="373"/>
                  </a:lnTo>
                  <a:cubicBezTo>
                    <a:pt x="315" y="372"/>
                    <a:pt x="319" y="371"/>
                    <a:pt x="323" y="371"/>
                  </a:cubicBezTo>
                  <a:lnTo>
                    <a:pt x="306" y="389"/>
                  </a:lnTo>
                  <a:lnTo>
                    <a:pt x="306" y="389"/>
                  </a:lnTo>
                  <a:lnTo>
                    <a:pt x="283" y="452"/>
                  </a:lnTo>
                  <a:cubicBezTo>
                    <a:pt x="283" y="437"/>
                    <a:pt x="283" y="423"/>
                    <a:pt x="285" y="410"/>
                  </a:cubicBezTo>
                  <a:lnTo>
                    <a:pt x="285" y="410"/>
                  </a:lnTo>
                  <a:lnTo>
                    <a:pt x="283" y="412"/>
                  </a:lnTo>
                  <a:cubicBezTo>
                    <a:pt x="122" y="492"/>
                    <a:pt x="1" y="654"/>
                    <a:pt x="1" y="855"/>
                  </a:cubicBezTo>
                  <a:lnTo>
                    <a:pt x="323" y="1057"/>
                  </a:lnTo>
                  <a:lnTo>
                    <a:pt x="525" y="1057"/>
                  </a:lnTo>
                  <a:lnTo>
                    <a:pt x="807" y="775"/>
                  </a:lnTo>
                  <a:cubicBezTo>
                    <a:pt x="807" y="734"/>
                    <a:pt x="807" y="694"/>
                    <a:pt x="807" y="654"/>
                  </a:cubicBezTo>
                  <a:cubicBezTo>
                    <a:pt x="848" y="533"/>
                    <a:pt x="848" y="371"/>
                    <a:pt x="807" y="250"/>
                  </a:cubicBezTo>
                  <a:cubicBezTo>
                    <a:pt x="772" y="110"/>
                    <a:pt x="646"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33"/>
            <p:cNvSpPr/>
            <p:nvPr/>
          </p:nvSpPr>
          <p:spPr>
            <a:xfrm rot="-9401137">
              <a:off x="7446673" y="4717027"/>
              <a:ext cx="30290" cy="28175"/>
            </a:xfrm>
            <a:custGeom>
              <a:avLst/>
              <a:gdLst/>
              <a:ahLst/>
              <a:cxnLst/>
              <a:rect l="l" t="t" r="r" b="b"/>
              <a:pathLst>
                <a:path w="888" h="826" extrusionOk="0">
                  <a:moveTo>
                    <a:pt x="388" y="0"/>
                  </a:moveTo>
                  <a:cubicBezTo>
                    <a:pt x="285" y="0"/>
                    <a:pt x="183" y="28"/>
                    <a:pt x="81" y="105"/>
                  </a:cubicBezTo>
                  <a:lnTo>
                    <a:pt x="0" y="347"/>
                  </a:lnTo>
                  <a:cubicBezTo>
                    <a:pt x="0" y="638"/>
                    <a:pt x="182" y="826"/>
                    <a:pt x="400" y="826"/>
                  </a:cubicBezTo>
                  <a:cubicBezTo>
                    <a:pt x="453" y="826"/>
                    <a:pt x="509" y="815"/>
                    <a:pt x="565" y="791"/>
                  </a:cubicBezTo>
                  <a:cubicBezTo>
                    <a:pt x="766" y="710"/>
                    <a:pt x="887" y="428"/>
                    <a:pt x="847" y="186"/>
                  </a:cubicBezTo>
                  <a:lnTo>
                    <a:pt x="605" y="24"/>
                  </a:lnTo>
                  <a:lnTo>
                    <a:pt x="565" y="24"/>
                  </a:lnTo>
                  <a:cubicBezTo>
                    <a:pt x="506" y="10"/>
                    <a:pt x="447"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33"/>
            <p:cNvSpPr/>
            <p:nvPr/>
          </p:nvSpPr>
          <p:spPr>
            <a:xfrm rot="-9401137">
              <a:off x="7492825" y="4466435"/>
              <a:ext cx="49528" cy="55054"/>
            </a:xfrm>
            <a:custGeom>
              <a:avLst/>
              <a:gdLst/>
              <a:ahLst/>
              <a:cxnLst/>
              <a:rect l="l" t="t" r="r" b="b"/>
              <a:pathLst>
                <a:path w="1452" h="1614" extrusionOk="0">
                  <a:moveTo>
                    <a:pt x="645" y="0"/>
                  </a:moveTo>
                  <a:cubicBezTo>
                    <a:pt x="242" y="202"/>
                    <a:pt x="0" y="605"/>
                    <a:pt x="0" y="1049"/>
                  </a:cubicBezTo>
                  <a:lnTo>
                    <a:pt x="121" y="1291"/>
                  </a:lnTo>
                  <a:lnTo>
                    <a:pt x="403" y="1533"/>
                  </a:lnTo>
                  <a:lnTo>
                    <a:pt x="645" y="1614"/>
                  </a:lnTo>
                  <a:cubicBezTo>
                    <a:pt x="968" y="1533"/>
                    <a:pt x="1250" y="1331"/>
                    <a:pt x="1371" y="1049"/>
                  </a:cubicBezTo>
                  <a:cubicBezTo>
                    <a:pt x="1452" y="847"/>
                    <a:pt x="1452" y="605"/>
                    <a:pt x="1371" y="404"/>
                  </a:cubicBezTo>
                  <a:cubicBezTo>
                    <a:pt x="1371" y="363"/>
                    <a:pt x="1331" y="323"/>
                    <a:pt x="1331" y="242"/>
                  </a:cubicBezTo>
                  <a:lnTo>
                    <a:pt x="1170" y="121"/>
                  </a:lnTo>
                  <a:lnTo>
                    <a:pt x="8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33"/>
            <p:cNvSpPr/>
            <p:nvPr/>
          </p:nvSpPr>
          <p:spPr>
            <a:xfrm rot="-9401137">
              <a:off x="7448246" y="3207414"/>
              <a:ext cx="78453" cy="95474"/>
            </a:xfrm>
            <a:custGeom>
              <a:avLst/>
              <a:gdLst/>
              <a:ahLst/>
              <a:cxnLst/>
              <a:rect l="l" t="t" r="r" b="b"/>
              <a:pathLst>
                <a:path w="2300" h="2799" extrusionOk="0">
                  <a:moveTo>
                    <a:pt x="1334" y="0"/>
                  </a:moveTo>
                  <a:cubicBezTo>
                    <a:pt x="1280" y="0"/>
                    <a:pt x="1225" y="5"/>
                    <a:pt x="1170" y="14"/>
                  </a:cubicBezTo>
                  <a:lnTo>
                    <a:pt x="807" y="296"/>
                  </a:lnTo>
                  <a:lnTo>
                    <a:pt x="726" y="417"/>
                  </a:lnTo>
                  <a:cubicBezTo>
                    <a:pt x="565" y="579"/>
                    <a:pt x="484" y="780"/>
                    <a:pt x="444" y="982"/>
                  </a:cubicBezTo>
                  <a:lnTo>
                    <a:pt x="283" y="1143"/>
                  </a:lnTo>
                  <a:lnTo>
                    <a:pt x="121" y="1466"/>
                  </a:lnTo>
                  <a:lnTo>
                    <a:pt x="81" y="1547"/>
                  </a:lnTo>
                  <a:cubicBezTo>
                    <a:pt x="41" y="1708"/>
                    <a:pt x="0" y="1869"/>
                    <a:pt x="41" y="2071"/>
                  </a:cubicBezTo>
                  <a:lnTo>
                    <a:pt x="283" y="2474"/>
                  </a:lnTo>
                  <a:lnTo>
                    <a:pt x="605" y="2676"/>
                  </a:lnTo>
                  <a:lnTo>
                    <a:pt x="726" y="2756"/>
                  </a:lnTo>
                  <a:cubicBezTo>
                    <a:pt x="826" y="2785"/>
                    <a:pt x="926" y="2798"/>
                    <a:pt x="1025" y="2798"/>
                  </a:cubicBezTo>
                  <a:cubicBezTo>
                    <a:pt x="1204" y="2798"/>
                    <a:pt x="1377" y="2754"/>
                    <a:pt x="1533" y="2676"/>
                  </a:cubicBezTo>
                  <a:lnTo>
                    <a:pt x="1775" y="2353"/>
                  </a:lnTo>
                  <a:lnTo>
                    <a:pt x="1896" y="2030"/>
                  </a:lnTo>
                  <a:lnTo>
                    <a:pt x="1896" y="1869"/>
                  </a:lnTo>
                  <a:lnTo>
                    <a:pt x="2138" y="1587"/>
                  </a:lnTo>
                  <a:lnTo>
                    <a:pt x="2299" y="1224"/>
                  </a:lnTo>
                  <a:lnTo>
                    <a:pt x="2259" y="740"/>
                  </a:lnTo>
                  <a:cubicBezTo>
                    <a:pt x="2152" y="275"/>
                    <a:pt x="1759"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33"/>
            <p:cNvSpPr/>
            <p:nvPr/>
          </p:nvSpPr>
          <p:spPr>
            <a:xfrm rot="-9401137">
              <a:off x="7840661" y="3000076"/>
              <a:ext cx="44070" cy="51404"/>
            </a:xfrm>
            <a:custGeom>
              <a:avLst/>
              <a:gdLst/>
              <a:ahLst/>
              <a:cxnLst/>
              <a:rect l="l" t="t" r="r" b="b"/>
              <a:pathLst>
                <a:path w="1292" h="1507" extrusionOk="0">
                  <a:moveTo>
                    <a:pt x="687" y="0"/>
                  </a:moveTo>
                  <a:cubicBezTo>
                    <a:pt x="487" y="0"/>
                    <a:pt x="297" y="84"/>
                    <a:pt x="162" y="252"/>
                  </a:cubicBezTo>
                  <a:cubicBezTo>
                    <a:pt x="41" y="494"/>
                    <a:pt x="1" y="776"/>
                    <a:pt x="82" y="1018"/>
                  </a:cubicBezTo>
                  <a:cubicBezTo>
                    <a:pt x="162" y="1220"/>
                    <a:pt x="283" y="1381"/>
                    <a:pt x="485" y="1462"/>
                  </a:cubicBezTo>
                  <a:cubicBezTo>
                    <a:pt x="546" y="1493"/>
                    <a:pt x="614" y="1506"/>
                    <a:pt x="683" y="1506"/>
                  </a:cubicBezTo>
                  <a:cubicBezTo>
                    <a:pt x="794" y="1506"/>
                    <a:pt x="909" y="1472"/>
                    <a:pt x="1009" y="1422"/>
                  </a:cubicBezTo>
                  <a:lnTo>
                    <a:pt x="1130" y="1260"/>
                  </a:lnTo>
                  <a:lnTo>
                    <a:pt x="1170" y="1099"/>
                  </a:lnTo>
                  <a:lnTo>
                    <a:pt x="1130" y="1059"/>
                  </a:lnTo>
                  <a:lnTo>
                    <a:pt x="1251" y="857"/>
                  </a:lnTo>
                  <a:lnTo>
                    <a:pt x="1291" y="575"/>
                  </a:lnTo>
                  <a:lnTo>
                    <a:pt x="1211" y="373"/>
                  </a:lnTo>
                  <a:lnTo>
                    <a:pt x="1130" y="252"/>
                  </a:lnTo>
                  <a:lnTo>
                    <a:pt x="928" y="91"/>
                  </a:lnTo>
                  <a:lnTo>
                    <a:pt x="807" y="10"/>
                  </a:lnTo>
                  <a:cubicBezTo>
                    <a:pt x="767" y="3"/>
                    <a:pt x="727"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33"/>
            <p:cNvSpPr/>
            <p:nvPr/>
          </p:nvSpPr>
          <p:spPr>
            <a:xfrm rot="-9401137">
              <a:off x="8104101" y="3269386"/>
              <a:ext cx="78419" cy="83945"/>
            </a:xfrm>
            <a:custGeom>
              <a:avLst/>
              <a:gdLst/>
              <a:ahLst/>
              <a:cxnLst/>
              <a:rect l="l" t="t" r="r" b="b"/>
              <a:pathLst>
                <a:path w="2299" h="2461" extrusionOk="0">
                  <a:moveTo>
                    <a:pt x="1089" y="0"/>
                  </a:moveTo>
                  <a:cubicBezTo>
                    <a:pt x="363" y="242"/>
                    <a:pt x="0" y="1008"/>
                    <a:pt x="202" y="1734"/>
                  </a:cubicBezTo>
                  <a:cubicBezTo>
                    <a:pt x="282" y="1936"/>
                    <a:pt x="403" y="2097"/>
                    <a:pt x="524" y="2258"/>
                  </a:cubicBezTo>
                  <a:lnTo>
                    <a:pt x="807" y="2379"/>
                  </a:lnTo>
                  <a:lnTo>
                    <a:pt x="1049" y="2460"/>
                  </a:lnTo>
                  <a:lnTo>
                    <a:pt x="1331" y="2460"/>
                  </a:lnTo>
                  <a:lnTo>
                    <a:pt x="1855" y="2258"/>
                  </a:lnTo>
                  <a:lnTo>
                    <a:pt x="2178" y="1936"/>
                  </a:lnTo>
                  <a:lnTo>
                    <a:pt x="2299" y="1613"/>
                  </a:lnTo>
                  <a:lnTo>
                    <a:pt x="2299" y="1129"/>
                  </a:lnTo>
                  <a:lnTo>
                    <a:pt x="2138" y="484"/>
                  </a:lnTo>
                  <a:lnTo>
                    <a:pt x="1815" y="121"/>
                  </a:lnTo>
                  <a:lnTo>
                    <a:pt x="1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33"/>
            <p:cNvSpPr/>
            <p:nvPr/>
          </p:nvSpPr>
          <p:spPr>
            <a:xfrm rot="-9401137">
              <a:off x="7604115" y="3246942"/>
              <a:ext cx="78453" cy="78556"/>
            </a:xfrm>
            <a:custGeom>
              <a:avLst/>
              <a:gdLst/>
              <a:ahLst/>
              <a:cxnLst/>
              <a:rect l="l" t="t" r="r" b="b"/>
              <a:pathLst>
                <a:path w="2300" h="2303" extrusionOk="0">
                  <a:moveTo>
                    <a:pt x="1056" y="1"/>
                  </a:moveTo>
                  <a:cubicBezTo>
                    <a:pt x="790" y="1"/>
                    <a:pt x="531" y="90"/>
                    <a:pt x="323" y="246"/>
                  </a:cubicBezTo>
                  <a:lnTo>
                    <a:pt x="121" y="569"/>
                  </a:lnTo>
                  <a:lnTo>
                    <a:pt x="0" y="851"/>
                  </a:lnTo>
                  <a:lnTo>
                    <a:pt x="0" y="1375"/>
                  </a:lnTo>
                  <a:cubicBezTo>
                    <a:pt x="202" y="1899"/>
                    <a:pt x="686" y="2262"/>
                    <a:pt x="1251" y="2303"/>
                  </a:cubicBezTo>
                  <a:lnTo>
                    <a:pt x="1372" y="2303"/>
                  </a:lnTo>
                  <a:lnTo>
                    <a:pt x="1734" y="2182"/>
                  </a:lnTo>
                  <a:lnTo>
                    <a:pt x="1976" y="2020"/>
                  </a:lnTo>
                  <a:lnTo>
                    <a:pt x="2178" y="1698"/>
                  </a:lnTo>
                  <a:cubicBezTo>
                    <a:pt x="2299" y="1415"/>
                    <a:pt x="2299" y="1133"/>
                    <a:pt x="2178" y="810"/>
                  </a:cubicBezTo>
                  <a:cubicBezTo>
                    <a:pt x="2057" y="488"/>
                    <a:pt x="1815" y="206"/>
                    <a:pt x="1492" y="85"/>
                  </a:cubicBezTo>
                  <a:cubicBezTo>
                    <a:pt x="1350" y="27"/>
                    <a:pt x="120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33"/>
            <p:cNvSpPr/>
            <p:nvPr/>
          </p:nvSpPr>
          <p:spPr>
            <a:xfrm rot="-9401137">
              <a:off x="8827740" y="3642030"/>
              <a:ext cx="11018" cy="26197"/>
            </a:xfrm>
            <a:custGeom>
              <a:avLst/>
              <a:gdLst/>
              <a:ahLst/>
              <a:cxnLst/>
              <a:rect l="l" t="t" r="r" b="b"/>
              <a:pathLst>
                <a:path w="323" h="768" extrusionOk="0">
                  <a:moveTo>
                    <a:pt x="0" y="1"/>
                  </a:moveTo>
                  <a:lnTo>
                    <a:pt x="81" y="767"/>
                  </a:lnTo>
                  <a:lnTo>
                    <a:pt x="282" y="444"/>
                  </a:lnTo>
                  <a:cubicBezTo>
                    <a:pt x="323" y="364"/>
                    <a:pt x="323" y="283"/>
                    <a:pt x="323" y="20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33"/>
            <p:cNvSpPr/>
            <p:nvPr/>
          </p:nvSpPr>
          <p:spPr>
            <a:xfrm rot="-9401137">
              <a:off x="7694338" y="3638914"/>
              <a:ext cx="64673" cy="68834"/>
            </a:xfrm>
            <a:custGeom>
              <a:avLst/>
              <a:gdLst/>
              <a:ahLst/>
              <a:cxnLst/>
              <a:rect l="l" t="t" r="r" b="b"/>
              <a:pathLst>
                <a:path w="1896" h="2018" extrusionOk="0">
                  <a:moveTo>
                    <a:pt x="766" y="1"/>
                  </a:moveTo>
                  <a:lnTo>
                    <a:pt x="565" y="82"/>
                  </a:lnTo>
                  <a:lnTo>
                    <a:pt x="282" y="364"/>
                  </a:lnTo>
                  <a:lnTo>
                    <a:pt x="81" y="767"/>
                  </a:lnTo>
                  <a:cubicBezTo>
                    <a:pt x="40" y="928"/>
                    <a:pt x="0" y="1090"/>
                    <a:pt x="40" y="1251"/>
                  </a:cubicBezTo>
                  <a:lnTo>
                    <a:pt x="282" y="1695"/>
                  </a:lnTo>
                  <a:lnTo>
                    <a:pt x="605" y="1896"/>
                  </a:lnTo>
                  <a:lnTo>
                    <a:pt x="766" y="1977"/>
                  </a:lnTo>
                  <a:cubicBezTo>
                    <a:pt x="847" y="2004"/>
                    <a:pt x="937" y="2017"/>
                    <a:pt x="1029" y="2017"/>
                  </a:cubicBezTo>
                  <a:cubicBezTo>
                    <a:pt x="1214" y="2017"/>
                    <a:pt x="1412" y="1964"/>
                    <a:pt x="1573" y="1856"/>
                  </a:cubicBezTo>
                  <a:lnTo>
                    <a:pt x="1815" y="1533"/>
                  </a:lnTo>
                  <a:lnTo>
                    <a:pt x="1895" y="1251"/>
                  </a:lnTo>
                  <a:lnTo>
                    <a:pt x="1895" y="807"/>
                  </a:lnTo>
                  <a:lnTo>
                    <a:pt x="1815" y="485"/>
                  </a:lnTo>
                  <a:lnTo>
                    <a:pt x="1492" y="162"/>
                  </a:lnTo>
                  <a:lnTo>
                    <a:pt x="12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33"/>
            <p:cNvSpPr/>
            <p:nvPr/>
          </p:nvSpPr>
          <p:spPr>
            <a:xfrm rot="-9401137">
              <a:off x="7449843" y="3665319"/>
              <a:ext cx="70199" cy="74326"/>
            </a:xfrm>
            <a:custGeom>
              <a:avLst/>
              <a:gdLst/>
              <a:ahLst/>
              <a:cxnLst/>
              <a:rect l="l" t="t" r="r" b="b"/>
              <a:pathLst>
                <a:path w="2058" h="2179" extrusionOk="0">
                  <a:moveTo>
                    <a:pt x="928" y="1"/>
                  </a:moveTo>
                  <a:lnTo>
                    <a:pt x="565" y="82"/>
                  </a:lnTo>
                  <a:lnTo>
                    <a:pt x="364" y="203"/>
                  </a:lnTo>
                  <a:lnTo>
                    <a:pt x="162" y="445"/>
                  </a:lnTo>
                  <a:cubicBezTo>
                    <a:pt x="41" y="727"/>
                    <a:pt x="1" y="1049"/>
                    <a:pt x="122" y="1332"/>
                  </a:cubicBezTo>
                  <a:cubicBezTo>
                    <a:pt x="243" y="1695"/>
                    <a:pt x="525" y="2017"/>
                    <a:pt x="848" y="2179"/>
                  </a:cubicBezTo>
                  <a:lnTo>
                    <a:pt x="1251" y="2179"/>
                  </a:lnTo>
                  <a:lnTo>
                    <a:pt x="1574" y="2017"/>
                  </a:lnTo>
                  <a:lnTo>
                    <a:pt x="1856" y="1735"/>
                  </a:lnTo>
                  <a:cubicBezTo>
                    <a:pt x="2017" y="1412"/>
                    <a:pt x="2057" y="1049"/>
                    <a:pt x="1936" y="727"/>
                  </a:cubicBezTo>
                  <a:cubicBezTo>
                    <a:pt x="1775" y="283"/>
                    <a:pt x="1372"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33"/>
            <p:cNvSpPr/>
            <p:nvPr/>
          </p:nvSpPr>
          <p:spPr>
            <a:xfrm rot="-9401137">
              <a:off x="7464494" y="3919201"/>
              <a:ext cx="78453" cy="77225"/>
            </a:xfrm>
            <a:custGeom>
              <a:avLst/>
              <a:gdLst/>
              <a:ahLst/>
              <a:cxnLst/>
              <a:rect l="l" t="t" r="r" b="b"/>
              <a:pathLst>
                <a:path w="2300" h="2264" extrusionOk="0">
                  <a:moveTo>
                    <a:pt x="1073" y="1"/>
                  </a:moveTo>
                  <a:cubicBezTo>
                    <a:pt x="663" y="1"/>
                    <a:pt x="268" y="236"/>
                    <a:pt x="81" y="610"/>
                  </a:cubicBezTo>
                  <a:lnTo>
                    <a:pt x="0" y="933"/>
                  </a:lnTo>
                  <a:lnTo>
                    <a:pt x="0" y="1215"/>
                  </a:lnTo>
                  <a:lnTo>
                    <a:pt x="121" y="1538"/>
                  </a:lnTo>
                  <a:cubicBezTo>
                    <a:pt x="323" y="1860"/>
                    <a:pt x="686" y="2143"/>
                    <a:pt x="1130" y="2264"/>
                  </a:cubicBezTo>
                  <a:lnTo>
                    <a:pt x="1452" y="2264"/>
                  </a:lnTo>
                  <a:lnTo>
                    <a:pt x="1694" y="2183"/>
                  </a:lnTo>
                  <a:lnTo>
                    <a:pt x="1977" y="1981"/>
                  </a:lnTo>
                  <a:cubicBezTo>
                    <a:pt x="2219" y="1659"/>
                    <a:pt x="2299" y="1215"/>
                    <a:pt x="2178" y="812"/>
                  </a:cubicBezTo>
                  <a:cubicBezTo>
                    <a:pt x="2017" y="368"/>
                    <a:pt x="1614" y="46"/>
                    <a:pt x="1170" y="5"/>
                  </a:cubicBezTo>
                  <a:cubicBezTo>
                    <a:pt x="1138" y="2"/>
                    <a:pt x="1106"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33"/>
            <p:cNvSpPr/>
            <p:nvPr/>
          </p:nvSpPr>
          <p:spPr>
            <a:xfrm rot="-9401137">
              <a:off x="8463973" y="3468754"/>
              <a:ext cx="53689" cy="53655"/>
            </a:xfrm>
            <a:custGeom>
              <a:avLst/>
              <a:gdLst/>
              <a:ahLst/>
              <a:cxnLst/>
              <a:rect l="l" t="t" r="r" b="b"/>
              <a:pathLst>
                <a:path w="1574" h="1573" extrusionOk="0">
                  <a:moveTo>
                    <a:pt x="726" y="0"/>
                  </a:moveTo>
                  <a:cubicBezTo>
                    <a:pt x="565" y="40"/>
                    <a:pt x="404" y="161"/>
                    <a:pt x="283" y="323"/>
                  </a:cubicBezTo>
                  <a:lnTo>
                    <a:pt x="202" y="363"/>
                  </a:lnTo>
                  <a:lnTo>
                    <a:pt x="41" y="686"/>
                  </a:lnTo>
                  <a:lnTo>
                    <a:pt x="0" y="887"/>
                  </a:lnTo>
                  <a:cubicBezTo>
                    <a:pt x="0" y="928"/>
                    <a:pt x="0" y="1008"/>
                    <a:pt x="41" y="1049"/>
                  </a:cubicBezTo>
                  <a:cubicBezTo>
                    <a:pt x="81" y="1250"/>
                    <a:pt x="242" y="1412"/>
                    <a:pt x="444" y="1533"/>
                  </a:cubicBezTo>
                  <a:cubicBezTo>
                    <a:pt x="538" y="1559"/>
                    <a:pt x="637" y="1573"/>
                    <a:pt x="735" y="1573"/>
                  </a:cubicBezTo>
                  <a:cubicBezTo>
                    <a:pt x="932" y="1573"/>
                    <a:pt x="1130" y="1519"/>
                    <a:pt x="1291" y="1412"/>
                  </a:cubicBezTo>
                  <a:lnTo>
                    <a:pt x="1452" y="1250"/>
                  </a:lnTo>
                  <a:lnTo>
                    <a:pt x="1573" y="928"/>
                  </a:lnTo>
                  <a:lnTo>
                    <a:pt x="1573" y="726"/>
                  </a:lnTo>
                  <a:lnTo>
                    <a:pt x="1573" y="645"/>
                  </a:lnTo>
                  <a:cubicBezTo>
                    <a:pt x="1493" y="403"/>
                    <a:pt x="1331" y="161"/>
                    <a:pt x="1130" y="40"/>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33"/>
            <p:cNvSpPr/>
            <p:nvPr/>
          </p:nvSpPr>
          <p:spPr>
            <a:xfrm rot="-9401137">
              <a:off x="7873717" y="3694214"/>
              <a:ext cx="63309" cy="70949"/>
            </a:xfrm>
            <a:custGeom>
              <a:avLst/>
              <a:gdLst/>
              <a:ahLst/>
              <a:cxnLst/>
              <a:rect l="l" t="t" r="r" b="b"/>
              <a:pathLst>
                <a:path w="1856" h="2080" extrusionOk="0">
                  <a:moveTo>
                    <a:pt x="727" y="0"/>
                  </a:moveTo>
                  <a:lnTo>
                    <a:pt x="444" y="121"/>
                  </a:lnTo>
                  <a:lnTo>
                    <a:pt x="122" y="484"/>
                  </a:lnTo>
                  <a:lnTo>
                    <a:pt x="1" y="847"/>
                  </a:lnTo>
                  <a:lnTo>
                    <a:pt x="41" y="1331"/>
                  </a:lnTo>
                  <a:cubicBezTo>
                    <a:pt x="253" y="1966"/>
                    <a:pt x="646" y="2080"/>
                    <a:pt x="897" y="2080"/>
                  </a:cubicBezTo>
                  <a:cubicBezTo>
                    <a:pt x="981" y="2080"/>
                    <a:pt x="1049" y="2067"/>
                    <a:pt x="1090" y="2057"/>
                  </a:cubicBezTo>
                  <a:lnTo>
                    <a:pt x="1452" y="1775"/>
                  </a:lnTo>
                  <a:lnTo>
                    <a:pt x="1694" y="1412"/>
                  </a:lnTo>
                  <a:cubicBezTo>
                    <a:pt x="1815" y="1210"/>
                    <a:pt x="1856" y="968"/>
                    <a:pt x="1815" y="726"/>
                  </a:cubicBezTo>
                  <a:lnTo>
                    <a:pt x="1573" y="282"/>
                  </a:lnTo>
                  <a:lnTo>
                    <a:pt x="1251" y="81"/>
                  </a:lnTo>
                  <a:lnTo>
                    <a:pt x="7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33"/>
            <p:cNvSpPr/>
            <p:nvPr/>
          </p:nvSpPr>
          <p:spPr>
            <a:xfrm rot="-9401137">
              <a:off x="7336073" y="2910306"/>
              <a:ext cx="45401" cy="49562"/>
            </a:xfrm>
            <a:custGeom>
              <a:avLst/>
              <a:gdLst/>
              <a:ahLst/>
              <a:cxnLst/>
              <a:rect l="l" t="t" r="r" b="b"/>
              <a:pathLst>
                <a:path w="1331" h="1453" extrusionOk="0">
                  <a:moveTo>
                    <a:pt x="524" y="1"/>
                  </a:moveTo>
                  <a:lnTo>
                    <a:pt x="323" y="122"/>
                  </a:lnTo>
                  <a:lnTo>
                    <a:pt x="81" y="565"/>
                  </a:lnTo>
                  <a:cubicBezTo>
                    <a:pt x="40" y="686"/>
                    <a:pt x="0" y="807"/>
                    <a:pt x="40" y="928"/>
                  </a:cubicBezTo>
                  <a:lnTo>
                    <a:pt x="161" y="1130"/>
                  </a:lnTo>
                  <a:lnTo>
                    <a:pt x="484" y="1372"/>
                  </a:lnTo>
                  <a:cubicBezTo>
                    <a:pt x="605" y="1452"/>
                    <a:pt x="726" y="1452"/>
                    <a:pt x="847" y="1452"/>
                  </a:cubicBezTo>
                  <a:lnTo>
                    <a:pt x="1049" y="1291"/>
                  </a:lnTo>
                  <a:lnTo>
                    <a:pt x="1250" y="928"/>
                  </a:lnTo>
                  <a:cubicBezTo>
                    <a:pt x="1291" y="807"/>
                    <a:pt x="1331" y="686"/>
                    <a:pt x="1291" y="565"/>
                  </a:cubicBezTo>
                  <a:lnTo>
                    <a:pt x="1210" y="364"/>
                  </a:lnTo>
                  <a:lnTo>
                    <a:pt x="847" y="41"/>
                  </a:lnTo>
                  <a:cubicBezTo>
                    <a:pt x="726" y="1"/>
                    <a:pt x="605"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5" name="Google Shape;1365;p33"/>
            <p:cNvSpPr/>
            <p:nvPr/>
          </p:nvSpPr>
          <p:spPr>
            <a:xfrm rot="-9401137">
              <a:off x="8555506" y="2960971"/>
              <a:ext cx="35816" cy="28960"/>
            </a:xfrm>
            <a:custGeom>
              <a:avLst/>
              <a:gdLst/>
              <a:ahLst/>
              <a:cxnLst/>
              <a:rect l="l" t="t" r="r" b="b"/>
              <a:pathLst>
                <a:path w="1050" h="849" extrusionOk="0">
                  <a:moveTo>
                    <a:pt x="559" y="0"/>
                  </a:moveTo>
                  <a:cubicBezTo>
                    <a:pt x="496" y="0"/>
                    <a:pt x="430" y="13"/>
                    <a:pt x="364" y="41"/>
                  </a:cubicBezTo>
                  <a:cubicBezTo>
                    <a:pt x="122" y="122"/>
                    <a:pt x="1" y="364"/>
                    <a:pt x="41" y="646"/>
                  </a:cubicBezTo>
                  <a:lnTo>
                    <a:pt x="202" y="808"/>
                  </a:lnTo>
                  <a:cubicBezTo>
                    <a:pt x="283" y="835"/>
                    <a:pt x="368" y="848"/>
                    <a:pt x="453" y="848"/>
                  </a:cubicBezTo>
                  <a:cubicBezTo>
                    <a:pt x="623" y="848"/>
                    <a:pt x="794" y="794"/>
                    <a:pt x="928" y="687"/>
                  </a:cubicBezTo>
                  <a:lnTo>
                    <a:pt x="1049" y="404"/>
                  </a:lnTo>
                  <a:lnTo>
                    <a:pt x="1049" y="324"/>
                  </a:lnTo>
                  <a:cubicBezTo>
                    <a:pt x="956" y="138"/>
                    <a:pt x="769"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6" name="Google Shape;1366;p33"/>
          <p:cNvGrpSpPr/>
          <p:nvPr/>
        </p:nvGrpSpPr>
        <p:grpSpPr>
          <a:xfrm rot="9924834">
            <a:off x="8896063" y="183573"/>
            <a:ext cx="2293710" cy="1585001"/>
            <a:chOff x="2408692" y="-569353"/>
            <a:chExt cx="3769974" cy="2558659"/>
          </a:xfrm>
        </p:grpSpPr>
        <p:sp>
          <p:nvSpPr>
            <p:cNvPr id="1367" name="Google Shape;1367;p33"/>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8" name="Google Shape;1368;p33"/>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9" name="Google Shape;1369;p33"/>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33"/>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1" name="Google Shape;1371;p33"/>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1pPr>
            <a:lvl2pPr lvl="1">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2pPr>
            <a:lvl3pPr lvl="2">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3pPr>
            <a:lvl4pPr lvl="3">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4pPr>
            <a:lvl5pPr lvl="4">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5pPr>
            <a:lvl6pPr lvl="5">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6pPr>
            <a:lvl7pPr lvl="6">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7pPr>
            <a:lvl8pPr lvl="7">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8pPr>
            <a:lvl9pPr lvl="8">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1pPr>
            <a:lvl2pPr marL="914400" lvl="1"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7" r:id="rId4"/>
    <p:sldLayoutId id="2147483658" r:id="rId5"/>
    <p:sldLayoutId id="2147483674" r:id="rId6"/>
    <p:sldLayoutId id="2147483677" r:id="rId7"/>
    <p:sldLayoutId id="2147483678" r:id="rId8"/>
    <p:sldLayoutId id="2147483679" r:id="rId9"/>
    <p:sldLayoutId id="2147483680"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7" Type="http://schemas.microsoft.com/office/2007/relationships/hdphoto" Target="../media/hdphoto10.wdp"/><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7.jp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audio" Target="../media/audio3.wav"/><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audio" Target="../media/audio3.wav"/><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70706" y="269425"/>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780913" y="2141426"/>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55817" y="4069389"/>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38759" y="1582060"/>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4" name="Group 3">
            <a:extLst>
              <a:ext uri="{FF2B5EF4-FFF2-40B4-BE49-F238E27FC236}">
                <a16:creationId xmlns:a16="http://schemas.microsoft.com/office/drawing/2014/main" id="{CCF135C0-2EAF-612D-A7C4-0728BFDA7B56}"/>
              </a:ext>
            </a:extLst>
          </p:cNvPr>
          <p:cNvGrpSpPr/>
          <p:nvPr/>
        </p:nvGrpSpPr>
        <p:grpSpPr>
          <a:xfrm>
            <a:off x="814578" y="123101"/>
            <a:ext cx="11055929" cy="6365397"/>
            <a:chOff x="404542" y="-18057"/>
            <a:chExt cx="11055929" cy="6365397"/>
          </a:xfrm>
        </p:grpSpPr>
        <p:sp>
          <p:nvSpPr>
            <p:cNvPr id="5" name="TextBox 4">
              <a:extLst>
                <a:ext uri="{FF2B5EF4-FFF2-40B4-BE49-F238E27FC236}">
                  <a16:creationId xmlns:a16="http://schemas.microsoft.com/office/drawing/2014/main" id="{399BC2BC-412A-781B-19CB-02F608D8BC2B}"/>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47B4B031-BCF2-51EA-FDB5-562DF0AAD6DE}"/>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7" name="TextBox 6">
              <a:extLst>
                <a:ext uri="{FF2B5EF4-FFF2-40B4-BE49-F238E27FC236}">
                  <a16:creationId xmlns:a16="http://schemas.microsoft.com/office/drawing/2014/main" id="{77202247-F2A4-2A67-F0F2-5DD611029A4B}"/>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8" name="TextBox 7">
              <a:extLst>
                <a:ext uri="{FF2B5EF4-FFF2-40B4-BE49-F238E27FC236}">
                  <a16:creationId xmlns:a16="http://schemas.microsoft.com/office/drawing/2014/main" id="{A43EE17E-50E4-AC30-86A4-DCEE372C0B7D}"/>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9" name="TextBox 8">
              <a:extLst>
                <a:ext uri="{FF2B5EF4-FFF2-40B4-BE49-F238E27FC236}">
                  <a16:creationId xmlns:a16="http://schemas.microsoft.com/office/drawing/2014/main" id="{6C79810F-8F55-C4E8-5612-61CAD790242A}"/>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cxnSp>
        <p:nvCxnSpPr>
          <p:cNvPr id="3" name="Straight Connector 2">
            <a:extLst>
              <a:ext uri="{FF2B5EF4-FFF2-40B4-BE49-F238E27FC236}">
                <a16:creationId xmlns:a16="http://schemas.microsoft.com/office/drawing/2014/main" id="{2C6721D8-2523-8CE2-77D0-B5415C70060A}"/>
              </a:ext>
            </a:extLst>
          </p:cNvPr>
          <p:cNvCxnSpPr>
            <a:cxnSpLocks/>
          </p:cNvCxnSpPr>
          <p:nvPr/>
        </p:nvCxnSpPr>
        <p:spPr>
          <a:xfrm>
            <a:off x="9234011" y="3150181"/>
            <a:ext cx="11801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5D7DFC-F0BA-DD2D-4DA4-6321C9EB1709}"/>
              </a:ext>
            </a:extLst>
          </p:cNvPr>
          <p:cNvCxnSpPr>
            <a:cxnSpLocks/>
          </p:cNvCxnSpPr>
          <p:nvPr/>
        </p:nvCxnSpPr>
        <p:spPr>
          <a:xfrm>
            <a:off x="8190459" y="3634214"/>
            <a:ext cx="7327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4DEEF1-1768-AA92-7331-C5FE51ED4B15}"/>
              </a:ext>
            </a:extLst>
          </p:cNvPr>
          <p:cNvCxnSpPr>
            <a:cxnSpLocks/>
          </p:cNvCxnSpPr>
          <p:nvPr/>
        </p:nvCxnSpPr>
        <p:spPr>
          <a:xfrm>
            <a:off x="6327692" y="4916533"/>
            <a:ext cx="6661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1E8502-DD00-47A6-CDD1-1447EFF6B161}"/>
              </a:ext>
            </a:extLst>
          </p:cNvPr>
          <p:cNvCxnSpPr>
            <a:cxnSpLocks/>
          </p:cNvCxnSpPr>
          <p:nvPr/>
        </p:nvCxnSpPr>
        <p:spPr>
          <a:xfrm>
            <a:off x="6352289" y="5939251"/>
            <a:ext cx="8866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E6A374-75DF-3BD5-6465-9505718B8CF2}"/>
              </a:ext>
            </a:extLst>
          </p:cNvPr>
          <p:cNvCxnSpPr>
            <a:cxnSpLocks/>
          </p:cNvCxnSpPr>
          <p:nvPr/>
        </p:nvCxnSpPr>
        <p:spPr>
          <a:xfrm>
            <a:off x="9234011" y="5890820"/>
            <a:ext cx="14382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7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2248593" y="1717387"/>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xa tắp</a:t>
            </a:r>
          </a:p>
        </p:txBody>
      </p:sp>
      <p:sp>
        <p:nvSpPr>
          <p:cNvPr id="6" name="TextBox 5">
            <a:extLst>
              <a:ext uri="{FF2B5EF4-FFF2-40B4-BE49-F238E27FC236}">
                <a16:creationId xmlns:a16="http://schemas.microsoft.com/office/drawing/2014/main" id="{A5C32103-5C91-26B6-058F-8B356DC3B7E6}"/>
              </a:ext>
            </a:extLst>
          </p:cNvPr>
          <p:cNvSpPr txBox="1"/>
          <p:nvPr/>
        </p:nvSpPr>
        <p:spPr>
          <a:xfrm>
            <a:off x="2248593" y="3474246"/>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chờ</a:t>
            </a:r>
          </a:p>
        </p:txBody>
      </p:sp>
      <p:sp>
        <p:nvSpPr>
          <p:cNvPr id="7" name="TextBox 6">
            <a:extLst>
              <a:ext uri="{FF2B5EF4-FFF2-40B4-BE49-F238E27FC236}">
                <a16:creationId xmlns:a16="http://schemas.microsoft.com/office/drawing/2014/main" id="{32679FA2-914F-C4F6-7A0D-8A8940E32FF0}"/>
              </a:ext>
            </a:extLst>
          </p:cNvPr>
          <p:cNvSpPr txBox="1"/>
          <p:nvPr/>
        </p:nvSpPr>
        <p:spPr>
          <a:xfrm>
            <a:off x="7137988" y="1717387"/>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soi</a:t>
            </a:r>
          </a:p>
        </p:txBody>
      </p:sp>
      <p:sp>
        <p:nvSpPr>
          <p:cNvPr id="8" name="TextBox 7">
            <a:extLst>
              <a:ext uri="{FF2B5EF4-FFF2-40B4-BE49-F238E27FC236}">
                <a16:creationId xmlns:a16="http://schemas.microsoft.com/office/drawing/2014/main" id="{928DA8D7-FB54-E149-1E39-168EE46FFFDB}"/>
              </a:ext>
            </a:extLst>
          </p:cNvPr>
          <p:cNvSpPr txBox="1"/>
          <p:nvPr/>
        </p:nvSpPr>
        <p:spPr>
          <a:xfrm>
            <a:off x="7139586" y="3474246"/>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sáng</a:t>
            </a: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a:off x="2312684" y="2555719"/>
            <a:ext cx="39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312684" y="4334353"/>
            <a:ext cx="7970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a:cxnSpLocks/>
          </p:cNvCxnSpPr>
          <p:nvPr/>
        </p:nvCxnSpPr>
        <p:spPr>
          <a:xfrm>
            <a:off x="7226376" y="4334353"/>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239690-7EC6-B2D3-FF96-961DDE72AD7E}"/>
              </a:ext>
            </a:extLst>
          </p:cNvPr>
          <p:cNvCxnSpPr>
            <a:cxnSpLocks/>
          </p:cNvCxnSpPr>
          <p:nvPr/>
        </p:nvCxnSpPr>
        <p:spPr>
          <a:xfrm>
            <a:off x="7226376" y="2555719"/>
            <a:ext cx="388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D4D974-0B04-95DA-0726-B3D1E05286CD}"/>
              </a:ext>
            </a:extLst>
          </p:cNvPr>
          <p:cNvSpPr txBox="1"/>
          <p:nvPr/>
        </p:nvSpPr>
        <p:spPr>
          <a:xfrm>
            <a:off x="4280210" y="5231105"/>
            <a:ext cx="3601418" cy="1015663"/>
          </a:xfrm>
          <a:prstGeom prst="rect">
            <a:avLst/>
          </a:prstGeom>
          <a:noFill/>
          <a:ln>
            <a:solidFill>
              <a:schemeClr val="accent3">
                <a:lumMod val="60000"/>
                <a:lumOff val="40000"/>
              </a:schemeClr>
            </a:solidFill>
          </a:ln>
        </p:spPr>
        <p:txBody>
          <a:bodyPr wrap="square" rtlCol="0">
            <a:spAutoFit/>
          </a:bodyPr>
          <a:lstStyle/>
          <a:p>
            <a:pPr algn="ctr"/>
            <a:r>
              <a:rPr lang="en-US" sz="6000">
                <a:solidFill>
                  <a:srgbClr val="0070C0"/>
                </a:solidFill>
              </a:rPr>
              <a:t>trên sân</a:t>
            </a:r>
          </a:p>
        </p:txBody>
      </p:sp>
      <p:cxnSp>
        <p:nvCxnSpPr>
          <p:cNvPr id="12" name="Straight Connector 11">
            <a:extLst>
              <a:ext uri="{FF2B5EF4-FFF2-40B4-BE49-F238E27FC236}">
                <a16:creationId xmlns:a16="http://schemas.microsoft.com/office/drawing/2014/main" id="{C1620EAC-2810-02D7-68F0-5DE604984618}"/>
              </a:ext>
            </a:extLst>
          </p:cNvPr>
          <p:cNvCxnSpPr>
            <a:cxnSpLocks/>
          </p:cNvCxnSpPr>
          <p:nvPr/>
        </p:nvCxnSpPr>
        <p:spPr>
          <a:xfrm>
            <a:off x="4717473" y="6089156"/>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32E131-FEC2-BA33-6C19-91841284AC01}"/>
              </a:ext>
            </a:extLst>
          </p:cNvPr>
          <p:cNvSpPr>
            <a:spLocks noGrp="1"/>
          </p:cNvSpPr>
          <p:nvPr>
            <p:ph type="title"/>
          </p:nvPr>
        </p:nvSpPr>
        <p:spPr/>
        <p:txBody>
          <a:bodyPr/>
          <a:lstStyle/>
          <a:p>
            <a:endParaRPr lang="en-US" sz="3600"/>
          </a:p>
        </p:txBody>
      </p:sp>
      <p:cxnSp>
        <p:nvCxnSpPr>
          <p:cNvPr id="3" name="Straight Connector 2">
            <a:extLst>
              <a:ext uri="{FF2B5EF4-FFF2-40B4-BE49-F238E27FC236}">
                <a16:creationId xmlns:a16="http://schemas.microsoft.com/office/drawing/2014/main" id="{6B2C16CA-7C73-9762-10A6-96DE2D5D41BD}"/>
              </a:ext>
            </a:extLst>
          </p:cNvPr>
          <p:cNvCxnSpPr>
            <a:cxnSpLocks/>
          </p:cNvCxnSpPr>
          <p:nvPr/>
        </p:nvCxnSpPr>
        <p:spPr>
          <a:xfrm>
            <a:off x="6220371" y="6070589"/>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F5216-32A9-2D6F-BE0F-8EF4A9E937F9}"/>
              </a:ext>
            </a:extLst>
          </p:cNvPr>
          <p:cNvSpPr txBox="1"/>
          <p:nvPr/>
        </p:nvSpPr>
        <p:spPr>
          <a:xfrm>
            <a:off x="546787" y="420423"/>
            <a:ext cx="6286181" cy="646331"/>
          </a:xfrm>
          <a:prstGeom prst="rect">
            <a:avLst/>
          </a:prstGeom>
          <a:noFill/>
        </p:spPr>
        <p:txBody>
          <a:bodyPr wrap="square" rtlCol="0">
            <a:spAutoFit/>
          </a:bodyPr>
          <a:lstStyle/>
          <a:p>
            <a:pPr algn="just"/>
            <a:r>
              <a:rPr lang="en-US" sz="3600">
                <a:solidFill>
                  <a:srgbClr val="FF0000"/>
                </a:solidFill>
              </a:rPr>
              <a:t>Ngưỡng cửa</a:t>
            </a:r>
            <a:r>
              <a:rPr lang="en-US" sz="3600">
                <a:solidFill>
                  <a:srgbClr val="0070C0"/>
                </a:solidFill>
              </a:rPr>
              <a:t>:   ?</a:t>
            </a:r>
          </a:p>
        </p:txBody>
      </p:sp>
      <p:sp>
        <p:nvSpPr>
          <p:cNvPr id="4" name="TextBox 3">
            <a:extLst>
              <a:ext uri="{FF2B5EF4-FFF2-40B4-BE49-F238E27FC236}">
                <a16:creationId xmlns:a16="http://schemas.microsoft.com/office/drawing/2014/main" id="{03486B73-11DC-94D5-5710-77D822CD2AB5}"/>
              </a:ext>
            </a:extLst>
          </p:cNvPr>
          <p:cNvSpPr txBox="1"/>
          <p:nvPr/>
        </p:nvSpPr>
        <p:spPr>
          <a:xfrm>
            <a:off x="546787" y="420423"/>
            <a:ext cx="11068263" cy="1200329"/>
          </a:xfrm>
          <a:prstGeom prst="rect">
            <a:avLst/>
          </a:prstGeom>
          <a:solidFill>
            <a:schemeClr val="bg2"/>
          </a:solidFill>
        </p:spPr>
        <p:txBody>
          <a:bodyPr wrap="square" rtlCol="0">
            <a:spAutoFit/>
          </a:bodyPr>
          <a:lstStyle/>
          <a:p>
            <a:pPr algn="just"/>
            <a:r>
              <a:rPr lang="en-US" sz="3600">
                <a:solidFill>
                  <a:srgbClr val="FF0000"/>
                </a:solidFill>
              </a:rPr>
              <a:t>Ngưỡng cửa</a:t>
            </a:r>
            <a:r>
              <a:rPr lang="en-US" sz="3600">
                <a:solidFill>
                  <a:srgbClr val="0070C0"/>
                </a:solidFill>
              </a:rPr>
              <a:t>: thanh dưới của khung cửa ra vào, thường chỉ có ở nhà gỗ hoặc nhà tranh.</a:t>
            </a:r>
          </a:p>
        </p:txBody>
      </p:sp>
      <p:pic>
        <p:nvPicPr>
          <p:cNvPr id="1026" name="Picture 2" descr="Ngưỡng Cửa Là Gì? Ngưỡng Cửa Có Thể Chiêu Tài Tránh Hung Không? - MTrend">
            <a:extLst>
              <a:ext uri="{FF2B5EF4-FFF2-40B4-BE49-F238E27FC236}">
                <a16:creationId xmlns:a16="http://schemas.microsoft.com/office/drawing/2014/main" id="{4CD4DD7C-B300-954C-703F-5C536AB42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257" y="2194264"/>
            <a:ext cx="6667500" cy="44481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B203D92-2238-D187-840D-561ADDE45208}"/>
              </a:ext>
            </a:extLst>
          </p:cNvPr>
          <p:cNvCxnSpPr/>
          <p:nvPr/>
        </p:nvCxnSpPr>
        <p:spPr>
          <a:xfrm flipH="1">
            <a:off x="6260007" y="4856813"/>
            <a:ext cx="3672590" cy="7345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F44E2BF-D7DB-85FC-FC8D-9F9357AADD7A}"/>
              </a:ext>
            </a:extLst>
          </p:cNvPr>
          <p:cNvCxnSpPr>
            <a:cxnSpLocks/>
          </p:cNvCxnSpPr>
          <p:nvPr/>
        </p:nvCxnSpPr>
        <p:spPr>
          <a:xfrm>
            <a:off x="1583830" y="4212236"/>
            <a:ext cx="2684853" cy="16573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1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1C33-E34A-C226-E06E-1DE33DC2B9F3}"/>
              </a:ext>
            </a:extLst>
          </p:cNvPr>
          <p:cNvSpPr>
            <a:spLocks noGrp="1"/>
          </p:cNvSpPr>
          <p:nvPr>
            <p:ph type="title"/>
          </p:nvPr>
        </p:nvSpPr>
        <p:spPr/>
        <p:txBody>
          <a:bodyPr/>
          <a:lstStyle/>
          <a:p>
            <a:endParaRPr lang="en-US"/>
          </a:p>
        </p:txBody>
      </p:sp>
      <p:pic>
        <p:nvPicPr>
          <p:cNvPr id="2050" name="Picture 2" descr="Ngưỡng cửa là gì? Công dụng của ngưỡng cửa là gì?">
            <a:extLst>
              <a:ext uri="{FF2B5EF4-FFF2-40B4-BE49-F238E27FC236}">
                <a16:creationId xmlns:a16="http://schemas.microsoft.com/office/drawing/2014/main" id="{FEEE476C-2A9E-DEF5-A201-5EA5903C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235" y="369699"/>
            <a:ext cx="9309367" cy="58649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9AEB159-F316-9DC7-2DE2-E6250F1C30EA}"/>
              </a:ext>
            </a:extLst>
          </p:cNvPr>
          <p:cNvCxnSpPr>
            <a:cxnSpLocks/>
          </p:cNvCxnSpPr>
          <p:nvPr/>
        </p:nvCxnSpPr>
        <p:spPr>
          <a:xfrm>
            <a:off x="2153456" y="2982144"/>
            <a:ext cx="2684853" cy="16573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4C7419D-4795-CA95-DD8A-265A3169D4F3}"/>
              </a:ext>
            </a:extLst>
          </p:cNvPr>
          <p:cNvCxnSpPr>
            <a:cxnSpLocks/>
          </p:cNvCxnSpPr>
          <p:nvPr/>
        </p:nvCxnSpPr>
        <p:spPr>
          <a:xfrm>
            <a:off x="3627620" y="5706255"/>
            <a:ext cx="32162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7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43089" y="390656"/>
            <a:ext cx="5983703" cy="644920"/>
          </a:xfrm>
          <a:prstGeom prst="rect">
            <a:avLst/>
          </a:prstGeom>
          <a:noFill/>
          <a:ln>
            <a:noFill/>
          </a:ln>
        </p:spPr>
        <p:txBody>
          <a:bodyPr wrap="square" rtlCol="0">
            <a:spAutoFit/>
          </a:bodyPr>
          <a:lstStyle/>
          <a:p>
            <a:pPr algn="ctr"/>
            <a:r>
              <a:rPr lang="en-US" sz="3591" b="1">
                <a:solidFill>
                  <a:srgbClr val="0070C0"/>
                </a:solidFil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410224" y="2180927"/>
            <a:ext cx="10558108" cy="2800767"/>
          </a:xfrm>
          <a:prstGeom prst="rect">
            <a:avLst/>
          </a:prstGeom>
          <a:noFill/>
        </p:spPr>
        <p:txBody>
          <a:bodyPr wrap="square" rtlCol="0">
            <a:spAutoFit/>
          </a:bodyPr>
          <a:lstStyle/>
          <a:p>
            <a:pPr algn="l"/>
            <a:r>
              <a:rPr lang="vi-VN" sz="4400" b="0" i="0">
                <a:solidFill>
                  <a:srgbClr val="000000"/>
                </a:solidFill>
                <a:effectLst/>
                <a:latin typeface="+mn-lt"/>
              </a:rPr>
              <a:t>Nơi ấy đã đưa tôi</a:t>
            </a:r>
          </a:p>
          <a:p>
            <a:pPr algn="l"/>
            <a:r>
              <a:rPr lang="vi-VN" sz="4400" b="0" i="0">
                <a:solidFill>
                  <a:srgbClr val="000000"/>
                </a:solidFill>
                <a:effectLst/>
                <a:latin typeface="+mn-lt"/>
              </a:rPr>
              <a:t>Buổi đầu tiên đến lớp</a:t>
            </a:r>
          </a:p>
          <a:p>
            <a:pPr algn="l"/>
            <a:r>
              <a:rPr lang="vi-VN" sz="4400" b="0" i="0">
                <a:solidFill>
                  <a:srgbClr val="000000"/>
                </a:solidFill>
                <a:effectLst/>
                <a:latin typeface="+mn-lt"/>
              </a:rPr>
              <a:t>Nay con đường xa tắp</a:t>
            </a:r>
          </a:p>
          <a:p>
            <a:pPr algn="l"/>
            <a:r>
              <a:rPr lang="vi-VN" sz="4400" b="0" i="0">
                <a:solidFill>
                  <a:srgbClr val="000000"/>
                </a:solidFill>
                <a:effectLst/>
                <a:latin typeface="+mn-lt"/>
              </a:rPr>
              <a:t>Vẫn đang chờ tôi đi.</a:t>
            </a:r>
          </a:p>
        </p:txBody>
      </p: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182232" y="2236838"/>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7884585" y="2236838"/>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6810304" y="2924199"/>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41FB183-CFE8-BB26-CD80-23FBD90EE7E5}"/>
              </a:ext>
            </a:extLst>
          </p:cNvPr>
          <p:cNvCxnSpPr>
            <a:cxnSpLocks/>
          </p:cNvCxnSpPr>
          <p:nvPr/>
        </p:nvCxnSpPr>
        <p:spPr>
          <a:xfrm flipH="1">
            <a:off x="8926792" y="2924199"/>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C428F2-4C94-8B12-FECA-6F88AD40B7FF}"/>
              </a:ext>
            </a:extLst>
          </p:cNvPr>
          <p:cNvCxnSpPr>
            <a:cxnSpLocks/>
          </p:cNvCxnSpPr>
          <p:nvPr/>
        </p:nvCxnSpPr>
        <p:spPr>
          <a:xfrm flipH="1">
            <a:off x="8689280" y="439201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D67504-8510-991B-FE8A-C6A3872A800A}"/>
              </a:ext>
            </a:extLst>
          </p:cNvPr>
          <p:cNvCxnSpPr>
            <a:cxnSpLocks/>
          </p:cNvCxnSpPr>
          <p:nvPr/>
        </p:nvCxnSpPr>
        <p:spPr>
          <a:xfrm flipH="1">
            <a:off x="8554085" y="4381163"/>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7EA7AF-84CA-2A80-B680-E161DCF5D594}"/>
              </a:ext>
            </a:extLst>
          </p:cNvPr>
          <p:cNvCxnSpPr>
            <a:cxnSpLocks/>
          </p:cNvCxnSpPr>
          <p:nvPr/>
        </p:nvCxnSpPr>
        <p:spPr>
          <a:xfrm flipH="1">
            <a:off x="4521708" y="358430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080E18-D3E9-9F0A-2128-BC706B147ABA}"/>
              </a:ext>
            </a:extLst>
          </p:cNvPr>
          <p:cNvCxnSpPr>
            <a:cxnSpLocks/>
          </p:cNvCxnSpPr>
          <p:nvPr/>
        </p:nvCxnSpPr>
        <p:spPr>
          <a:xfrm flipH="1">
            <a:off x="9119464" y="358430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B7C12C18-80CF-5CC0-FBA6-D209AF3456B5}"/>
              </a:ext>
            </a:extLst>
          </p:cNvPr>
          <p:cNvGrpSpPr/>
          <p:nvPr/>
        </p:nvGrpSpPr>
        <p:grpSpPr>
          <a:xfrm>
            <a:off x="814578" y="123101"/>
            <a:ext cx="11055929" cy="6365397"/>
            <a:chOff x="404542" y="-18057"/>
            <a:chExt cx="11055929" cy="6365397"/>
          </a:xfrm>
        </p:grpSpPr>
        <p:sp>
          <p:nvSpPr>
            <p:cNvPr id="4" name="TextBox 3">
              <a:extLst>
                <a:ext uri="{FF2B5EF4-FFF2-40B4-BE49-F238E27FC236}">
                  <a16:creationId xmlns:a16="http://schemas.microsoft.com/office/drawing/2014/main" id="{D83D1317-6A32-2761-CE14-C97EB94657FA}"/>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165D86C3-2F99-18B9-A183-435375CAFE25}"/>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C00000"/>
                  </a:solidFill>
                  <a:effectLst/>
                  <a:latin typeface="+mn-lt"/>
                </a:rPr>
                <a:t>Nơi ấy ai cũng quen</a:t>
              </a:r>
            </a:p>
            <a:p>
              <a:pPr algn="l"/>
              <a:r>
                <a:rPr lang="vi-VN" sz="3200" b="0" i="0">
                  <a:solidFill>
                    <a:srgbClr val="C00000"/>
                  </a:solidFill>
                  <a:effectLst/>
                  <a:latin typeface="+mn-lt"/>
                </a:rPr>
                <a:t>Ngay từ thời tấm bé</a:t>
              </a:r>
            </a:p>
            <a:p>
              <a:pPr algn="l"/>
              <a:r>
                <a:rPr lang="vi-VN" sz="3200" b="0" i="0">
                  <a:solidFill>
                    <a:srgbClr val="C00000"/>
                  </a:solidFill>
                  <a:effectLst/>
                  <a:latin typeface="+mn-lt"/>
                </a:rPr>
                <a:t>Khi tay bà, tay mẹ</a:t>
              </a:r>
            </a:p>
            <a:p>
              <a:pPr algn="l"/>
              <a:r>
                <a:rPr lang="vi-VN" sz="3200" b="0" i="0">
                  <a:solidFill>
                    <a:srgbClr val="C00000"/>
                  </a:solidFill>
                  <a:effectLst/>
                  <a:latin typeface="+mn-lt"/>
                </a:rPr>
                <a:t>Còn dắt vòng đi men.</a:t>
              </a:r>
            </a:p>
          </p:txBody>
        </p:sp>
        <p:sp>
          <p:nvSpPr>
            <p:cNvPr id="7" name="TextBox 6">
              <a:extLst>
                <a:ext uri="{FF2B5EF4-FFF2-40B4-BE49-F238E27FC236}">
                  <a16:creationId xmlns:a16="http://schemas.microsoft.com/office/drawing/2014/main" id="{273FFC3D-24E1-F977-9ADF-142617301001}"/>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B050"/>
                  </a:solidFill>
                  <a:effectLst/>
                  <a:latin typeface="+mn-lt"/>
                </a:rPr>
                <a:t>Nơi bố mẹ ngày đêm</a:t>
              </a:r>
            </a:p>
            <a:p>
              <a:pPr algn="l"/>
              <a:r>
                <a:rPr lang="vi-VN" sz="3200" b="0" i="0">
                  <a:solidFill>
                    <a:srgbClr val="00B050"/>
                  </a:solidFill>
                  <a:effectLst/>
                  <a:latin typeface="+mn-lt"/>
                </a:rPr>
                <a:t>Lúc nào qua cũng vội</a:t>
              </a:r>
            </a:p>
            <a:p>
              <a:pPr algn="l"/>
              <a:r>
                <a:rPr lang="vi-VN" sz="3200" b="0" i="0">
                  <a:solidFill>
                    <a:srgbClr val="00B050"/>
                  </a:solidFill>
                  <a:effectLst/>
                  <a:latin typeface="+mn-lt"/>
                </a:rPr>
                <a:t>Nơi bạn bè chạy tới</a:t>
              </a:r>
            </a:p>
            <a:p>
              <a:pPr algn="l"/>
              <a:r>
                <a:rPr lang="vi-VN" sz="3200" b="0" i="0">
                  <a:solidFill>
                    <a:srgbClr val="00B050"/>
                  </a:solidFill>
                  <a:effectLst/>
                  <a:latin typeface="+mn-lt"/>
                </a:rPr>
                <a:t>Thường lúc nào cũng vui.</a:t>
              </a:r>
            </a:p>
          </p:txBody>
        </p:sp>
        <p:sp>
          <p:nvSpPr>
            <p:cNvPr id="9" name="TextBox 8">
              <a:extLst>
                <a:ext uri="{FF2B5EF4-FFF2-40B4-BE49-F238E27FC236}">
                  <a16:creationId xmlns:a16="http://schemas.microsoft.com/office/drawing/2014/main" id="{3D6C1F0C-C075-3B53-3165-FA803C16624F}"/>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70C0"/>
                  </a:solidFill>
                  <a:effectLst/>
                  <a:latin typeface="+mn-lt"/>
                </a:rPr>
                <a:t>Nơi ấy đã đưa tôi</a:t>
              </a:r>
            </a:p>
            <a:p>
              <a:pPr algn="l"/>
              <a:r>
                <a:rPr lang="vi-VN" sz="3200" b="0" i="0">
                  <a:solidFill>
                    <a:srgbClr val="0070C0"/>
                  </a:solidFill>
                  <a:effectLst/>
                  <a:latin typeface="+mn-lt"/>
                </a:rPr>
                <a:t>Buổi đầu tiên đến lớp</a:t>
              </a:r>
            </a:p>
            <a:p>
              <a:pPr algn="l"/>
              <a:r>
                <a:rPr lang="vi-VN" sz="3200" b="0" i="0">
                  <a:solidFill>
                    <a:srgbClr val="0070C0"/>
                  </a:solidFill>
                  <a:effectLst/>
                  <a:latin typeface="+mn-lt"/>
                </a:rPr>
                <a:t>Nay con đường xa tắp</a:t>
              </a:r>
            </a:p>
            <a:p>
              <a:pPr algn="l"/>
              <a:r>
                <a:rPr lang="vi-VN" sz="3200" b="0" i="0">
                  <a:solidFill>
                    <a:srgbClr val="0070C0"/>
                  </a:solidFill>
                  <a:effectLst/>
                  <a:latin typeface="+mn-lt"/>
                </a:rPr>
                <a:t>Vẫn đang chờ tôi đi.</a:t>
              </a:r>
            </a:p>
          </p:txBody>
        </p:sp>
        <p:sp>
          <p:nvSpPr>
            <p:cNvPr id="15" name="TextBox 14">
              <a:extLst>
                <a:ext uri="{FF2B5EF4-FFF2-40B4-BE49-F238E27FC236}">
                  <a16:creationId xmlns:a16="http://schemas.microsoft.com/office/drawing/2014/main" id="{1292A062-EE2C-E685-2E22-FF99761DBF1C}"/>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CE02A7"/>
                  </a:solidFill>
                  <a:effectLst/>
                  <a:latin typeface="+mn-lt"/>
                </a:rPr>
                <a:t>Nơi ấy ngôi sao khuya</a:t>
              </a:r>
            </a:p>
            <a:p>
              <a:pPr algn="l"/>
              <a:r>
                <a:rPr lang="vi-VN" sz="3200" b="0" i="0">
                  <a:solidFill>
                    <a:srgbClr val="CE02A7"/>
                  </a:solidFill>
                  <a:effectLst/>
                  <a:latin typeface="+mn-lt"/>
                </a:rPr>
                <a:t>Soi vào trong giấc ngủ</a:t>
              </a:r>
            </a:p>
            <a:p>
              <a:pPr algn="l"/>
              <a:r>
                <a:rPr lang="vi-VN" sz="3200" b="0" i="0">
                  <a:solidFill>
                    <a:srgbClr val="CE02A7"/>
                  </a:solidFill>
                  <a:effectLst/>
                  <a:latin typeface="+mn-lt"/>
                </a:rPr>
                <a:t>Ngọn đèn khuya bóng mẹ</a:t>
              </a:r>
            </a:p>
            <a:p>
              <a:pPr algn="l"/>
              <a:r>
                <a:rPr lang="vi-VN" sz="3200" b="0" i="0">
                  <a:solidFill>
                    <a:srgbClr val="CE02A7"/>
                  </a:solidFill>
                  <a:effectLst/>
                  <a:latin typeface="+mn-lt"/>
                </a:rPr>
                <a:t>Sáng một vầng trên sân.</a:t>
              </a:r>
            </a:p>
            <a:p>
              <a:pPr algn="r"/>
              <a:r>
                <a:rPr lang="en-US" sz="3200">
                  <a:latin typeface="+mn-lt"/>
                </a:rPr>
                <a:t>(Vũ Quần Phương)</a:t>
              </a:r>
            </a:p>
          </p:txBody>
        </p:sp>
      </p:grpSp>
    </p:spTree>
    <p:extLst>
      <p:ext uri="{BB962C8B-B14F-4D97-AF65-F5344CB8AC3E}">
        <p14:creationId xmlns:p14="http://schemas.microsoft.com/office/powerpoint/2010/main" val="9757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340081" y="404395"/>
            <a:ext cx="6894603" cy="644920"/>
          </a:xfrm>
          <a:prstGeom prst="rect">
            <a:avLst/>
          </a:prstGeom>
          <a:noFill/>
          <a:ln>
            <a:noFill/>
          </a:ln>
        </p:spPr>
        <p:txBody>
          <a:bodyPr wrap="square" rtlCol="0">
            <a:spAutoFit/>
          </a:bodyPr>
          <a:lstStyle/>
          <a:p>
            <a:pPr algn="ctr"/>
            <a:r>
              <a:rPr lang="en-US" sz="3591"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4, đọc 1 hoặc 2 lần.</a:t>
            </a:r>
          </a:p>
        </p:txBody>
      </p:sp>
      <p:pic>
        <p:nvPicPr>
          <p:cNvPr id="3" name="Picture 2">
            <a:extLst>
              <a:ext uri="{FF2B5EF4-FFF2-40B4-BE49-F238E27FC236}">
                <a16:creationId xmlns:a16="http://schemas.microsoft.com/office/drawing/2014/main" id="{5B14726E-5FF3-782C-FB50-8A2CB49003D7}"/>
              </a:ext>
            </a:extLst>
          </p:cNvPr>
          <p:cNvPicPr>
            <a:picLocks noChangeAspect="1"/>
          </p:cNvPicPr>
          <p:nvPr/>
        </p:nvPicPr>
        <p:blipFill>
          <a:blip r:embed="rId3"/>
          <a:stretch>
            <a:fillRect/>
          </a:stretch>
        </p:blipFill>
        <p:spPr>
          <a:xfrm>
            <a:off x="2221064" y="2135719"/>
            <a:ext cx="1882962" cy="2783509"/>
          </a:xfrm>
          <a:prstGeom prst="rect">
            <a:avLst/>
          </a:prstGeom>
        </p:spPr>
      </p:pic>
      <p:pic>
        <p:nvPicPr>
          <p:cNvPr id="6" name="Picture 5">
            <a:extLst>
              <a:ext uri="{FF2B5EF4-FFF2-40B4-BE49-F238E27FC236}">
                <a16:creationId xmlns:a16="http://schemas.microsoft.com/office/drawing/2014/main" id="{290B3E3D-7044-48A3-C609-7D81A04F308E}"/>
              </a:ext>
            </a:extLst>
          </p:cNvPr>
          <p:cNvPicPr>
            <a:picLocks noChangeAspect="1"/>
          </p:cNvPicPr>
          <p:nvPr/>
        </p:nvPicPr>
        <p:blipFill>
          <a:blip r:embed="rId3"/>
          <a:stretch>
            <a:fillRect/>
          </a:stretch>
        </p:blipFill>
        <p:spPr>
          <a:xfrm>
            <a:off x="4032146" y="2135719"/>
            <a:ext cx="1882962" cy="2783509"/>
          </a:xfrm>
          <a:prstGeom prst="rect">
            <a:avLst/>
          </a:prstGeom>
        </p:spPr>
      </p:pic>
      <p:pic>
        <p:nvPicPr>
          <p:cNvPr id="7" name="Picture 6">
            <a:extLst>
              <a:ext uri="{FF2B5EF4-FFF2-40B4-BE49-F238E27FC236}">
                <a16:creationId xmlns:a16="http://schemas.microsoft.com/office/drawing/2014/main" id="{17953783-17BB-65C4-51A0-9BA7C508B962}"/>
              </a:ext>
            </a:extLst>
          </p:cNvPr>
          <p:cNvPicPr>
            <a:picLocks noChangeAspect="1"/>
          </p:cNvPicPr>
          <p:nvPr/>
        </p:nvPicPr>
        <p:blipFill>
          <a:blip r:embed="rId3"/>
          <a:stretch>
            <a:fillRect/>
          </a:stretch>
        </p:blipFill>
        <p:spPr>
          <a:xfrm>
            <a:off x="5843228" y="2135719"/>
            <a:ext cx="1882962" cy="2783509"/>
          </a:xfrm>
          <a:prstGeom prst="rect">
            <a:avLst/>
          </a:prstGeom>
        </p:spPr>
      </p:pic>
      <p:pic>
        <p:nvPicPr>
          <p:cNvPr id="8" name="Picture 7">
            <a:extLst>
              <a:ext uri="{FF2B5EF4-FFF2-40B4-BE49-F238E27FC236}">
                <a16:creationId xmlns:a16="http://schemas.microsoft.com/office/drawing/2014/main" id="{F20DBD7F-FAD0-5537-4C8F-5605AE5DEBF9}"/>
              </a:ext>
            </a:extLst>
          </p:cNvPr>
          <p:cNvPicPr>
            <a:picLocks noChangeAspect="1"/>
          </p:cNvPicPr>
          <p:nvPr/>
        </p:nvPicPr>
        <p:blipFill>
          <a:blip r:embed="rId3"/>
          <a:stretch>
            <a:fillRect/>
          </a:stretch>
        </p:blipFill>
        <p:spPr>
          <a:xfrm>
            <a:off x="7654310" y="2135719"/>
            <a:ext cx="1882962" cy="2783509"/>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633618" y="350225"/>
            <a:ext cx="6894603" cy="644920"/>
          </a:xfrm>
          <a:prstGeom prst="rect">
            <a:avLst/>
          </a:prstGeom>
          <a:noFill/>
          <a:ln>
            <a:noFill/>
          </a:ln>
        </p:spPr>
        <p:txBody>
          <a:bodyPr wrap="square" rtlCol="0">
            <a:spAutoFit/>
          </a:bodyPr>
          <a:lstStyle/>
          <a:p>
            <a:pPr algn="ctr"/>
            <a:r>
              <a:rPr lang="en-US" sz="3591" b="1">
                <a:solidFill>
                  <a:srgbClr val="0070C0"/>
                </a:solidFill>
              </a:rPr>
              <a:t>Đọc nhóm đôi</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7"/>
            <a:ext cx="9148275" cy="399340"/>
          </a:xfrm>
          <a:prstGeom prst="rect">
            <a:avLst/>
          </a:prstGeom>
          <a:noFill/>
        </p:spPr>
        <p:txBody>
          <a:bodyPr wrap="square" rtlCol="0">
            <a:spAutoFit/>
          </a:bodyPr>
          <a:lstStyle/>
          <a:p>
            <a:pPr algn="ctr"/>
            <a:r>
              <a:rPr lang="en-US" sz="1995"/>
              <a:t>2 học sinh đọc nối tiếp (lần lượt đọc từng khổ), đọc 1 – 2 lượt)</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0616CE-570A-0812-F954-76EAA211E88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1315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8686" y="329265"/>
            <a:ext cx="6894603" cy="644920"/>
          </a:xfrm>
          <a:prstGeom prst="rect">
            <a:avLst/>
          </a:prstGeom>
          <a:noFill/>
          <a:ln>
            <a:noFill/>
          </a:ln>
        </p:spPr>
        <p:txBody>
          <a:bodyPr wrap="square" rtlCol="0">
            <a:spAutoFit/>
          </a:bodyPr>
          <a:lstStyle/>
          <a:p>
            <a:pPr algn="ctr"/>
            <a:r>
              <a:rPr lang="en-US" sz="3591"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4DA865-9CE3-1AAB-428B-2916CD1E754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3979" y="537775"/>
            <a:ext cx="6894603" cy="644920"/>
          </a:xfrm>
          <a:prstGeom prst="rect">
            <a:avLst/>
          </a:prstGeom>
          <a:noFill/>
          <a:ln>
            <a:noFill/>
          </a:ln>
        </p:spPr>
        <p:txBody>
          <a:bodyPr wrap="square" rtlCol="0">
            <a:spAutoFit/>
          </a:bodyPr>
          <a:lstStyle/>
          <a:p>
            <a:pPr algn="ctr"/>
            <a:r>
              <a:rPr lang="en-US" sz="3591"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084"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914"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499"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id="{A11276F3-31B6-5A14-5D09-ED8AFD9AA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048"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7148E65-8469-3EC8-E2FE-BE1BA47228C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51924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
        <p:nvSpPr>
          <p:cNvPr id="2" name="Title 1">
            <a:extLst>
              <a:ext uri="{FF2B5EF4-FFF2-40B4-BE49-F238E27FC236}">
                <a16:creationId xmlns:a16="http://schemas.microsoft.com/office/drawing/2014/main" id="{60A88B5A-C961-F98B-EAFA-04B595A70B2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6" name="Group 5">
            <a:extLst>
              <a:ext uri="{FF2B5EF4-FFF2-40B4-BE49-F238E27FC236}">
                <a16:creationId xmlns:a16="http://schemas.microsoft.com/office/drawing/2014/main" id="{0BEEA75A-A9E5-F317-840A-4CF6D5977944}"/>
              </a:ext>
            </a:extLst>
          </p:cNvPr>
          <p:cNvGrpSpPr/>
          <p:nvPr/>
        </p:nvGrpSpPr>
        <p:grpSpPr>
          <a:xfrm>
            <a:off x="814578" y="123101"/>
            <a:ext cx="11055929" cy="6365397"/>
            <a:chOff x="404542" y="-18057"/>
            <a:chExt cx="11055929" cy="6365397"/>
          </a:xfrm>
        </p:grpSpPr>
        <p:sp>
          <p:nvSpPr>
            <p:cNvPr id="7" name="TextBox 6">
              <a:extLst>
                <a:ext uri="{FF2B5EF4-FFF2-40B4-BE49-F238E27FC236}">
                  <a16:creationId xmlns:a16="http://schemas.microsoft.com/office/drawing/2014/main" id="{E1AA3933-4AE8-BE62-7499-9174A54CC048}"/>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9" name="TextBox 8">
              <a:extLst>
                <a:ext uri="{FF2B5EF4-FFF2-40B4-BE49-F238E27FC236}">
                  <a16:creationId xmlns:a16="http://schemas.microsoft.com/office/drawing/2014/main" id="{E0E2A274-6885-58AA-508D-83AC2093F22F}"/>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13" name="TextBox 12">
              <a:extLst>
                <a:ext uri="{FF2B5EF4-FFF2-40B4-BE49-F238E27FC236}">
                  <a16:creationId xmlns:a16="http://schemas.microsoft.com/office/drawing/2014/main" id="{BC5F7CE9-4876-3D37-82A9-0BFE3910EDCD}"/>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14" name="TextBox 13">
              <a:extLst>
                <a:ext uri="{FF2B5EF4-FFF2-40B4-BE49-F238E27FC236}">
                  <a16:creationId xmlns:a16="http://schemas.microsoft.com/office/drawing/2014/main" id="{CFBC1892-E6BB-BF62-1028-DCB264FAD582}"/>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15" name="TextBox 14">
              <a:extLst>
                <a:ext uri="{FF2B5EF4-FFF2-40B4-BE49-F238E27FC236}">
                  <a16:creationId xmlns:a16="http://schemas.microsoft.com/office/drawing/2014/main" id="{AE5B1255-92A9-F5AB-753E-0195CC2B936E}"/>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spTree>
    <p:extLst>
      <p:ext uri="{BB962C8B-B14F-4D97-AF65-F5344CB8AC3E}">
        <p14:creationId xmlns:p14="http://schemas.microsoft.com/office/powerpoint/2010/main" val="195599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1546882" cy="707886"/>
          </a:xfrm>
          <a:prstGeom prst="rect">
            <a:avLst/>
          </a:prstGeom>
          <a:noFill/>
          <a:ln>
            <a:noFill/>
          </a:ln>
        </p:spPr>
        <p:txBody>
          <a:bodyPr wrap="square" rtlCol="0">
            <a:spAutoFit/>
          </a:bodyPr>
          <a:lstStyle/>
          <a:p>
            <a:pPr algn="just"/>
            <a:r>
              <a:rPr lang="en-US" sz="4000">
                <a:solidFill>
                  <a:srgbClr val="FF0000"/>
                </a:solidFill>
              </a:rPr>
              <a:t>1</a:t>
            </a:r>
            <a:r>
              <a:rPr lang="en-US" sz="4000">
                <a:solidFill>
                  <a:srgbClr val="0070C0"/>
                </a:solidFill>
              </a:rPr>
              <a:t>. “Nơi ấy” trong bài thơ chỉ cái gì?</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1741345" y="1160258"/>
            <a:ext cx="4080335" cy="423268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“Nơi ấy” trong bài thơ chỉ cái </a:t>
            </a:r>
            <a:r>
              <a:rPr lang="en-US" sz="4000" i="1">
                <a:solidFill>
                  <a:srgbClr val="000000"/>
                </a:solidFill>
              </a:rPr>
              <a:t>ngưỡng cửa </a:t>
            </a:r>
            <a:r>
              <a:rPr lang="en-US" sz="4000">
                <a:solidFill>
                  <a:srgbClr val="000000"/>
                </a:solidFill>
              </a:rPr>
              <a:t>– nơi gợi lên bao kỉ niệm của bạn nhỏ.</a:t>
            </a:r>
          </a:p>
        </p:txBody>
      </p:sp>
      <p:sp>
        <p:nvSpPr>
          <p:cNvPr id="6" name="Arrow: Right 5">
            <a:extLst>
              <a:ext uri="{FF2B5EF4-FFF2-40B4-BE49-F238E27FC236}">
                <a16:creationId xmlns:a16="http://schemas.microsoft.com/office/drawing/2014/main" id="{142167CC-C6E7-5FB9-188C-534A6F171AA0}"/>
              </a:ext>
            </a:extLst>
          </p:cNvPr>
          <p:cNvSpPr/>
          <p:nvPr/>
        </p:nvSpPr>
        <p:spPr>
          <a:xfrm>
            <a:off x="786853" y="3047999"/>
            <a:ext cx="79248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7B82EC-7B50-0677-3930-F2A8C0233C1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828832" y="845441"/>
            <a:ext cx="3904707" cy="601255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0039328" cy="1323439"/>
          </a:xfrm>
          <a:prstGeom prst="rect">
            <a:avLst/>
          </a:prstGeom>
          <a:noFill/>
          <a:ln>
            <a:noFill/>
          </a:ln>
        </p:spPr>
        <p:txBody>
          <a:bodyPr wrap="square" rtlCol="0">
            <a:spAutoFit/>
          </a:bodyPr>
          <a:lstStyle/>
          <a:p>
            <a:pPr algn="just"/>
            <a:r>
              <a:rPr lang="en-US" sz="4000">
                <a:solidFill>
                  <a:srgbClr val="FF0000"/>
                </a:solidFill>
              </a:rPr>
              <a:t>2</a:t>
            </a:r>
            <a:r>
              <a:rPr lang="en-US" sz="4000">
                <a:solidFill>
                  <a:srgbClr val="0070C0"/>
                </a:solidFill>
              </a:rPr>
              <a:t>. “Nơi ấy” đã chứng kiến những điều gì trong cuộc sống bạn nhỏ?</a:t>
            </a:r>
          </a:p>
        </p:txBody>
      </p:sp>
      <p:pic>
        <p:nvPicPr>
          <p:cNvPr id="3" name="Picture 2">
            <a:extLst>
              <a:ext uri="{FF2B5EF4-FFF2-40B4-BE49-F238E27FC236}">
                <a16:creationId xmlns:a16="http://schemas.microsoft.com/office/drawing/2014/main" id="{562D96E4-1227-78DA-285E-E320B7634C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05912" y="1460994"/>
            <a:ext cx="9338288" cy="4238255"/>
          </a:xfrm>
          <a:prstGeom prst="rect">
            <a:avLst/>
          </a:prstGeom>
          <a:ln>
            <a:noFill/>
          </a:ln>
          <a:effectLst>
            <a:softEdge rad="112500"/>
          </a:effectLst>
        </p:spPr>
      </p:pic>
      <p:sp>
        <p:nvSpPr>
          <p:cNvPr id="4" name="TextBox 3">
            <a:extLst>
              <a:ext uri="{FF2B5EF4-FFF2-40B4-BE49-F238E27FC236}">
                <a16:creationId xmlns:a16="http://schemas.microsoft.com/office/drawing/2014/main" id="{50252843-A238-D522-235E-48E55A7E1FD0}"/>
              </a:ext>
            </a:extLst>
          </p:cNvPr>
          <p:cNvSpPr txBox="1"/>
          <p:nvPr/>
        </p:nvSpPr>
        <p:spPr>
          <a:xfrm>
            <a:off x="1880428" y="5699249"/>
            <a:ext cx="2282168" cy="523220"/>
          </a:xfrm>
          <a:prstGeom prst="rect">
            <a:avLst/>
          </a:prstGeom>
          <a:noFill/>
          <a:ln>
            <a:solidFill>
              <a:schemeClr val="accent3">
                <a:lumMod val="60000"/>
                <a:lumOff val="40000"/>
              </a:schemeClr>
            </a:solidFill>
          </a:ln>
        </p:spPr>
        <p:txBody>
          <a:bodyPr wrap="square" rtlCol="0">
            <a:spAutoFit/>
          </a:bodyPr>
          <a:lstStyle/>
          <a:p>
            <a:pPr algn="ctr"/>
            <a:r>
              <a:rPr lang="en-US" sz="2800"/>
              <a:t>Thời tấm bé</a:t>
            </a:r>
          </a:p>
        </p:txBody>
      </p:sp>
      <p:sp>
        <p:nvSpPr>
          <p:cNvPr id="7" name="TextBox 6">
            <a:extLst>
              <a:ext uri="{FF2B5EF4-FFF2-40B4-BE49-F238E27FC236}">
                <a16:creationId xmlns:a16="http://schemas.microsoft.com/office/drawing/2014/main" id="{C74FD0DE-D36F-22A0-7E33-EE384E1A4C62}"/>
              </a:ext>
            </a:extLst>
          </p:cNvPr>
          <p:cNvSpPr txBox="1"/>
          <p:nvPr/>
        </p:nvSpPr>
        <p:spPr>
          <a:xfrm>
            <a:off x="4637112" y="5590486"/>
            <a:ext cx="2952728" cy="954107"/>
          </a:xfrm>
          <a:prstGeom prst="rect">
            <a:avLst/>
          </a:prstGeom>
          <a:noFill/>
          <a:ln>
            <a:solidFill>
              <a:schemeClr val="accent3">
                <a:lumMod val="60000"/>
                <a:lumOff val="40000"/>
              </a:schemeClr>
            </a:solidFill>
          </a:ln>
        </p:spPr>
        <p:txBody>
          <a:bodyPr wrap="square" rtlCol="0">
            <a:spAutoFit/>
          </a:bodyPr>
          <a:lstStyle/>
          <a:p>
            <a:pPr algn="just"/>
            <a:r>
              <a:rPr lang="en-US" sz="2800"/>
              <a:t>Khi lớn hơn: biết chơi cùng bạn bé</a:t>
            </a:r>
          </a:p>
        </p:txBody>
      </p:sp>
      <p:sp>
        <p:nvSpPr>
          <p:cNvPr id="9" name="TextBox 8">
            <a:extLst>
              <a:ext uri="{FF2B5EF4-FFF2-40B4-BE49-F238E27FC236}">
                <a16:creationId xmlns:a16="http://schemas.microsoft.com/office/drawing/2014/main" id="{8DE7FEEA-6FCC-3D62-669C-A5CEA893985B}"/>
              </a:ext>
            </a:extLst>
          </p:cNvPr>
          <p:cNvSpPr txBox="1"/>
          <p:nvPr/>
        </p:nvSpPr>
        <p:spPr>
          <a:xfrm>
            <a:off x="7771704" y="5590541"/>
            <a:ext cx="2699192" cy="954107"/>
          </a:xfrm>
          <a:prstGeom prst="rect">
            <a:avLst/>
          </a:prstGeom>
          <a:noFill/>
          <a:ln>
            <a:solidFill>
              <a:schemeClr val="accent3">
                <a:lumMod val="60000"/>
                <a:lumOff val="40000"/>
              </a:schemeClr>
            </a:solidFill>
          </a:ln>
        </p:spPr>
        <p:txBody>
          <a:bodyPr wrap="square" rtlCol="0">
            <a:spAutoFit/>
          </a:bodyPr>
          <a:lstStyle/>
          <a:p>
            <a:pPr algn="just"/>
            <a:r>
              <a:rPr lang="en-US" sz="2800"/>
              <a:t>Buổi đầu tiên đến lớp</a:t>
            </a:r>
          </a:p>
        </p:txBody>
      </p:sp>
    </p:spTree>
    <p:extLst>
      <p:ext uri="{BB962C8B-B14F-4D97-AF65-F5344CB8AC3E}">
        <p14:creationId xmlns:p14="http://schemas.microsoft.com/office/powerpoint/2010/main" val="42039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0054568" cy="1938992"/>
          </a:xfrm>
          <a:prstGeom prst="rect">
            <a:avLst/>
          </a:prstGeom>
          <a:noFill/>
          <a:ln>
            <a:noFill/>
          </a:ln>
        </p:spPr>
        <p:txBody>
          <a:bodyPr wrap="square" rtlCol="0">
            <a:spAutoFit/>
          </a:bodyPr>
          <a:lstStyle/>
          <a:p>
            <a:pPr algn="just"/>
            <a:r>
              <a:rPr lang="en-US" sz="4000">
                <a:solidFill>
                  <a:srgbClr val="FF0000"/>
                </a:solidFill>
              </a:rPr>
              <a:t>3</a:t>
            </a:r>
            <a:r>
              <a:rPr lang="en-US" sz="4000">
                <a:solidFill>
                  <a:srgbClr val="0070C0"/>
                </a:solidFill>
              </a:rPr>
              <a:t>. Thep em, hình ảnh “con đường xa tắp” muốn nói đến điều gì? Chọn câu trả lời hoặc nêu ý kiến khác của em.</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1291688" y="2377439"/>
            <a:ext cx="10298255" cy="3520309"/>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AutoNum type="alphaLcPeriod"/>
            </a:pPr>
            <a:r>
              <a:rPr lang="en-US" sz="4800">
                <a:solidFill>
                  <a:srgbClr val="000000"/>
                </a:solidFill>
              </a:rPr>
              <a:t>Hành trình học tập còn dài lâu.</a:t>
            </a:r>
          </a:p>
          <a:p>
            <a:pPr marL="742950" indent="-742950" algn="just">
              <a:lnSpc>
                <a:spcPct val="150000"/>
              </a:lnSpc>
              <a:buAutoNum type="alphaLcPeriod"/>
            </a:pPr>
            <a:r>
              <a:rPr lang="en-US" sz="4800">
                <a:solidFill>
                  <a:srgbClr val="000000"/>
                </a:solidFill>
              </a:rPr>
              <a:t>Nhiều điều mới mở phía trước.</a:t>
            </a:r>
          </a:p>
          <a:p>
            <a:pPr marL="742950" indent="-742950" algn="just">
              <a:lnSpc>
                <a:spcPct val="150000"/>
              </a:lnSpc>
              <a:buAutoNum type="alphaLcPeriod"/>
            </a:pPr>
            <a:r>
              <a:rPr lang="en-US" sz="4800">
                <a:solidFill>
                  <a:srgbClr val="000000"/>
                </a:solidFill>
              </a:rPr>
              <a:t>Đường đến tương lai còn xa.</a:t>
            </a:r>
          </a:p>
        </p:txBody>
      </p:sp>
    </p:spTree>
    <p:extLst>
      <p:ext uri="{BB962C8B-B14F-4D97-AF65-F5344CB8AC3E}">
        <p14:creationId xmlns:p14="http://schemas.microsoft.com/office/powerpoint/2010/main" val="3617962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29784" y="167536"/>
            <a:ext cx="10942819" cy="1200329"/>
          </a:xfrm>
          <a:prstGeom prst="rect">
            <a:avLst/>
          </a:prstGeom>
          <a:noFill/>
          <a:ln>
            <a:noFill/>
          </a:ln>
        </p:spPr>
        <p:txBody>
          <a:bodyPr wrap="square" rtlCol="0">
            <a:spAutoFit/>
          </a:bodyPr>
          <a:lstStyle/>
          <a:p>
            <a:pPr algn="just"/>
            <a:r>
              <a:rPr lang="en-US" sz="3600">
                <a:solidFill>
                  <a:srgbClr val="FF0000"/>
                </a:solidFill>
              </a:rPr>
              <a:t>4</a:t>
            </a:r>
            <a:r>
              <a:rPr lang="en-US" sz="3600">
                <a:solidFill>
                  <a:srgbClr val="0070C0"/>
                </a:solidFill>
              </a:rPr>
              <a:t>. Ngưỡng cửa đã nhắc bạn nhỏ nhớ tới những ai, giúp bạn nhỏ cảm nhận điều gì về những người đó?</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771950" y="1367865"/>
            <a:ext cx="3330430" cy="901825"/>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Ngưỡng cửa</a:t>
            </a:r>
          </a:p>
        </p:txBody>
      </p:sp>
      <p:sp>
        <p:nvSpPr>
          <p:cNvPr id="2" name="Arrow: Right 1">
            <a:extLst>
              <a:ext uri="{FF2B5EF4-FFF2-40B4-BE49-F238E27FC236}">
                <a16:creationId xmlns:a16="http://schemas.microsoft.com/office/drawing/2014/main" id="{7EB7E974-21B4-B60E-4F3F-6785B8BA7E8D}"/>
              </a:ext>
            </a:extLst>
          </p:cNvPr>
          <p:cNvSpPr/>
          <p:nvPr/>
        </p:nvSpPr>
        <p:spPr>
          <a:xfrm rot="5400000">
            <a:off x="2228426" y="2279809"/>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3B7246-5B8F-418F-ACB4-C85A6513330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1369" r="65837"/>
          <a:stretch/>
        </p:blipFill>
        <p:spPr>
          <a:xfrm>
            <a:off x="946992" y="2665083"/>
            <a:ext cx="2935457" cy="3846455"/>
          </a:xfrm>
          <a:prstGeom prst="rect">
            <a:avLst/>
          </a:prstGeom>
          <a:ln>
            <a:noFill/>
          </a:ln>
          <a:effectLst>
            <a:softEdge rad="112500"/>
          </a:effectLst>
        </p:spPr>
      </p:pic>
      <p:sp>
        <p:nvSpPr>
          <p:cNvPr id="6" name="Arrow: Right 5">
            <a:extLst>
              <a:ext uri="{FF2B5EF4-FFF2-40B4-BE49-F238E27FC236}">
                <a16:creationId xmlns:a16="http://schemas.microsoft.com/office/drawing/2014/main" id="{8AC84677-BD49-7F0B-72AE-88B15FABDC16}"/>
              </a:ext>
            </a:extLst>
          </p:cNvPr>
          <p:cNvSpPr/>
          <p:nvPr/>
        </p:nvSpPr>
        <p:spPr>
          <a:xfrm>
            <a:off x="3882449" y="4131110"/>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D89AB7-3C8F-0F8E-AFF3-C9614F0C07E8}"/>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381365" y="2782334"/>
            <a:ext cx="3273066" cy="3528525"/>
          </a:xfrm>
          <a:prstGeom prst="roundRect">
            <a:avLst/>
          </a:prstGeom>
        </p:spPr>
      </p:pic>
      <p:sp>
        <p:nvSpPr>
          <p:cNvPr id="11" name="Arrow: Right 10">
            <a:extLst>
              <a:ext uri="{FF2B5EF4-FFF2-40B4-BE49-F238E27FC236}">
                <a16:creationId xmlns:a16="http://schemas.microsoft.com/office/drawing/2014/main" id="{751212EF-67F9-E3AA-E357-86F2BB39A359}"/>
              </a:ext>
            </a:extLst>
          </p:cNvPr>
          <p:cNvSpPr/>
          <p:nvPr/>
        </p:nvSpPr>
        <p:spPr>
          <a:xfrm>
            <a:off x="7748612" y="4180657"/>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38B7E1-1232-4143-D262-728B3F31C1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4218" r="33087"/>
          <a:stretch/>
        </p:blipFill>
        <p:spPr>
          <a:xfrm>
            <a:off x="8219469" y="2594332"/>
            <a:ext cx="2798302" cy="3884505"/>
          </a:xfrm>
          <a:prstGeom prst="rect">
            <a:avLst/>
          </a:prstGeom>
          <a:ln>
            <a:noFill/>
          </a:ln>
          <a:effectLst>
            <a:softEdge rad="112500"/>
          </a:effectLst>
        </p:spPr>
      </p:pic>
    </p:spTree>
    <p:extLst>
      <p:ext uri="{BB962C8B-B14F-4D97-AF65-F5344CB8AC3E}">
        <p14:creationId xmlns:p14="http://schemas.microsoft.com/office/powerpoint/2010/main" val="13102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4" name="TextBox 3">
            <a:extLst>
              <a:ext uri="{FF2B5EF4-FFF2-40B4-BE49-F238E27FC236}">
                <a16:creationId xmlns:a16="http://schemas.microsoft.com/office/drawing/2014/main" id="{C68F2E1A-7641-FD24-7AEB-F625686498D6}"/>
              </a:ext>
            </a:extLst>
          </p:cNvPr>
          <p:cNvSpPr txBox="1"/>
          <p:nvPr/>
        </p:nvSpPr>
        <p:spPr>
          <a:xfrm>
            <a:off x="954488" y="1988872"/>
            <a:ext cx="5126431"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endParaRPr lang="en-US" sz="3200"/>
          </a:p>
        </p:txBody>
      </p:sp>
      <p:sp>
        <p:nvSpPr>
          <p:cNvPr id="6" name="TextBox 5">
            <a:extLst>
              <a:ext uri="{FF2B5EF4-FFF2-40B4-BE49-F238E27FC236}">
                <a16:creationId xmlns:a16="http://schemas.microsoft.com/office/drawing/2014/main" id="{E8A1C9CB-B038-6255-4E83-F196EAE44B3C}"/>
              </a:ext>
            </a:extLst>
          </p:cNvPr>
          <p:cNvSpPr txBox="1"/>
          <p:nvPr/>
        </p:nvSpPr>
        <p:spPr>
          <a:xfrm>
            <a:off x="954488" y="4356654"/>
            <a:ext cx="5126431"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8" name="TextBox 7">
            <a:extLst>
              <a:ext uri="{FF2B5EF4-FFF2-40B4-BE49-F238E27FC236}">
                <a16:creationId xmlns:a16="http://schemas.microsoft.com/office/drawing/2014/main" id="{1131B8F6-4B7F-79F9-0DA3-0DB1A6B4EF13}"/>
              </a:ext>
            </a:extLst>
          </p:cNvPr>
          <p:cNvSpPr txBox="1"/>
          <p:nvPr/>
        </p:nvSpPr>
        <p:spPr>
          <a:xfrm>
            <a:off x="5859187" y="1988872"/>
            <a:ext cx="5780397"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endParaRPr lang="en-US" sz="3200"/>
          </a:p>
        </p:txBody>
      </p:sp>
      <p:sp>
        <p:nvSpPr>
          <p:cNvPr id="77" name="TextBox 76">
            <a:extLst>
              <a:ext uri="{FF2B5EF4-FFF2-40B4-BE49-F238E27FC236}">
                <a16:creationId xmlns:a16="http://schemas.microsoft.com/office/drawing/2014/main" id="{BEBD0274-8757-4446-4140-1C2DBB655ED3}"/>
              </a:ext>
            </a:extLst>
          </p:cNvPr>
          <p:cNvSpPr txBox="1"/>
          <p:nvPr/>
        </p:nvSpPr>
        <p:spPr>
          <a:xfrm>
            <a:off x="529005" y="67238"/>
            <a:ext cx="11103828" cy="523220"/>
          </a:xfrm>
          <a:prstGeom prst="rect">
            <a:avLst/>
          </a:prstGeom>
          <a:noFill/>
          <a:ln>
            <a:noFill/>
          </a:ln>
        </p:spPr>
        <p:txBody>
          <a:bodyPr wrap="square" rtlCol="0">
            <a:spAutoFit/>
          </a:bodyPr>
          <a:lstStyle/>
          <a:p>
            <a:pPr algn="ctr"/>
            <a:r>
              <a:rPr lang="en-US" sz="2800"/>
              <a:t>Học thuộc lòng 3 khổ thơ đầu.</a:t>
            </a:r>
          </a:p>
        </p:txBody>
      </p:sp>
      <p:sp>
        <p:nvSpPr>
          <p:cNvPr id="10" name="TextBox 9">
            <a:extLst>
              <a:ext uri="{FF2B5EF4-FFF2-40B4-BE49-F238E27FC236}">
                <a16:creationId xmlns:a16="http://schemas.microsoft.com/office/drawing/2014/main" id="{67059C34-4101-4719-7A54-F278B8E88A25}"/>
              </a:ext>
            </a:extLst>
          </p:cNvPr>
          <p:cNvSpPr txBox="1"/>
          <p:nvPr/>
        </p:nvSpPr>
        <p:spPr>
          <a:xfrm>
            <a:off x="3348643" y="1098418"/>
            <a:ext cx="5021087" cy="584775"/>
          </a:xfrm>
          <a:prstGeom prst="rect">
            <a:avLst/>
          </a:prstGeom>
          <a:noFill/>
        </p:spPr>
        <p:txBody>
          <a:bodyPr wrap="square" rtlCol="0">
            <a:spAutoFit/>
          </a:bodyPr>
          <a:lstStyle/>
          <a:p>
            <a:pPr algn="ctr"/>
            <a:r>
              <a:rPr lang="en-US" sz="3200" b="1">
                <a:solidFill>
                  <a:srgbClr val="0070C0"/>
                </a:solidFill>
                <a:latin typeface="+mn-lt"/>
              </a:rPr>
              <a:t>NGƯỠNG CỬA</a:t>
            </a:r>
            <a:endParaRPr lang="vi-VN" sz="3200" b="1">
              <a:solidFill>
                <a:srgbClr val="0070C0"/>
              </a:solidFill>
              <a:latin typeface="+mn-lt"/>
            </a:endParaRPr>
          </a:p>
        </p:txBody>
      </p:sp>
      <p:sp>
        <p:nvSpPr>
          <p:cNvPr id="17" name="Rectangle 16">
            <a:extLst>
              <a:ext uri="{FF2B5EF4-FFF2-40B4-BE49-F238E27FC236}">
                <a16:creationId xmlns:a16="http://schemas.microsoft.com/office/drawing/2014/main" id="{699AFB8A-4347-C696-D4F9-71E326A90EE8}"/>
              </a:ext>
            </a:extLst>
          </p:cNvPr>
          <p:cNvSpPr/>
          <p:nvPr/>
        </p:nvSpPr>
        <p:spPr>
          <a:xfrm>
            <a:off x="1779710" y="185727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C15D13D-A3E7-1ED1-720C-7922CB2B1C78}"/>
              </a:ext>
            </a:extLst>
          </p:cNvPr>
          <p:cNvSpPr/>
          <p:nvPr/>
        </p:nvSpPr>
        <p:spPr>
          <a:xfrm>
            <a:off x="2022051" y="2343993"/>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01AA07-222F-099B-3832-55756B5397BC}"/>
              </a:ext>
            </a:extLst>
          </p:cNvPr>
          <p:cNvSpPr/>
          <p:nvPr/>
        </p:nvSpPr>
        <p:spPr>
          <a:xfrm>
            <a:off x="1675180" y="2994976"/>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7D8EF9-4D31-D9FF-616F-42A0AE757D28}"/>
              </a:ext>
            </a:extLst>
          </p:cNvPr>
          <p:cNvSpPr/>
          <p:nvPr/>
        </p:nvSpPr>
        <p:spPr>
          <a:xfrm>
            <a:off x="1844240" y="3451425"/>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642F87-46C3-B6D7-3393-AAB2E9B6536B}"/>
              </a:ext>
            </a:extLst>
          </p:cNvPr>
          <p:cNvSpPr/>
          <p:nvPr/>
        </p:nvSpPr>
        <p:spPr>
          <a:xfrm>
            <a:off x="1824280" y="4238789"/>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DB66C1-AA94-D23B-B3CE-65A7C0876FD0}"/>
              </a:ext>
            </a:extLst>
          </p:cNvPr>
          <p:cNvSpPr/>
          <p:nvPr/>
        </p:nvSpPr>
        <p:spPr>
          <a:xfrm>
            <a:off x="1826781" y="472551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89637F-A8AD-609E-C4F4-19AE32F29C3C}"/>
              </a:ext>
            </a:extLst>
          </p:cNvPr>
          <p:cNvSpPr/>
          <p:nvPr/>
        </p:nvSpPr>
        <p:spPr>
          <a:xfrm>
            <a:off x="1719750" y="5376494"/>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5812B86-521E-201A-08A7-E4B90B76A8DC}"/>
              </a:ext>
            </a:extLst>
          </p:cNvPr>
          <p:cNvSpPr/>
          <p:nvPr/>
        </p:nvSpPr>
        <p:spPr>
          <a:xfrm>
            <a:off x="2512260" y="5863216"/>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35F9BFB-6567-055E-85C3-03665FDF254D}"/>
              </a:ext>
            </a:extLst>
          </p:cNvPr>
          <p:cNvSpPr/>
          <p:nvPr/>
        </p:nvSpPr>
        <p:spPr>
          <a:xfrm>
            <a:off x="6728331" y="197687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698E9E-3F09-956E-DA84-B38AAAF3B4E6}"/>
              </a:ext>
            </a:extLst>
          </p:cNvPr>
          <p:cNvSpPr/>
          <p:nvPr/>
        </p:nvSpPr>
        <p:spPr>
          <a:xfrm>
            <a:off x="6880732" y="2463593"/>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C456A6E-D447-DDB7-000D-25E708825FBB}"/>
              </a:ext>
            </a:extLst>
          </p:cNvPr>
          <p:cNvSpPr/>
          <p:nvPr/>
        </p:nvSpPr>
        <p:spPr>
          <a:xfrm>
            <a:off x="6728731" y="3114576"/>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A88293C-C347-71A5-A1A7-6E04D2B68EBB}"/>
              </a:ext>
            </a:extLst>
          </p:cNvPr>
          <p:cNvSpPr/>
          <p:nvPr/>
        </p:nvSpPr>
        <p:spPr>
          <a:xfrm>
            <a:off x="6792861" y="3571025"/>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6D8B5EF-0409-8D83-EE2D-D51DB20D33DE}"/>
              </a:ext>
            </a:extLst>
          </p:cNvPr>
          <p:cNvSpPr/>
          <p:nvPr/>
        </p:nvSpPr>
        <p:spPr>
          <a:xfrm>
            <a:off x="1350605" y="1971877"/>
            <a:ext cx="3346926" cy="4368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CC55D47-CF17-D1C9-DF36-EB72D3FAE7F9}"/>
              </a:ext>
            </a:extLst>
          </p:cNvPr>
          <p:cNvSpPr/>
          <p:nvPr/>
        </p:nvSpPr>
        <p:spPr>
          <a:xfrm>
            <a:off x="6251028" y="1683193"/>
            <a:ext cx="3346926" cy="26734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4B73124-25A1-CFE7-1790-3D39323FDB71}"/>
              </a:ext>
            </a:extLst>
          </p:cNvPr>
          <p:cNvSpPr/>
          <p:nvPr/>
        </p:nvSpPr>
        <p:spPr>
          <a:xfrm>
            <a:off x="991787" y="2019334"/>
            <a:ext cx="8998007" cy="4368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8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1" nodeType="clickEffect">
                                  <p:stCondLst>
                                    <p:cond delay="0"/>
                                  </p:stCondLst>
                                  <p:childTnLst>
                                    <p:animEffect transition="out" filter="wipe(down)">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par>
                                <p:cTn id="88" presetID="22" presetClass="exit" presetSubtype="4" fill="hold" grpId="1" nodeType="withEffect">
                                  <p:stCondLst>
                                    <p:cond delay="0"/>
                                  </p:stCondLst>
                                  <p:childTnLst>
                                    <p:animEffect transition="out" filter="wipe(down)">
                                      <p:cBhvr>
                                        <p:cTn id="89" dur="500"/>
                                        <p:tgtEl>
                                          <p:spTgt spid="28"/>
                                        </p:tgtEl>
                                      </p:cBhvr>
                                    </p:animEffect>
                                    <p:set>
                                      <p:cBhvr>
                                        <p:cTn id="90" dur="1" fill="hold">
                                          <p:stCondLst>
                                            <p:cond delay="499"/>
                                          </p:stCondLst>
                                        </p:cTn>
                                        <p:tgtEl>
                                          <p:spTgt spid="2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xit" presetSubtype="8" fill="hold" grpId="1" nodeType="clickEffect">
                                  <p:stCondLst>
                                    <p:cond delay="0"/>
                                  </p:stCondLst>
                                  <p:childTnLst>
                                    <p:animEffect transition="out" filter="wipe(left)">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22" presetClass="exit" presetSubtype="8" fill="hold" grpId="1" nodeType="withEffect">
                                  <p:stCondLst>
                                    <p:cond delay="0"/>
                                  </p:stCondLst>
                                  <p:childTnLst>
                                    <p:animEffect transition="out" filter="wipe(left)">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22" presetClass="exit" presetSubtype="8" fill="hold" grpId="1" nodeType="withEffect">
                                  <p:stCondLst>
                                    <p:cond delay="0"/>
                                  </p:stCondLst>
                                  <p:childTnLst>
                                    <p:animEffect transition="out" filter="wipe(left)">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22" presetClass="exit" presetSubtype="8" fill="hold" grpId="1" nodeType="withEffect">
                                  <p:stCondLst>
                                    <p:cond delay="0"/>
                                  </p:stCondLst>
                                  <p:childTnLst>
                                    <p:animEffect transition="out" filter="wipe(left)">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22" presetClass="exit" presetSubtype="8" fill="hold" grpId="1" nodeType="withEffect">
                                  <p:stCondLst>
                                    <p:cond delay="0"/>
                                  </p:stCondLst>
                                  <p:childTnLst>
                                    <p:animEffect transition="out" filter="wipe(left)">
                                      <p:cBhvr>
                                        <p:cTn id="106" dur="500"/>
                                        <p:tgtEl>
                                          <p:spTgt spid="9"/>
                                        </p:tgtEl>
                                      </p:cBhvr>
                                    </p:animEffect>
                                    <p:set>
                                      <p:cBhvr>
                                        <p:cTn id="107" dur="1" fill="hold">
                                          <p:stCondLst>
                                            <p:cond delay="499"/>
                                          </p:stCondLst>
                                        </p:cTn>
                                        <p:tgtEl>
                                          <p:spTgt spid="9"/>
                                        </p:tgtEl>
                                        <p:attrNameLst>
                                          <p:attrName>style.visibility</p:attrName>
                                        </p:attrNameLst>
                                      </p:cBhvr>
                                      <p:to>
                                        <p:strVal val="hidden"/>
                                      </p:to>
                                    </p:set>
                                  </p:childTnLst>
                                </p:cTn>
                              </p:par>
                              <p:par>
                                <p:cTn id="108" presetID="22" presetClass="exit" presetSubtype="8" fill="hold" grpId="1" nodeType="withEffect">
                                  <p:stCondLst>
                                    <p:cond delay="0"/>
                                  </p:stCondLst>
                                  <p:childTnLst>
                                    <p:animEffect transition="out" filter="wipe(left)">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par>
                                <p:cTn id="111" presetID="22" presetClass="exit" presetSubtype="8" fill="hold" grpId="1" nodeType="withEffect">
                                  <p:stCondLst>
                                    <p:cond delay="0"/>
                                  </p:stCondLst>
                                  <p:childTnLst>
                                    <p:animEffect transition="out" filter="wipe(left)">
                                      <p:cBhvr>
                                        <p:cTn id="112" dur="500"/>
                                        <p:tgtEl>
                                          <p:spTgt spid="21"/>
                                        </p:tgtEl>
                                      </p:cBhvr>
                                    </p:animEffect>
                                    <p:set>
                                      <p:cBhvr>
                                        <p:cTn id="113" dur="1" fill="hold">
                                          <p:stCondLst>
                                            <p:cond delay="499"/>
                                          </p:stCondLst>
                                        </p:cTn>
                                        <p:tgtEl>
                                          <p:spTgt spid="21"/>
                                        </p:tgtEl>
                                        <p:attrNameLst>
                                          <p:attrName>style.visibility</p:attrName>
                                        </p:attrNameLst>
                                      </p:cBhvr>
                                      <p:to>
                                        <p:strVal val="hidden"/>
                                      </p:to>
                                    </p:set>
                                  </p:childTnLst>
                                </p:cTn>
                              </p:par>
                              <p:par>
                                <p:cTn id="114" presetID="22" presetClass="exit" presetSubtype="8" fill="hold" grpId="1" nodeType="withEffect">
                                  <p:stCondLst>
                                    <p:cond delay="0"/>
                                  </p:stCondLst>
                                  <p:childTnLst>
                                    <p:animEffect transition="out" filter="wipe(left)">
                                      <p:cBhvr>
                                        <p:cTn id="115" dur="500"/>
                                        <p:tgtEl>
                                          <p:spTgt spid="22"/>
                                        </p:tgtEl>
                                      </p:cBhvr>
                                    </p:animEffect>
                                    <p:set>
                                      <p:cBhvr>
                                        <p:cTn id="116" dur="1" fill="hold">
                                          <p:stCondLst>
                                            <p:cond delay="499"/>
                                          </p:stCondLst>
                                        </p:cTn>
                                        <p:tgtEl>
                                          <p:spTgt spid="22"/>
                                        </p:tgtEl>
                                        <p:attrNameLst>
                                          <p:attrName>style.visibility</p:attrName>
                                        </p:attrNameLst>
                                      </p:cBhvr>
                                      <p:to>
                                        <p:strVal val="hidden"/>
                                      </p:to>
                                    </p:set>
                                  </p:childTnLst>
                                </p:cTn>
                              </p:par>
                              <p:par>
                                <p:cTn id="117" presetID="22" presetClass="exit" presetSubtype="8" fill="hold" grpId="1" nodeType="withEffect">
                                  <p:stCondLst>
                                    <p:cond delay="0"/>
                                  </p:stCondLst>
                                  <p:childTnLst>
                                    <p:animEffect transition="out" filter="wipe(left)">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par>
                                <p:cTn id="120" presetID="22" presetClass="exit" presetSubtype="8" fill="hold" grpId="1" nodeType="withEffect">
                                  <p:stCondLst>
                                    <p:cond delay="0"/>
                                  </p:stCondLst>
                                  <p:childTnLst>
                                    <p:animEffect transition="out" filter="wipe(left)">
                                      <p:cBhvr>
                                        <p:cTn id="121" dur="500"/>
                                        <p:tgtEl>
                                          <p:spTgt spid="24"/>
                                        </p:tgtEl>
                                      </p:cBhvr>
                                    </p:animEffect>
                                    <p:set>
                                      <p:cBhvr>
                                        <p:cTn id="122" dur="1" fill="hold">
                                          <p:stCondLst>
                                            <p:cond delay="499"/>
                                          </p:stCondLst>
                                        </p:cTn>
                                        <p:tgtEl>
                                          <p:spTgt spid="24"/>
                                        </p:tgtEl>
                                        <p:attrNameLst>
                                          <p:attrName>style.visibility</p:attrName>
                                        </p:attrNameLst>
                                      </p:cBhvr>
                                      <p:to>
                                        <p:strVal val="hidden"/>
                                      </p:to>
                                    </p:set>
                                  </p:childTnLst>
                                </p:cTn>
                              </p:par>
                              <p:par>
                                <p:cTn id="123" presetID="22" presetClass="exit" presetSubtype="8" fill="hold" grpId="1" nodeType="withEffect">
                                  <p:stCondLst>
                                    <p:cond delay="0"/>
                                  </p:stCondLst>
                                  <p:childTnLst>
                                    <p:animEffect transition="out" filter="wipe(left)">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par>
                                <p:cTn id="126" presetID="22" presetClass="exit" presetSubtype="8" fill="hold" grpId="1" nodeType="withEffect">
                                  <p:stCondLst>
                                    <p:cond delay="0"/>
                                  </p:stCondLst>
                                  <p:childTnLst>
                                    <p:animEffect transition="out" filter="wipe(left)">
                                      <p:cBhvr>
                                        <p:cTn id="127" dur="500"/>
                                        <p:tgtEl>
                                          <p:spTgt spid="26"/>
                                        </p:tgtEl>
                                      </p:cBhvr>
                                    </p:animEffect>
                                    <p:set>
                                      <p:cBhvr>
                                        <p:cTn id="1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3" grpId="0" animBg="1"/>
      <p:bldP spid="3" grpId="1" animBg="1"/>
      <p:bldP spid="5" grpId="0" animBg="1"/>
      <p:bldP spid="5" grpId="1" animBg="1"/>
      <p:bldP spid="7" grpId="0" animBg="1"/>
      <p:bldP spid="7" grpId="1" animBg="1"/>
      <p:bldP spid="9" grpId="0" animBg="1"/>
      <p:bldP spid="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1378" y="839622"/>
            <a:ext cx="11400925" cy="1934376"/>
          </a:xfrm>
          <a:prstGeom prst="rect">
            <a:avLst/>
          </a:prstGeom>
          <a:noFill/>
        </p:spPr>
        <p:txBody>
          <a:bodyPr wrap="square" rtlCol="0">
            <a:spAutoFit/>
          </a:bodyPr>
          <a:lstStyle/>
          <a:p>
            <a:pPr algn="ctr"/>
            <a:r>
              <a:rPr lang="en-US" sz="5985" b="1">
                <a:solidFill>
                  <a:srgbClr val="0070C0"/>
                </a:solidFill>
              </a:rPr>
              <a:t>LẮNG NGHE </a:t>
            </a:r>
          </a:p>
          <a:p>
            <a:pPr algn="ctr"/>
            <a:r>
              <a:rPr lang="en-US" sz="5985" b="1">
                <a:solidFill>
                  <a:srgbClr val="0070C0"/>
                </a:solidFill>
              </a:rPr>
              <a:t>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60911" y="1065530"/>
            <a:ext cx="10640013" cy="1565942"/>
          </a:xfrm>
          <a:prstGeom prst="rect">
            <a:avLst/>
          </a:prstGeom>
          <a:noFill/>
        </p:spPr>
        <p:txBody>
          <a:bodyPr wrap="square" rtlCol="0">
            <a:spAutoFit/>
          </a:bodyPr>
          <a:lstStyle/>
          <a:p>
            <a:pPr algn="ctr"/>
            <a:r>
              <a:rPr lang="en-US" sz="4788" b="1">
                <a:solidFill>
                  <a:srgbClr val="0070C0"/>
                </a:solidFill>
              </a:rPr>
              <a:t>LẮNG NGHE CÁC BẠN </a:t>
            </a:r>
          </a:p>
          <a:p>
            <a:pPr algn="ctr"/>
            <a:r>
              <a:rPr lang="en-US" sz="4788"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3" y="317474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idx="4294967295"/>
          </p:nvPr>
        </p:nvSpPr>
        <p:spPr>
          <a:xfrm>
            <a:off x="2213769" y="2030011"/>
            <a:ext cx="7734300" cy="952500"/>
          </a:xfrm>
          <a:prstGeom prst="rect">
            <a:avLst/>
          </a:prstGeom>
        </p:spPr>
        <p:txBody>
          <a:bodyPr spcFirstLastPara="1" wrap="square" lIns="121298" tIns="121298" rIns="121298" bIns="121298" anchor="b" anchorCtr="0">
            <a:noAutofit/>
          </a:bodyPr>
          <a:lstStyle/>
          <a:p>
            <a:r>
              <a:rPr lang="en-US" sz="8778" b="1">
                <a:solidFill>
                  <a:srgbClr val="0070C0"/>
                </a:solidFill>
                <a:latin typeface="+mj-lt"/>
              </a:rPr>
              <a:t>TIẾNG VIỆT 3</a:t>
            </a:r>
            <a:endParaRPr sz="8778"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4EF13-4466-4286-0FEC-081FA28EFE64}"/>
              </a:ext>
            </a:extLst>
          </p:cNvPr>
          <p:cNvSpPr txBox="1"/>
          <p:nvPr/>
        </p:nvSpPr>
        <p:spPr>
          <a:xfrm>
            <a:off x="2038485" y="459952"/>
            <a:ext cx="6760564" cy="584775"/>
          </a:xfrm>
          <a:prstGeom prst="rect">
            <a:avLst/>
          </a:prstGeom>
          <a:noFill/>
        </p:spPr>
        <p:txBody>
          <a:bodyPr wrap="square" rtlCol="0">
            <a:spAutoFit/>
          </a:bodyPr>
          <a:lstStyle/>
          <a:p>
            <a:pPr algn="ctr"/>
            <a:r>
              <a:rPr lang="en-US" sz="3200"/>
              <a:t>Chia sẻ về nội dung bài thơ</a:t>
            </a:r>
          </a:p>
        </p:txBody>
      </p:sp>
      <p:sp>
        <p:nvSpPr>
          <p:cNvPr id="4" name="Rectangle: Rounded Corners 3">
            <a:extLst>
              <a:ext uri="{FF2B5EF4-FFF2-40B4-BE49-F238E27FC236}">
                <a16:creationId xmlns:a16="http://schemas.microsoft.com/office/drawing/2014/main" id="{49B80D79-972F-01FA-B8FB-A4C3DF045665}"/>
              </a:ext>
            </a:extLst>
          </p:cNvPr>
          <p:cNvSpPr/>
          <p:nvPr/>
        </p:nvSpPr>
        <p:spPr>
          <a:xfrm>
            <a:off x="469736" y="1529254"/>
            <a:ext cx="11222366" cy="50922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ts val="600"/>
              </a:spcBef>
              <a:spcAft>
                <a:spcPts val="600"/>
              </a:spcAft>
              <a:buFont typeface="Arial" panose="020B0604020202020204" pitchFamily="34" charset="0"/>
              <a:buChar char="•"/>
            </a:pPr>
            <a:r>
              <a:rPr lang="en-US" sz="3600">
                <a:solidFill>
                  <a:srgbClr val="002060"/>
                </a:solidFill>
              </a:rPr>
              <a:t>Bài thơ nhắc đến hình ảnh “ngưỡng cửa” – nơi gắn với những kỉ niệm của bạn nhỏ cùng những người thân yêu từ thuở bé đến lúc khôn lớn.</a:t>
            </a:r>
          </a:p>
          <a:p>
            <a:pPr marL="457200" indent="-457200" algn="just">
              <a:spcBef>
                <a:spcPts val="600"/>
              </a:spcBef>
              <a:spcAft>
                <a:spcPts val="600"/>
              </a:spcAft>
              <a:buFont typeface="Arial" panose="020B0604020202020204" pitchFamily="34" charset="0"/>
              <a:buChar char="•"/>
            </a:pPr>
            <a:r>
              <a:rPr lang="en-US" sz="3600">
                <a:solidFill>
                  <a:srgbClr val="002060"/>
                </a:solidFill>
              </a:rPr>
              <a:t>Ngưỡng cửa không chỉ chứng kiến những dấu mốc trong cuộc sống của bạn nhỏ, chứng kiến sự trưởng thành của bạn nhỏ trong cuộc sống mà còn theo dõi hành trình phía trước bạn nhỏ sẽ đi.</a:t>
            </a:r>
          </a:p>
        </p:txBody>
      </p:sp>
    </p:spTree>
    <p:extLst>
      <p:ext uri="{BB962C8B-B14F-4D97-AF65-F5344CB8AC3E}">
        <p14:creationId xmlns:p14="http://schemas.microsoft.com/office/powerpoint/2010/main" val="36178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4EF13-4466-4286-0FEC-081FA28EFE64}"/>
              </a:ext>
            </a:extLst>
          </p:cNvPr>
          <p:cNvSpPr txBox="1"/>
          <p:nvPr/>
        </p:nvSpPr>
        <p:spPr>
          <a:xfrm>
            <a:off x="777243" y="207704"/>
            <a:ext cx="6760564" cy="1077218"/>
          </a:xfrm>
          <a:prstGeom prst="rect">
            <a:avLst/>
          </a:prstGeom>
          <a:noFill/>
        </p:spPr>
        <p:txBody>
          <a:bodyPr wrap="square" rtlCol="0">
            <a:spAutoFit/>
          </a:bodyPr>
          <a:lstStyle/>
          <a:p>
            <a:pPr algn="ctr"/>
            <a:r>
              <a:rPr lang="en-US" sz="3200"/>
              <a:t>Cảm nhận của em sau khi đọc </a:t>
            </a:r>
          </a:p>
          <a:p>
            <a:pPr algn="ctr"/>
            <a:r>
              <a:rPr lang="en-US" sz="3200"/>
              <a:t>bài thơ “Ngưỡng cửa”.</a:t>
            </a:r>
          </a:p>
        </p:txBody>
      </p:sp>
      <p:pic>
        <p:nvPicPr>
          <p:cNvPr id="5" name="Picture 4">
            <a:extLst>
              <a:ext uri="{FF2B5EF4-FFF2-40B4-BE49-F238E27FC236}">
                <a16:creationId xmlns:a16="http://schemas.microsoft.com/office/drawing/2014/main" id="{418BE447-24EF-5CE3-1CB7-74AD38D941AB}"/>
              </a:ext>
            </a:extLst>
          </p:cNvPr>
          <p:cNvPicPr>
            <a:picLocks noChangeAspect="1"/>
          </p:cNvPicPr>
          <p:nvPr/>
        </p:nvPicPr>
        <p:blipFill>
          <a:blip r:embed="rId3"/>
          <a:stretch>
            <a:fillRect/>
          </a:stretch>
        </p:blipFill>
        <p:spPr>
          <a:xfrm>
            <a:off x="2793454" y="2147408"/>
            <a:ext cx="5755123" cy="3950550"/>
          </a:xfrm>
          <a:prstGeom prst="rect">
            <a:avLst/>
          </a:prstGeom>
        </p:spPr>
      </p:pic>
    </p:spTree>
    <p:extLst>
      <p:ext uri="{BB962C8B-B14F-4D97-AF65-F5344CB8AC3E}">
        <p14:creationId xmlns:p14="http://schemas.microsoft.com/office/powerpoint/2010/main" val="152129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345DB9-FBC8-124E-FA03-B777EE3A1B70}"/>
              </a:ext>
            </a:extLst>
          </p:cNvPr>
          <p:cNvSpPr>
            <a:spLocks noGrp="1"/>
          </p:cNvSpPr>
          <p:nvPr>
            <p:ph type="ctrTitle"/>
          </p:nvPr>
        </p:nvSpPr>
        <p:spPr>
          <a:xfrm>
            <a:off x="1742678" y="700072"/>
            <a:ext cx="8676482" cy="1622000"/>
          </a:xfrm>
        </p:spPr>
        <p:txBody>
          <a:bodyPr/>
          <a:lstStyle/>
          <a:p>
            <a:r>
              <a:rPr lang="en-US" sz="6000"/>
              <a:t>NÓI VÀ NGHE</a:t>
            </a:r>
          </a:p>
        </p:txBody>
      </p:sp>
      <p:sp>
        <p:nvSpPr>
          <p:cNvPr id="4" name="Subtitle 3">
            <a:extLst>
              <a:ext uri="{FF2B5EF4-FFF2-40B4-BE49-F238E27FC236}">
                <a16:creationId xmlns:a16="http://schemas.microsoft.com/office/drawing/2014/main" id="{BDBCBE64-B107-591D-2B66-023F432A2F58}"/>
              </a:ext>
            </a:extLst>
          </p:cNvPr>
          <p:cNvSpPr>
            <a:spLocks noGrp="1"/>
          </p:cNvSpPr>
          <p:nvPr>
            <p:ph type="subTitle" idx="1"/>
          </p:nvPr>
        </p:nvSpPr>
        <p:spPr>
          <a:xfrm>
            <a:off x="1078781" y="2525846"/>
            <a:ext cx="10004275" cy="1056800"/>
          </a:xfrm>
        </p:spPr>
        <p:txBody>
          <a:bodyPr/>
          <a:lstStyle/>
          <a:p>
            <a:r>
              <a:rPr lang="en-US" sz="8000" b="1"/>
              <a:t>SỰ TÍCH NHÀ SÀN</a:t>
            </a:r>
          </a:p>
        </p:txBody>
      </p:sp>
      <p:sp>
        <p:nvSpPr>
          <p:cNvPr id="5" name="TextBox 4">
            <a:extLst>
              <a:ext uri="{FF2B5EF4-FFF2-40B4-BE49-F238E27FC236}">
                <a16:creationId xmlns:a16="http://schemas.microsoft.com/office/drawing/2014/main" id="{42B520E3-C5E5-45D6-D845-5A618ED5BCA4}"/>
              </a:ext>
            </a:extLst>
          </p:cNvPr>
          <p:cNvSpPr txBox="1"/>
          <p:nvPr/>
        </p:nvSpPr>
        <p:spPr>
          <a:xfrm>
            <a:off x="5171606" y="4180614"/>
            <a:ext cx="6760564" cy="584775"/>
          </a:xfrm>
          <a:prstGeom prst="rect">
            <a:avLst/>
          </a:prstGeom>
          <a:noFill/>
        </p:spPr>
        <p:txBody>
          <a:bodyPr wrap="square" rtlCol="0">
            <a:spAutoFit/>
          </a:bodyPr>
          <a:lstStyle/>
          <a:p>
            <a:pPr algn="ctr"/>
            <a:r>
              <a:rPr lang="en-US" sz="3200"/>
              <a:t>(Theo </a:t>
            </a:r>
            <a:r>
              <a:rPr lang="en-US" sz="3200" i="1"/>
              <a:t>Truyện cổ dân tộc Mường</a:t>
            </a:r>
            <a:r>
              <a:rPr lang="en-US" sz="3200"/>
              <a:t>)</a:t>
            </a:r>
          </a:p>
        </p:txBody>
      </p:sp>
    </p:spTree>
    <p:extLst>
      <p:ext uri="{BB962C8B-B14F-4D97-AF65-F5344CB8AC3E}">
        <p14:creationId xmlns:p14="http://schemas.microsoft.com/office/powerpoint/2010/main" val="3139269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1</a:t>
            </a:r>
            <a:r>
              <a:rPr lang="en-US" sz="3200"/>
              <a:t>. Dựa vào tranh, đoán nội dung câu chuyện.</a:t>
            </a:r>
          </a:p>
        </p:txBody>
      </p:sp>
      <p:sp>
        <p:nvSpPr>
          <p:cNvPr id="3" name="TextBox 2">
            <a:extLst>
              <a:ext uri="{FF2B5EF4-FFF2-40B4-BE49-F238E27FC236}">
                <a16:creationId xmlns:a16="http://schemas.microsoft.com/office/drawing/2014/main" id="{7F60FF81-DD32-9D09-F7AD-2E0FC0291812}"/>
              </a:ext>
            </a:extLst>
          </p:cNvPr>
          <p:cNvSpPr txBox="1"/>
          <p:nvPr/>
        </p:nvSpPr>
        <p:spPr>
          <a:xfrm>
            <a:off x="3979650" y="514902"/>
            <a:ext cx="4202538" cy="739754"/>
          </a:xfrm>
          <a:prstGeom prst="rect">
            <a:avLst/>
          </a:prstGeom>
          <a:noFill/>
        </p:spPr>
        <p:txBody>
          <a:bodyPr wrap="square" rtlCol="0">
            <a:spAutoFit/>
          </a:bodyPr>
          <a:lstStyle/>
          <a:p>
            <a:pPr algn="ctr">
              <a:lnSpc>
                <a:spcPct val="150000"/>
              </a:lnSpc>
            </a:pPr>
            <a:r>
              <a:rPr lang="en-US" sz="3200" b="1"/>
              <a:t>Sự tích nhà sàn</a:t>
            </a:r>
            <a:endParaRPr lang="en-US" sz="3200"/>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00885" y="3342808"/>
            <a:ext cx="6472778" cy="3524288"/>
          </a:xfrm>
          <a:prstGeom prst="rect">
            <a:avLst/>
          </a:prstGeom>
          <a:ln>
            <a:noFill/>
          </a:ln>
          <a:effectLst>
            <a:softEdge rad="112500"/>
          </a:effectLst>
        </p:spPr>
      </p:pic>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84364" y="1689723"/>
            <a:ext cx="6247619" cy="3438095"/>
          </a:xfrm>
          <a:prstGeom prst="rect">
            <a:avLst/>
          </a:prstGeom>
          <a:ln>
            <a:noFill/>
          </a:ln>
          <a:effectLst>
            <a:softEdge rad="112500"/>
          </a:effectLst>
        </p:spPr>
      </p:pic>
      <p:sp>
        <p:nvSpPr>
          <p:cNvPr id="9" name="TextBox 8">
            <a:extLst>
              <a:ext uri="{FF2B5EF4-FFF2-40B4-BE49-F238E27FC236}">
                <a16:creationId xmlns:a16="http://schemas.microsoft.com/office/drawing/2014/main" id="{0FB10450-9FBD-A32A-71BA-1277745F741D}"/>
              </a:ext>
            </a:extLst>
          </p:cNvPr>
          <p:cNvSpPr txBox="1"/>
          <p:nvPr/>
        </p:nvSpPr>
        <p:spPr>
          <a:xfrm>
            <a:off x="6024730" y="1087172"/>
            <a:ext cx="6137107" cy="658835"/>
          </a:xfrm>
          <a:prstGeom prst="rect">
            <a:avLst/>
          </a:prstGeom>
          <a:noFill/>
        </p:spPr>
        <p:txBody>
          <a:bodyPr wrap="square" rtlCol="0">
            <a:spAutoFit/>
          </a:bodyPr>
          <a:lstStyle/>
          <a:p>
            <a:pPr algn="ctr">
              <a:lnSpc>
                <a:spcPct val="150000"/>
              </a:lnSpc>
            </a:pPr>
            <a:r>
              <a:rPr lang="en-US" sz="2800"/>
              <a:t>(Theo </a:t>
            </a:r>
            <a:r>
              <a:rPr lang="en-US" sz="2800" i="1"/>
              <a:t>Truyện cổ dân tộc Mường)</a:t>
            </a:r>
            <a:endParaRPr lang="en-US" sz="2800"/>
          </a:p>
        </p:txBody>
      </p:sp>
    </p:spTree>
    <p:extLst>
      <p:ext uri="{BB962C8B-B14F-4D97-AF65-F5344CB8AC3E}">
        <p14:creationId xmlns:p14="http://schemas.microsoft.com/office/powerpoint/2010/main" val="1142192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414450" y="9525"/>
            <a:ext cx="11332937" cy="739754"/>
          </a:xfrm>
          <a:prstGeom prst="rect">
            <a:avLst/>
          </a:prstGeom>
          <a:solidFill>
            <a:srgbClr val="FFFFFF"/>
          </a:solidFill>
        </p:spPr>
        <p:txBody>
          <a:bodyPr wrap="square" rtlCol="0">
            <a:spAutoFit/>
          </a:bodyPr>
          <a:lstStyle/>
          <a:p>
            <a:pPr algn="just">
              <a:lnSpc>
                <a:spcPct val="150000"/>
              </a:lnSpc>
            </a:pPr>
            <a:r>
              <a:rPr lang="en-US" sz="3200" b="1"/>
              <a:t>2. </a:t>
            </a:r>
            <a:r>
              <a:rPr lang="en-US" sz="3200"/>
              <a:t>Nghe kể chuyện.</a:t>
            </a:r>
          </a:p>
        </p:txBody>
      </p:sp>
      <p:pic>
        <p:nvPicPr>
          <p:cNvPr id="3" name="Kể chuyện- Sự tích nhà sàn - Tiếng Việt 3 - Tập 1 - Kết nối tri thức - Cô Bình - 10 Phút Học Bài">
            <a:hlinkClick r:id="" action="ppaction://media"/>
            <a:extLst>
              <a:ext uri="{FF2B5EF4-FFF2-40B4-BE49-F238E27FC236}">
                <a16:creationId xmlns:a16="http://schemas.microsoft.com/office/drawing/2014/main" id="{EF9B1439-0CE8-F2C7-C575-07B21EE3A802}"/>
              </a:ext>
            </a:extLst>
          </p:cNvPr>
          <p:cNvPicPr>
            <a:picLocks noChangeAspect="1"/>
          </p:cNvPicPr>
          <p:nvPr>
            <a:videoFile r:link="rId1"/>
            <p:extLst>
              <p:ext uri="{DAA4B4D4-6D71-4841-9C94-3DE7FCFB9230}">
                <p14:media xmlns:p14="http://schemas.microsoft.com/office/powerpoint/2010/main" r:embed="rId2">
                  <p14:trim st="3366" end="96663"/>
                </p14:media>
              </p:ext>
            </p:extLst>
          </p:nvPr>
        </p:nvPicPr>
        <p:blipFill>
          <a:blip r:embed="rId6"/>
          <a:stretch>
            <a:fillRect/>
          </a:stretch>
        </p:blipFill>
        <p:spPr>
          <a:xfrm>
            <a:off x="1514007" y="730166"/>
            <a:ext cx="8889168" cy="6118309"/>
          </a:xfrm>
          <a:prstGeom prst="rect">
            <a:avLst/>
          </a:prstGeom>
        </p:spPr>
      </p:pic>
    </p:spTree>
    <p:extLst>
      <p:ext uri="{BB962C8B-B14F-4D97-AF65-F5344CB8AC3E}">
        <p14:creationId xmlns:p14="http://schemas.microsoft.com/office/powerpoint/2010/main" val="59874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sp>
        <p:nvSpPr>
          <p:cNvPr id="3" name="TextBox 2">
            <a:extLst>
              <a:ext uri="{FF2B5EF4-FFF2-40B4-BE49-F238E27FC236}">
                <a16:creationId xmlns:a16="http://schemas.microsoft.com/office/drawing/2014/main" id="{7F60FF81-DD32-9D09-F7AD-2E0FC0291812}"/>
              </a:ext>
            </a:extLst>
          </p:cNvPr>
          <p:cNvSpPr txBox="1"/>
          <p:nvPr/>
        </p:nvSpPr>
        <p:spPr>
          <a:xfrm>
            <a:off x="3979650" y="514902"/>
            <a:ext cx="4202538" cy="739754"/>
          </a:xfrm>
          <a:prstGeom prst="rect">
            <a:avLst/>
          </a:prstGeom>
          <a:noFill/>
        </p:spPr>
        <p:txBody>
          <a:bodyPr wrap="square" rtlCol="0">
            <a:spAutoFit/>
          </a:bodyPr>
          <a:lstStyle/>
          <a:p>
            <a:pPr algn="ctr">
              <a:lnSpc>
                <a:spcPct val="150000"/>
              </a:lnSpc>
            </a:pPr>
            <a:r>
              <a:rPr lang="en-US" sz="3200" b="1"/>
              <a:t>Sự tích nhà sàn</a:t>
            </a:r>
            <a:endParaRPr lang="en-US" sz="3200"/>
          </a:p>
        </p:txBody>
      </p:sp>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49943"/>
          <a:stretch/>
        </p:blipFill>
        <p:spPr>
          <a:xfrm>
            <a:off x="3797707" y="1769558"/>
            <a:ext cx="4566423" cy="5020132"/>
          </a:xfrm>
          <a:prstGeom prst="rect">
            <a:avLst/>
          </a:prstGeom>
          <a:ln>
            <a:noFill/>
          </a:ln>
          <a:effectLst>
            <a:softEdge rad="112500"/>
          </a:effectLst>
        </p:spPr>
      </p:pic>
      <p:sp>
        <p:nvSpPr>
          <p:cNvPr id="9" name="TextBox 8">
            <a:extLst>
              <a:ext uri="{FF2B5EF4-FFF2-40B4-BE49-F238E27FC236}">
                <a16:creationId xmlns:a16="http://schemas.microsoft.com/office/drawing/2014/main" id="{0FB10450-9FBD-A32A-71BA-1277745F741D}"/>
              </a:ext>
            </a:extLst>
          </p:cNvPr>
          <p:cNvSpPr txBox="1"/>
          <p:nvPr/>
        </p:nvSpPr>
        <p:spPr>
          <a:xfrm>
            <a:off x="6024730" y="1087172"/>
            <a:ext cx="6137107" cy="658835"/>
          </a:xfrm>
          <a:prstGeom prst="rect">
            <a:avLst/>
          </a:prstGeom>
          <a:noFill/>
        </p:spPr>
        <p:txBody>
          <a:bodyPr wrap="square" rtlCol="0">
            <a:spAutoFit/>
          </a:bodyPr>
          <a:lstStyle/>
          <a:p>
            <a:pPr algn="ctr">
              <a:lnSpc>
                <a:spcPct val="150000"/>
              </a:lnSpc>
            </a:pPr>
            <a:r>
              <a:rPr lang="en-US" sz="2800"/>
              <a:t>(Theo </a:t>
            </a:r>
            <a:r>
              <a:rPr lang="en-US" sz="2800" i="1"/>
              <a:t>Truyện cổ dân tộc Mường)</a:t>
            </a:r>
            <a:endParaRPr lang="en-US" sz="2800"/>
          </a:p>
        </p:txBody>
      </p:sp>
    </p:spTree>
    <p:extLst>
      <p:ext uri="{BB962C8B-B14F-4D97-AF65-F5344CB8AC3E}">
        <p14:creationId xmlns:p14="http://schemas.microsoft.com/office/powerpoint/2010/main" val="3224376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1737"/>
          <a:stretch/>
        </p:blipFill>
        <p:spPr>
          <a:xfrm>
            <a:off x="3412669" y="565460"/>
            <a:ext cx="5336499" cy="6084722"/>
          </a:xfrm>
          <a:prstGeom prst="rect">
            <a:avLst/>
          </a:prstGeom>
          <a:ln>
            <a:noFill/>
          </a:ln>
          <a:effectLst>
            <a:softEdge rad="112500"/>
          </a:effectLst>
        </p:spPr>
      </p:pic>
    </p:spTree>
    <p:extLst>
      <p:ext uri="{BB962C8B-B14F-4D97-AF65-F5344CB8AC3E}">
        <p14:creationId xmlns:p14="http://schemas.microsoft.com/office/powerpoint/2010/main" val="197089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50000"/>
          <a:stretch/>
        </p:blipFill>
        <p:spPr>
          <a:xfrm>
            <a:off x="3455840" y="1008089"/>
            <a:ext cx="5250158" cy="5717195"/>
          </a:xfrm>
          <a:prstGeom prst="rect">
            <a:avLst/>
          </a:prstGeom>
          <a:ln>
            <a:noFill/>
          </a:ln>
          <a:effectLst>
            <a:softEdge rad="112500"/>
          </a:effectLst>
        </p:spPr>
      </p:pic>
    </p:spTree>
    <p:extLst>
      <p:ext uri="{BB962C8B-B14F-4D97-AF65-F5344CB8AC3E}">
        <p14:creationId xmlns:p14="http://schemas.microsoft.com/office/powerpoint/2010/main" val="3933137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1417"/>
          <a:stretch/>
        </p:blipFill>
        <p:spPr>
          <a:xfrm>
            <a:off x="3418003" y="889212"/>
            <a:ext cx="5325832" cy="5968788"/>
          </a:xfrm>
          <a:prstGeom prst="rect">
            <a:avLst/>
          </a:prstGeom>
          <a:ln>
            <a:noFill/>
          </a:ln>
          <a:effectLst>
            <a:softEdge rad="112500"/>
          </a:effectLst>
        </p:spPr>
      </p:pic>
    </p:spTree>
    <p:extLst>
      <p:ext uri="{BB962C8B-B14F-4D97-AF65-F5344CB8AC3E}">
        <p14:creationId xmlns:p14="http://schemas.microsoft.com/office/powerpoint/2010/main" val="1204592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4A09-F31E-1797-8DD0-4B5BD36711C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ED3D7DC-E667-0A07-73AA-5BC4769D9522}"/>
              </a:ext>
            </a:extLst>
          </p:cNvPr>
          <p:cNvPicPr>
            <a:picLocks noChangeAspect="1"/>
          </p:cNvPicPr>
          <p:nvPr/>
        </p:nvPicPr>
        <p:blipFill>
          <a:blip r:embed="rId3"/>
          <a:stretch>
            <a:fillRect/>
          </a:stretch>
        </p:blipFill>
        <p:spPr>
          <a:xfrm>
            <a:off x="537353" y="1387000"/>
            <a:ext cx="10977928" cy="2042000"/>
          </a:xfrm>
          <a:prstGeom prst="rect">
            <a:avLst/>
          </a:prstGeom>
        </p:spPr>
      </p:pic>
    </p:spTree>
    <p:extLst>
      <p:ext uri="{BB962C8B-B14F-4D97-AF65-F5344CB8AC3E}">
        <p14:creationId xmlns:p14="http://schemas.microsoft.com/office/powerpoint/2010/main" val="13700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DC074-4871-215D-8B17-7513337A60B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45521"/>
            <a:ext cx="4881697" cy="6766957"/>
          </a:xfrm>
          <a:prstGeom prst="rect">
            <a:avLst/>
          </a:prstGeom>
          <a:ln>
            <a:noFill/>
          </a:ln>
          <a:effectLst>
            <a:softEdge rad="112500"/>
          </a:effectLst>
        </p:spPr>
      </p:pic>
      <p:pic>
        <p:nvPicPr>
          <p:cNvPr id="1026" name="Picture 2" descr="Download Family Cartoon Clip Art - Happy Family Cartoon PNG Image with No  Background - PNGkey.com">
            <a:extLst>
              <a:ext uri="{FF2B5EF4-FFF2-40B4-BE49-F238E27FC236}">
                <a16:creationId xmlns:a16="http://schemas.microsoft.com/office/drawing/2014/main" id="{08BE51D3-C9F7-3F23-1CDD-4D1705EF7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383" y="0"/>
            <a:ext cx="2051700" cy="2979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Cartoon Drawing Illustration - Happy Family Drawing PNG Image with  No Background - PNGkey.com">
            <a:extLst>
              <a:ext uri="{FF2B5EF4-FFF2-40B4-BE49-F238E27FC236}">
                <a16:creationId xmlns:a16="http://schemas.microsoft.com/office/drawing/2014/main" id="{1EE38F7C-D3F5-00C5-6754-BCBAB5939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383" y="3272839"/>
            <a:ext cx="5803353" cy="3690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ppy Family Love Sticker by theasianparent for iOS &amp; Android | GIPHY">
            <a:extLst>
              <a:ext uri="{FF2B5EF4-FFF2-40B4-BE49-F238E27FC236}">
                <a16:creationId xmlns:a16="http://schemas.microsoft.com/office/drawing/2014/main" id="{B6EFE367-7F82-C207-E8A0-D0FAA8C72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7729" y="248439"/>
            <a:ext cx="3470204" cy="347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15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0" y="1079291"/>
            <a:ext cx="8246878" cy="3677866"/>
          </a:xfrm>
          <a:prstGeom prst="rect">
            <a:avLst/>
          </a:prstGeom>
          <a:noFill/>
        </p:spPr>
        <p:txBody>
          <a:bodyPr wrap="square" rtlCol="0">
            <a:spAutoFit/>
          </a:bodyPr>
          <a:lstStyle/>
          <a:p>
            <a:pPr algn="ctr">
              <a:lnSpc>
                <a:spcPct val="150000"/>
              </a:lnSpc>
            </a:pPr>
            <a:r>
              <a:rPr lang="en-US" sz="5400" b="1"/>
              <a:t>CHIA SẺ VỀ </a:t>
            </a:r>
          </a:p>
          <a:p>
            <a:pPr algn="ctr">
              <a:lnSpc>
                <a:spcPct val="150000"/>
              </a:lnSpc>
            </a:pPr>
            <a:r>
              <a:rPr lang="en-US" sz="5400" b="1"/>
              <a:t>NỘI DUNG </a:t>
            </a:r>
          </a:p>
          <a:p>
            <a:pPr algn="ctr">
              <a:lnSpc>
                <a:spcPct val="150000"/>
              </a:lnSpc>
            </a:pPr>
            <a:r>
              <a:rPr lang="en-US" sz="5400" b="1"/>
              <a:t>CÂU CHUYỆN</a:t>
            </a:r>
            <a:endParaRPr lang="en-US" sz="5400"/>
          </a:p>
        </p:txBody>
      </p:sp>
    </p:spTree>
    <p:extLst>
      <p:ext uri="{BB962C8B-B14F-4D97-AF65-F5344CB8AC3E}">
        <p14:creationId xmlns:p14="http://schemas.microsoft.com/office/powerpoint/2010/main" val="3839847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A0DDDB-8972-0346-C831-72205E9420C6}"/>
              </a:ext>
            </a:extLst>
          </p:cNvPr>
          <p:cNvSpPr txBox="1"/>
          <p:nvPr/>
        </p:nvSpPr>
        <p:spPr>
          <a:xfrm>
            <a:off x="509666" y="1843950"/>
            <a:ext cx="8454452" cy="3170099"/>
          </a:xfrm>
          <a:prstGeom prst="rect">
            <a:avLst/>
          </a:prstGeom>
          <a:noFill/>
        </p:spPr>
        <p:txBody>
          <a:bodyPr wrap="square" rtlCol="0">
            <a:spAutoFit/>
          </a:bodyPr>
          <a:lstStyle/>
          <a:p>
            <a:pPr algn="just"/>
            <a:r>
              <a:rPr lang="en-US" sz="4000"/>
              <a:t>	Câu chuyện kể về nguồn gốc của ngôi nhà sàn là nhờ một con rùa đã mách ông Cài cách làm. Nhờ đó mà dân bản có cuộc sống an toàn ấm no, hạnh phúc hơn xưa.</a:t>
            </a:r>
          </a:p>
        </p:txBody>
      </p:sp>
    </p:spTree>
    <p:extLst>
      <p:ext uri="{BB962C8B-B14F-4D97-AF65-F5344CB8AC3E}">
        <p14:creationId xmlns:p14="http://schemas.microsoft.com/office/powerpoint/2010/main" val="3101939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27498" y="1556710"/>
            <a:ext cx="3958937" cy="374458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298" tIns="121298" rIns="121298" bIns="121298" anchor="ctr" anchorCtr="0">
              <a:noAutofit/>
            </a:bodyPr>
            <a:lstStyle/>
            <a:p>
              <a:endParaRPr sz="2472"/>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298" tIns="121298" rIns="121298" bIns="121298" anchor="ctr" anchorCtr="0">
              <a:noAutofit/>
            </a:bodyPr>
            <a:lstStyle/>
            <a:p>
              <a:endParaRPr sz="2472"/>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4"/>
          <a:stretch>
            <a:fillRect/>
          </a:stretch>
        </p:blipFill>
        <p:spPr>
          <a:xfrm>
            <a:off x="6609231" y="1972037"/>
            <a:ext cx="3357492" cy="3172830"/>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34801" y="2830319"/>
            <a:ext cx="5925173" cy="1197507"/>
          </a:xfrm>
          <a:prstGeom prst="rect">
            <a:avLst/>
          </a:prstGeom>
          <a:noFill/>
        </p:spPr>
        <p:txBody>
          <a:bodyPr wrap="square" rtlCol="0">
            <a:spAutoFit/>
          </a:bodyPr>
          <a:lstStyle/>
          <a:p>
            <a:pPr algn="ctr"/>
            <a:r>
              <a:rPr lang="en-US" sz="3591" b="1"/>
              <a:t>VẬN DỤNG</a:t>
            </a:r>
          </a:p>
          <a:p>
            <a:pPr algn="ctr"/>
            <a:r>
              <a:rPr lang="en-US" sz="3591" b="1"/>
              <a:t>MỞ RỘNG</a:t>
            </a:r>
          </a:p>
        </p:txBody>
      </p:sp>
      <p:sp>
        <p:nvSpPr>
          <p:cNvPr id="2" name="Title 1">
            <a:extLst>
              <a:ext uri="{FF2B5EF4-FFF2-40B4-BE49-F238E27FC236}">
                <a16:creationId xmlns:a16="http://schemas.microsoft.com/office/drawing/2014/main" id="{46177539-3403-F0B5-1898-090E44EB028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06777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47517" y="5346900"/>
            <a:ext cx="9933180"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C. Kỉ niệm khi mẹ và bà dắt bé tập đi.</a:t>
            </a:r>
            <a:endParaRPr lang="vi-VN" sz="4389" dirty="0">
              <a:latin typeface="+mj-lt"/>
              <a:ea typeface="Arial-Rounded" pitchFamily="34" charset="0"/>
              <a:cs typeface="Arial-Rounded" pitchFamily="34" charset="0"/>
            </a:endParaRPr>
          </a:p>
        </p:txBody>
      </p:sp>
      <p:sp>
        <p:nvSpPr>
          <p:cNvPr id="3" name="Rectangle 2"/>
          <p:cNvSpPr/>
          <p:nvPr/>
        </p:nvSpPr>
        <p:spPr>
          <a:xfrm>
            <a:off x="1247517" y="2388900"/>
            <a:ext cx="9933180"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A. Kỉ niệm khi bé đi học buổi đầu tiên.</a:t>
            </a:r>
            <a:endParaRPr lang="en-US" sz="4389"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196" y="5568271"/>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3492" y="2644962"/>
            <a:ext cx="805558" cy="776426"/>
          </a:xfrm>
          <a:prstGeom prst="rect">
            <a:avLst/>
          </a:prstGeom>
          <a:noFill/>
        </p:spPr>
      </p:pic>
      <p:sp>
        <p:nvSpPr>
          <p:cNvPr id="6" name="Rectangle 5"/>
          <p:cNvSpPr/>
          <p:nvPr/>
        </p:nvSpPr>
        <p:spPr>
          <a:xfrm>
            <a:off x="1247517" y="3898821"/>
            <a:ext cx="9933180" cy="1219659"/>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B. Kỉ niệm về bé chơi đùa với các bạn.</a:t>
            </a:r>
            <a:endParaRPr lang="en-US" sz="4389"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1033" y="4127241"/>
            <a:ext cx="805558" cy="776426"/>
          </a:xfrm>
          <a:prstGeom prst="rect">
            <a:avLst/>
          </a:prstGeom>
          <a:noFill/>
        </p:spPr>
      </p:pic>
      <p:sp>
        <p:nvSpPr>
          <p:cNvPr id="8" name="Rectangle 7"/>
          <p:cNvSpPr/>
          <p:nvPr/>
        </p:nvSpPr>
        <p:spPr>
          <a:xfrm>
            <a:off x="71343" y="368678"/>
            <a:ext cx="12019150" cy="1353716"/>
          </a:xfrm>
          <a:prstGeom prst="rect">
            <a:avLst/>
          </a:prstGeom>
          <a:solidFill>
            <a:srgbClr val="FAC0AC"/>
          </a:solidFill>
        </p:spPr>
        <p:txBody>
          <a:bodyPr wrap="square" lIns="121424" tIns="60712" rIns="121424" bIns="60712">
            <a:spAutoFit/>
          </a:bodyPr>
          <a:lstStyle/>
          <a:p>
            <a:pPr algn="ctr"/>
            <a:r>
              <a:rPr lang="en-US" sz="4000" b="1">
                <a:latin typeface="+mn-lt"/>
                <a:ea typeface="Arial-Rounded" pitchFamily="34" charset="0"/>
                <a:cs typeface="Arial-Rounded" pitchFamily="34" charset="0"/>
              </a:rPr>
              <a:t>Ở khổ thơ thứ nhất của bài thơ “Ngưỡng cửa”, tác giả nhắc tới kỉ niệm gì về ngưỡng cửa? </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53799" y="3784725"/>
            <a:ext cx="10945656" cy="1223551"/>
          </a:xfrm>
          <a:prstGeom prst="rect">
            <a:avLst/>
          </a:prstGeom>
          <a:solidFill>
            <a:srgbClr val="FFD85D"/>
          </a:solidFill>
          <a:ln w="28575" cap="flat" cmpd="sng" algn="ctr">
            <a:noFill/>
            <a:prstDash val="solid"/>
            <a:miter lim="800000"/>
          </a:ln>
          <a:effectLst/>
        </p:spPr>
        <p:txBody>
          <a:bodyPr lIns="121424" tIns="60712" rIns="121424" bIns="60712" rtlCol="0" anchor="ctr"/>
          <a:lstStyle/>
          <a:p>
            <a:pPr lvl="0" algn="just">
              <a:buClrTx/>
              <a:defRPr/>
            </a:pPr>
            <a:r>
              <a:rPr lang="en-US" sz="4000">
                <a:latin typeface="+mj-lt"/>
                <a:ea typeface="Arial-Rounded" pitchFamily="34" charset="0"/>
                <a:cs typeface="Arial-Rounded" pitchFamily="34" charset="0"/>
              </a:rPr>
              <a:t>B</a:t>
            </a:r>
            <a:r>
              <a:rPr lang="vi-VN" sz="4000">
                <a:latin typeface="+mj-lt"/>
                <a:ea typeface="Arial-Rounded" pitchFamily="34" charset="0"/>
                <a:cs typeface="Arial-Rounded" pitchFamily="34" charset="0"/>
              </a:rPr>
              <a:t>.</a:t>
            </a:r>
            <a:r>
              <a:rPr lang="en-US" sz="4000">
                <a:latin typeface="+mj-lt"/>
                <a:ea typeface="Arial-Rounded" pitchFamily="34" charset="0"/>
                <a:cs typeface="Arial-Rounded" pitchFamily="34" charset="0"/>
              </a:rPr>
              <a:t> Ngưỡng cửa gợi tác giả nhớ về k</a:t>
            </a:r>
            <a:r>
              <a:rPr lang="en-US" sz="4000">
                <a:ea typeface="Arial-Rounded" pitchFamily="34" charset="0"/>
                <a:cs typeface="Arial-Rounded" pitchFamily="34" charset="0"/>
              </a:rPr>
              <a:t>ỉ niệm ngày bé chơi đùa với các bạn</a:t>
            </a:r>
            <a:endParaRPr lang="vi-VN" sz="4000" dirty="0">
              <a:latin typeface="+mj-lt"/>
              <a:ea typeface="Arial-Rounded" pitchFamily="34" charset="0"/>
              <a:cs typeface="Arial-Rounded" pitchFamily="34" charset="0"/>
            </a:endParaRPr>
          </a:p>
        </p:txBody>
      </p:sp>
      <p:sp>
        <p:nvSpPr>
          <p:cNvPr id="3" name="Rectangle 2"/>
          <p:cNvSpPr/>
          <p:nvPr/>
        </p:nvSpPr>
        <p:spPr>
          <a:xfrm>
            <a:off x="563234" y="2108451"/>
            <a:ext cx="10945656" cy="1254845"/>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4000">
                <a:latin typeface="+mj-lt"/>
                <a:ea typeface="Arial-Rounded" pitchFamily="34" charset="0"/>
                <a:cs typeface="Arial-Rounded" pitchFamily="34" charset="0"/>
              </a:rPr>
              <a:t>A. Ngưỡng cửa làm tác giả nhớ bà, nhớ mẹ.</a:t>
            </a:r>
            <a:endParaRPr lang="en-US" sz="4000"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6676" y="4014913"/>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6676" y="2358439"/>
            <a:ext cx="805558" cy="776426"/>
          </a:xfrm>
          <a:prstGeom prst="rect">
            <a:avLst/>
          </a:prstGeom>
          <a:noFill/>
        </p:spPr>
      </p:pic>
      <p:sp>
        <p:nvSpPr>
          <p:cNvPr id="6" name="Rectangle 5"/>
          <p:cNvSpPr/>
          <p:nvPr/>
        </p:nvSpPr>
        <p:spPr>
          <a:xfrm>
            <a:off x="553799" y="5368582"/>
            <a:ext cx="10945656" cy="1219659"/>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4000">
                <a:latin typeface="+mj-lt"/>
                <a:ea typeface="Arial-Rounded" pitchFamily="34" charset="0"/>
                <a:cs typeface="Arial-Rounded" pitchFamily="34" charset="0"/>
              </a:rPr>
              <a:t>C. Ngưỡng cửa làm tác giả nhớ bố mẹ.</a:t>
            </a:r>
            <a:endParaRPr lang="en-US" sz="4000"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6676" y="5613953"/>
            <a:ext cx="805558" cy="776426"/>
          </a:xfrm>
          <a:prstGeom prst="rect">
            <a:avLst/>
          </a:prstGeom>
          <a:noFill/>
        </p:spPr>
      </p:pic>
      <p:sp>
        <p:nvSpPr>
          <p:cNvPr id="8" name="Rectangle 7"/>
          <p:cNvSpPr/>
          <p:nvPr/>
        </p:nvSpPr>
        <p:spPr>
          <a:xfrm>
            <a:off x="608092" y="213530"/>
            <a:ext cx="10945654" cy="1784603"/>
          </a:xfrm>
          <a:prstGeom prst="rect">
            <a:avLst/>
          </a:prstGeom>
          <a:solidFill>
            <a:schemeClr val="accent5">
              <a:lumMod val="40000"/>
              <a:lumOff val="60000"/>
            </a:schemeClr>
          </a:solidFill>
        </p:spPr>
        <p:txBody>
          <a:bodyPr wrap="square" lIns="121424" tIns="60712" rIns="121424" bIns="60712">
            <a:spAutoFit/>
          </a:bodyPr>
          <a:lstStyle/>
          <a:p>
            <a:pPr algn="ctr"/>
            <a:r>
              <a:rPr lang="en-US" sz="3600" b="1">
                <a:latin typeface="+mj-lt"/>
                <a:ea typeface="Arial-Rounded" pitchFamily="34" charset="0"/>
                <a:cs typeface="Arial-Rounded" pitchFamily="34" charset="0"/>
              </a:rPr>
              <a:t>Hai dòng thơ sau cho em biết điều gì?</a:t>
            </a:r>
          </a:p>
          <a:p>
            <a:pPr algn="just"/>
            <a:r>
              <a:rPr lang="en-US" sz="3600" b="1" i="1">
                <a:latin typeface="+mj-lt"/>
                <a:ea typeface="Arial-Rounded" pitchFamily="34" charset="0"/>
                <a:cs typeface="Arial-Rounded" pitchFamily="34" charset="0"/>
              </a:rPr>
              <a:t>		Nơi bạn bè chạy tới</a:t>
            </a:r>
          </a:p>
          <a:p>
            <a:pPr algn="just"/>
            <a:r>
              <a:rPr lang="en-US" sz="3600" b="1" i="1">
                <a:latin typeface="+mj-lt"/>
                <a:ea typeface="Arial-Rounded" pitchFamily="34" charset="0"/>
                <a:cs typeface="Arial-Rounded" pitchFamily="34" charset="0"/>
              </a:rPr>
              <a:t>		Thường lúc nào cũng vui.</a:t>
            </a:r>
            <a:endParaRPr lang="en-US" sz="3600" b="1" i="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F858E-CED9-3181-3665-51AC215FB38F}"/>
              </a:ext>
            </a:extLst>
          </p:cNvPr>
          <p:cNvPicPr>
            <a:picLocks noChangeAspect="1"/>
          </p:cNvPicPr>
          <p:nvPr/>
        </p:nvPicPr>
        <p:blipFill>
          <a:blip r:embed="rId3"/>
          <a:stretch>
            <a:fillRect/>
          </a:stretch>
        </p:blipFill>
        <p:spPr>
          <a:xfrm>
            <a:off x="747677" y="-25334"/>
            <a:ext cx="10666483" cy="6908667"/>
          </a:xfrm>
          <a:prstGeom prst="rect">
            <a:avLst/>
          </a:prstGeom>
        </p:spPr>
      </p:pic>
      <p:sp>
        <p:nvSpPr>
          <p:cNvPr id="3" name="TextBox 2">
            <a:extLst>
              <a:ext uri="{FF2B5EF4-FFF2-40B4-BE49-F238E27FC236}">
                <a16:creationId xmlns:a16="http://schemas.microsoft.com/office/drawing/2014/main" id="{674494FD-0F72-EFED-DD91-B96EADBF0284}"/>
              </a:ext>
            </a:extLst>
          </p:cNvPr>
          <p:cNvSpPr txBox="1"/>
          <p:nvPr/>
        </p:nvSpPr>
        <p:spPr>
          <a:xfrm>
            <a:off x="2743200" y="2353456"/>
            <a:ext cx="6910466" cy="3046988"/>
          </a:xfrm>
          <a:prstGeom prst="rect">
            <a:avLst/>
          </a:prstGeom>
          <a:noFill/>
        </p:spPr>
        <p:txBody>
          <a:bodyPr wrap="square" rtlCol="0">
            <a:spAutoFit/>
          </a:bodyPr>
          <a:lstStyle/>
          <a:p>
            <a:pPr algn="ctr"/>
            <a:r>
              <a:rPr lang="en-US" sz="9600" b="1"/>
              <a:t>DẶN </a:t>
            </a:r>
          </a:p>
          <a:p>
            <a:pPr algn="ctr"/>
            <a:r>
              <a:rPr lang="en-US" sz="9600" b="1"/>
              <a:t>DÒ</a:t>
            </a:r>
          </a:p>
        </p:txBody>
      </p:sp>
    </p:spTree>
    <p:extLst>
      <p:ext uri="{BB962C8B-B14F-4D97-AF65-F5344CB8AC3E}">
        <p14:creationId xmlns:p14="http://schemas.microsoft.com/office/powerpoint/2010/main" val="3148628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B190-6343-7BEB-C68D-CD1DB2990ECE}"/>
              </a:ext>
            </a:extLst>
          </p:cNvPr>
          <p:cNvSpPr>
            <a:spLocks noGrp="1"/>
          </p:cNvSpPr>
          <p:nvPr>
            <p:ph type="title"/>
          </p:nvPr>
        </p:nvSpPr>
        <p:spPr>
          <a:xfrm>
            <a:off x="414572" y="5285341"/>
            <a:ext cx="11332694" cy="763600"/>
          </a:xfrm>
        </p:spPr>
        <p:txBody>
          <a:bodyPr/>
          <a:lstStyle/>
          <a:p>
            <a:r>
              <a:rPr lang="en-US">
                <a:latin typeface="+mj-lt"/>
              </a:rPr>
              <a:t>HS chuẩn bị giấy màu, giấy trắng, kéo, keo, phụ kiện làm thiệp cho tiết tập đọc tiếp theo.</a:t>
            </a:r>
          </a:p>
        </p:txBody>
      </p:sp>
      <p:pic>
        <p:nvPicPr>
          <p:cNvPr id="4" name="Picture 3">
            <a:extLst>
              <a:ext uri="{FF2B5EF4-FFF2-40B4-BE49-F238E27FC236}">
                <a16:creationId xmlns:a16="http://schemas.microsoft.com/office/drawing/2014/main" id="{B465D7F3-438D-9A4E-431A-1DEAC3AE30E2}"/>
              </a:ext>
            </a:extLst>
          </p:cNvPr>
          <p:cNvPicPr>
            <a:picLocks noChangeAspect="1"/>
          </p:cNvPicPr>
          <p:nvPr/>
        </p:nvPicPr>
        <p:blipFill>
          <a:blip r:embed="rId4"/>
          <a:stretch>
            <a:fillRect/>
          </a:stretch>
        </p:blipFill>
        <p:spPr>
          <a:xfrm>
            <a:off x="1668326" y="101184"/>
            <a:ext cx="8825185" cy="4961744"/>
          </a:xfrm>
          <a:prstGeom prst="rect">
            <a:avLst/>
          </a:prstGeom>
        </p:spPr>
      </p:pic>
    </p:spTree>
    <p:extLst>
      <p:ext uri="{BB962C8B-B14F-4D97-AF65-F5344CB8AC3E}">
        <p14:creationId xmlns:p14="http://schemas.microsoft.com/office/powerpoint/2010/main" val="1295481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9659-1D53-9E2D-24B1-E7FD96059AE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E10E387-D6D3-9365-B59A-EE1092C584CF}"/>
              </a:ext>
            </a:extLst>
          </p:cNvPr>
          <p:cNvPicPr>
            <a:picLocks noChangeAspect="1"/>
          </p:cNvPicPr>
          <p:nvPr/>
        </p:nvPicPr>
        <p:blipFill>
          <a:blip r:embed="rId3"/>
          <a:stretch>
            <a:fillRect/>
          </a:stretch>
        </p:blipFill>
        <p:spPr>
          <a:xfrm>
            <a:off x="0" y="10152"/>
            <a:ext cx="12161838" cy="6837695"/>
          </a:xfrm>
          <a:prstGeom prst="rect">
            <a:avLst/>
          </a:prstGeom>
        </p:spPr>
      </p:pic>
    </p:spTree>
    <p:extLst>
      <p:ext uri="{BB962C8B-B14F-4D97-AF65-F5344CB8AC3E}">
        <p14:creationId xmlns:p14="http://schemas.microsoft.com/office/powerpoint/2010/main" val="379496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 name="TextBox 5">
            <a:extLst>
              <a:ext uri="{FF2B5EF4-FFF2-40B4-BE49-F238E27FC236}">
                <a16:creationId xmlns:a16="http://schemas.microsoft.com/office/drawing/2014/main" id="{712D2E66-0FE6-1BAF-6392-42BE05F4C0ED}"/>
              </a:ext>
            </a:extLst>
          </p:cNvPr>
          <p:cNvSpPr txBox="1"/>
          <p:nvPr/>
        </p:nvSpPr>
        <p:spPr>
          <a:xfrm>
            <a:off x="1937983" y="1941342"/>
            <a:ext cx="8285871" cy="2308324"/>
          </a:xfrm>
          <a:prstGeom prst="rect">
            <a:avLst/>
          </a:prstGeom>
          <a:noFill/>
        </p:spPr>
        <p:txBody>
          <a:bodyPr wrap="square" rtlCol="0">
            <a:spAutoFit/>
          </a:bodyPr>
          <a:lstStyle/>
          <a:p>
            <a:pPr algn="ctr"/>
            <a:r>
              <a:rPr lang="en-US" sz="7200" b="1">
                <a:solidFill>
                  <a:srgbClr val="FFC000"/>
                </a:solidFill>
              </a:rPr>
              <a:t>BÀI 17: </a:t>
            </a:r>
          </a:p>
          <a:p>
            <a:pPr algn="ctr"/>
            <a:r>
              <a:rPr lang="en-US" sz="7200" b="1">
                <a:solidFill>
                  <a:srgbClr val="FFC000"/>
                </a:solidFill>
              </a:rPr>
              <a:t>NGƯỠNG CỬA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E67B6B-4ADE-88FD-9F0C-B595A1CEBB50}"/>
              </a:ext>
            </a:extLst>
          </p:cNvPr>
          <p:cNvPicPr>
            <a:picLocks noChangeAspect="1"/>
          </p:cNvPicPr>
          <p:nvPr/>
        </p:nvPicPr>
        <p:blipFill>
          <a:blip r:embed="rId2"/>
          <a:stretch>
            <a:fillRect/>
          </a:stretch>
        </p:blipFill>
        <p:spPr>
          <a:xfrm>
            <a:off x="1503659" y="1384841"/>
            <a:ext cx="3578662" cy="5322269"/>
          </a:xfrm>
          <a:prstGeom prst="rect">
            <a:avLst/>
          </a:prstGeom>
        </p:spPr>
      </p:pic>
      <p:sp>
        <p:nvSpPr>
          <p:cNvPr id="5" name="Google Shape;8767;p64">
            <a:extLst>
              <a:ext uri="{FF2B5EF4-FFF2-40B4-BE49-F238E27FC236}">
                <a16:creationId xmlns:a16="http://schemas.microsoft.com/office/drawing/2014/main" id="{9D3F4238-024F-74A6-E3F4-46526FA885FF}"/>
              </a:ext>
            </a:extLst>
          </p:cNvPr>
          <p:cNvSpPr/>
          <p:nvPr/>
        </p:nvSpPr>
        <p:spPr>
          <a:xfrm>
            <a:off x="5488268" y="1710103"/>
            <a:ext cx="4728735" cy="4215327"/>
          </a:xfrm>
          <a:custGeom>
            <a:avLst/>
            <a:gdLst/>
            <a:ahLst/>
            <a:cxnLst/>
            <a:rect l="l" t="t" r="r" b="b"/>
            <a:pathLst>
              <a:path w="103662" h="101777" extrusionOk="0">
                <a:moveTo>
                  <a:pt x="8515" y="0"/>
                </a:moveTo>
                <a:cubicBezTo>
                  <a:pt x="7428" y="0"/>
                  <a:pt x="6568" y="951"/>
                  <a:pt x="6665" y="2052"/>
                </a:cubicBezTo>
                <a:cubicBezTo>
                  <a:pt x="7540" y="10645"/>
                  <a:pt x="10285" y="42772"/>
                  <a:pt x="4337" y="57334"/>
                </a:cubicBezTo>
                <a:cubicBezTo>
                  <a:pt x="1" y="67956"/>
                  <a:pt x="1115" y="89381"/>
                  <a:pt x="1552" y="95468"/>
                </a:cubicBezTo>
                <a:cubicBezTo>
                  <a:pt x="1612" y="96423"/>
                  <a:pt x="2368" y="97159"/>
                  <a:pt x="3323" y="97199"/>
                </a:cubicBezTo>
                <a:cubicBezTo>
                  <a:pt x="3323" y="97199"/>
                  <a:pt x="15375" y="97770"/>
                  <a:pt x="27924" y="97770"/>
                </a:cubicBezTo>
                <a:cubicBezTo>
                  <a:pt x="36183" y="97770"/>
                  <a:pt x="44657" y="97523"/>
                  <a:pt x="50051" y="96701"/>
                </a:cubicBezTo>
                <a:cubicBezTo>
                  <a:pt x="51365" y="96502"/>
                  <a:pt x="52980" y="96414"/>
                  <a:pt x="54811" y="96414"/>
                </a:cubicBezTo>
                <a:cubicBezTo>
                  <a:pt x="69087" y="96414"/>
                  <a:pt x="96480" y="101774"/>
                  <a:pt x="96480" y="101774"/>
                </a:cubicBezTo>
                <a:cubicBezTo>
                  <a:pt x="96511" y="101776"/>
                  <a:pt x="96542" y="101776"/>
                  <a:pt x="96573" y="101776"/>
                </a:cubicBezTo>
                <a:cubicBezTo>
                  <a:pt x="97742" y="101776"/>
                  <a:pt x="98642" y="100689"/>
                  <a:pt x="98390" y="99526"/>
                </a:cubicBezTo>
                <a:cubicBezTo>
                  <a:pt x="96997" y="92743"/>
                  <a:pt x="93437" y="73049"/>
                  <a:pt x="97435" y="63580"/>
                </a:cubicBezTo>
                <a:cubicBezTo>
                  <a:pt x="102329" y="51923"/>
                  <a:pt x="103443" y="15082"/>
                  <a:pt x="103642" y="6468"/>
                </a:cubicBezTo>
                <a:cubicBezTo>
                  <a:pt x="103661" y="5453"/>
                  <a:pt x="102886" y="4618"/>
                  <a:pt x="101871" y="4558"/>
                </a:cubicBezTo>
                <a:cubicBezTo>
                  <a:pt x="101871" y="4558"/>
                  <a:pt x="90263" y="5115"/>
                  <a:pt x="79977" y="5115"/>
                </a:cubicBezTo>
                <a:cubicBezTo>
                  <a:pt x="74835" y="5115"/>
                  <a:pt x="70023" y="4976"/>
                  <a:pt x="67158" y="4558"/>
                </a:cubicBezTo>
                <a:cubicBezTo>
                  <a:pt x="49374" y="1952"/>
                  <a:pt x="8614" y="3"/>
                  <a:pt x="8614" y="3"/>
                </a:cubicBezTo>
                <a:cubicBezTo>
                  <a:pt x="8581" y="1"/>
                  <a:pt x="8548" y="0"/>
                  <a:pt x="851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 name="Google Shape;8768;p64">
            <a:extLst>
              <a:ext uri="{FF2B5EF4-FFF2-40B4-BE49-F238E27FC236}">
                <a16:creationId xmlns:a16="http://schemas.microsoft.com/office/drawing/2014/main" id="{9441BC48-299A-D57A-E9FF-5394FA6116AB}"/>
              </a:ext>
            </a:extLst>
          </p:cNvPr>
          <p:cNvSpPr/>
          <p:nvPr/>
        </p:nvSpPr>
        <p:spPr>
          <a:xfrm rot="1090387">
            <a:off x="9359587" y="1738539"/>
            <a:ext cx="1236231" cy="627703"/>
          </a:xfrm>
          <a:custGeom>
            <a:avLst/>
            <a:gdLst/>
            <a:ahLst/>
            <a:cxnLst/>
            <a:rect l="l" t="t" r="r" b="b"/>
            <a:pathLst>
              <a:path w="34005" h="16492" extrusionOk="0">
                <a:moveTo>
                  <a:pt x="3320" y="1"/>
                </a:moveTo>
                <a:cubicBezTo>
                  <a:pt x="2316" y="1"/>
                  <a:pt x="1440" y="338"/>
                  <a:pt x="1322" y="724"/>
                </a:cubicBezTo>
                <a:cubicBezTo>
                  <a:pt x="1167" y="1200"/>
                  <a:pt x="2369" y="2069"/>
                  <a:pt x="2155" y="2510"/>
                </a:cubicBezTo>
                <a:cubicBezTo>
                  <a:pt x="1929" y="2950"/>
                  <a:pt x="619" y="3021"/>
                  <a:pt x="441" y="3379"/>
                </a:cubicBezTo>
                <a:cubicBezTo>
                  <a:pt x="262" y="3748"/>
                  <a:pt x="1500" y="4367"/>
                  <a:pt x="1512" y="4879"/>
                </a:cubicBezTo>
                <a:cubicBezTo>
                  <a:pt x="1536" y="5379"/>
                  <a:pt x="155" y="5605"/>
                  <a:pt x="72" y="6296"/>
                </a:cubicBezTo>
                <a:cubicBezTo>
                  <a:pt x="0" y="6986"/>
                  <a:pt x="8692" y="9606"/>
                  <a:pt x="20217" y="13475"/>
                </a:cubicBezTo>
                <a:cubicBezTo>
                  <a:pt x="27463" y="15908"/>
                  <a:pt x="30384" y="16491"/>
                  <a:pt x="31581" y="16491"/>
                </a:cubicBezTo>
                <a:cubicBezTo>
                  <a:pt x="32287" y="16491"/>
                  <a:pt x="32393" y="16288"/>
                  <a:pt x="32433" y="16142"/>
                </a:cubicBezTo>
                <a:cubicBezTo>
                  <a:pt x="32540" y="15737"/>
                  <a:pt x="31849" y="14309"/>
                  <a:pt x="32004" y="14106"/>
                </a:cubicBezTo>
                <a:cubicBezTo>
                  <a:pt x="32147" y="13892"/>
                  <a:pt x="33445" y="13570"/>
                  <a:pt x="33647" y="12808"/>
                </a:cubicBezTo>
                <a:cubicBezTo>
                  <a:pt x="33850" y="12034"/>
                  <a:pt x="32290" y="11344"/>
                  <a:pt x="32290" y="10796"/>
                </a:cubicBezTo>
                <a:cubicBezTo>
                  <a:pt x="32290" y="10249"/>
                  <a:pt x="34004" y="9558"/>
                  <a:pt x="33909" y="9010"/>
                </a:cubicBezTo>
                <a:cubicBezTo>
                  <a:pt x="33826" y="8475"/>
                  <a:pt x="14299" y="1509"/>
                  <a:pt x="3941" y="45"/>
                </a:cubicBezTo>
                <a:cubicBezTo>
                  <a:pt x="3732" y="15"/>
                  <a:pt x="3523" y="1"/>
                  <a:pt x="3320" y="1"/>
                </a:cubicBezTo>
                <a:close/>
              </a:path>
            </a:pathLst>
          </a:custGeom>
          <a:solidFill>
            <a:srgbClr val="4446F8">
              <a:alpha val="46430"/>
            </a:srgbClr>
          </a:solidFill>
          <a:ln>
            <a:noFill/>
          </a:ln>
        </p:spPr>
        <p:txBody>
          <a:bodyPr spcFirstLastPara="1" wrap="square" lIns="121598" tIns="121598" rIns="121598" bIns="121598" anchor="ctr" anchorCtr="0">
            <a:noAutofit/>
          </a:bodyPr>
          <a:lstStyle/>
          <a:p>
            <a:endParaRPr sz="2479"/>
          </a:p>
        </p:txBody>
      </p:sp>
      <p:sp>
        <p:nvSpPr>
          <p:cNvPr id="7" name="Google Shape;8770;p64">
            <a:extLst>
              <a:ext uri="{FF2B5EF4-FFF2-40B4-BE49-F238E27FC236}">
                <a16:creationId xmlns:a16="http://schemas.microsoft.com/office/drawing/2014/main" id="{AFDDCE51-3D3F-D7B7-CD31-80274246A4C6}"/>
              </a:ext>
            </a:extLst>
          </p:cNvPr>
          <p:cNvSpPr txBox="1">
            <a:spLocks/>
          </p:cNvSpPr>
          <p:nvPr/>
        </p:nvSpPr>
        <p:spPr>
          <a:xfrm>
            <a:off x="6483614" y="3215487"/>
            <a:ext cx="3494088" cy="1120775"/>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1pPr>
            <a:lvl2pPr marR="0" lvl="1"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2pPr>
            <a:lvl3pPr marR="0" lvl="2"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3pPr>
            <a:lvl4pPr marR="0" lvl="3"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4pPr>
            <a:lvl5pPr marR="0" lvl="4"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5pPr>
            <a:lvl6pPr marR="0" lvl="5"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6pPr>
            <a:lvl7pPr marR="0" lvl="6"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7pPr>
            <a:lvl8pPr marR="0" lvl="7"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8pPr>
            <a:lvl9pPr marR="0" lvl="8"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9pPr>
          </a:lstStyle>
          <a:p>
            <a:r>
              <a:rPr lang="en-US" sz="8000">
                <a:solidFill>
                  <a:srgbClr val="002060"/>
                </a:solidFill>
                <a:latin typeface="+mj-lt"/>
              </a:rPr>
              <a:t>Khởi </a:t>
            </a:r>
            <a:br>
              <a:rPr lang="en-US" sz="8000">
                <a:solidFill>
                  <a:srgbClr val="002060"/>
                </a:solidFill>
                <a:latin typeface="+mj-lt"/>
              </a:rPr>
            </a:br>
            <a:r>
              <a:rPr lang="en-US" sz="8000">
                <a:solidFill>
                  <a:srgbClr val="002060"/>
                </a:solidFill>
                <a:latin typeface="+mj-lt"/>
              </a:rPr>
              <a:t>động</a:t>
            </a:r>
          </a:p>
        </p:txBody>
      </p:sp>
    </p:spTree>
    <p:extLst>
      <p:ext uri="{BB962C8B-B14F-4D97-AF65-F5344CB8AC3E}">
        <p14:creationId xmlns:p14="http://schemas.microsoft.com/office/powerpoint/2010/main" val="257483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86579" y="427077"/>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574664" y="813129"/>
            <a:ext cx="9945970" cy="1077218"/>
          </a:xfrm>
          <a:prstGeom prst="rect">
            <a:avLst/>
          </a:prstGeom>
          <a:noFill/>
        </p:spPr>
        <p:txBody>
          <a:bodyPr wrap="square" rtlCol="0">
            <a:spAutoFit/>
          </a:bodyPr>
          <a:lstStyle/>
          <a:p>
            <a:pPr algn="just"/>
            <a:r>
              <a:rPr lang="en-US" sz="3200"/>
              <a:t>Trao đổi với bạn để trả lời câu hỏi: </a:t>
            </a:r>
            <a:r>
              <a:rPr lang="en-US" sz="3200" i="1"/>
              <a:t>Em cảm thấy thế nào nếu phải xa ngôi nhà của mình nhiều ngày?</a:t>
            </a:r>
          </a:p>
        </p:txBody>
      </p:sp>
      <p:pic>
        <p:nvPicPr>
          <p:cNvPr id="4" name="Picture 3">
            <a:extLst>
              <a:ext uri="{FF2B5EF4-FFF2-40B4-BE49-F238E27FC236}">
                <a16:creationId xmlns:a16="http://schemas.microsoft.com/office/drawing/2014/main" id="{1D60C470-72C5-BB0C-EE9F-3AE532A6FBD8}"/>
              </a:ext>
            </a:extLst>
          </p:cNvPr>
          <p:cNvPicPr>
            <a:picLocks noChangeAspect="1"/>
          </p:cNvPicPr>
          <p:nvPr/>
        </p:nvPicPr>
        <p:blipFill>
          <a:blip r:embed="rId5"/>
          <a:stretch>
            <a:fillRect/>
          </a:stretch>
        </p:blipFill>
        <p:spPr>
          <a:xfrm>
            <a:off x="3589621" y="2382789"/>
            <a:ext cx="4982595" cy="4982595"/>
          </a:xfrm>
          <a:prstGeom prst="rect">
            <a:avLst/>
          </a:prstGeom>
        </p:spPr>
      </p:pic>
    </p:spTree>
    <p:extLst>
      <p:ext uri="{BB962C8B-B14F-4D97-AF65-F5344CB8AC3E}">
        <p14:creationId xmlns:p14="http://schemas.microsoft.com/office/powerpoint/2010/main" val="4992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3" y="2707515"/>
            <a:ext cx="9148275" cy="1443152"/>
          </a:xfrm>
          <a:prstGeom prst="rect">
            <a:avLst/>
          </a:prstGeom>
          <a:noFill/>
        </p:spPr>
        <p:txBody>
          <a:bodyPr wrap="square" rtlCol="0">
            <a:spAutoFit/>
          </a:bodyPr>
          <a:lstStyle/>
          <a:p>
            <a:pPr algn="ctr"/>
            <a:r>
              <a:rPr lang="en-US" sz="8778" b="1">
                <a:solidFill>
                  <a:srgbClr val="0070C0"/>
                </a:solidFill>
              </a:rPr>
              <a:t>ĐỌC VĂN BẢN</a:t>
            </a:r>
          </a:p>
        </p:txBody>
      </p:sp>
      <p:sp>
        <p:nvSpPr>
          <p:cNvPr id="2" name="Title 1">
            <a:extLst>
              <a:ext uri="{FF2B5EF4-FFF2-40B4-BE49-F238E27FC236}">
                <a16:creationId xmlns:a16="http://schemas.microsoft.com/office/drawing/2014/main" id="{E2F172B2-8070-36C7-C1E1-DBCE34C9FE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674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4" name="Group 3">
            <a:extLst>
              <a:ext uri="{FF2B5EF4-FFF2-40B4-BE49-F238E27FC236}">
                <a16:creationId xmlns:a16="http://schemas.microsoft.com/office/drawing/2014/main" id="{5497E9C5-B956-27A3-671E-ACCE02317E78}"/>
              </a:ext>
            </a:extLst>
          </p:cNvPr>
          <p:cNvGrpSpPr/>
          <p:nvPr/>
        </p:nvGrpSpPr>
        <p:grpSpPr>
          <a:xfrm>
            <a:off x="814578" y="123101"/>
            <a:ext cx="11055929" cy="6365397"/>
            <a:chOff x="404542" y="-18057"/>
            <a:chExt cx="11055929" cy="6365397"/>
          </a:xfrm>
        </p:grpSpPr>
        <p:sp>
          <p:nvSpPr>
            <p:cNvPr id="5" name="TextBox 4">
              <a:extLst>
                <a:ext uri="{FF2B5EF4-FFF2-40B4-BE49-F238E27FC236}">
                  <a16:creationId xmlns:a16="http://schemas.microsoft.com/office/drawing/2014/main" id="{736718B7-454D-6E47-811D-0DAE87DC2DD2}"/>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CB9684C0-443A-8D7F-C6F4-EAABAFA74D4E}"/>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7" name="TextBox 6">
              <a:extLst>
                <a:ext uri="{FF2B5EF4-FFF2-40B4-BE49-F238E27FC236}">
                  <a16:creationId xmlns:a16="http://schemas.microsoft.com/office/drawing/2014/main" id="{75B52C36-E266-EE08-27F3-F8AE9B5E3ADE}"/>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15" name="TextBox 14">
              <a:extLst>
                <a:ext uri="{FF2B5EF4-FFF2-40B4-BE49-F238E27FC236}">
                  <a16:creationId xmlns:a16="http://schemas.microsoft.com/office/drawing/2014/main" id="{4B142F36-E69B-E0A5-EAA7-89C0810A443B}"/>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16" name="TextBox 15">
              <a:extLst>
                <a:ext uri="{FF2B5EF4-FFF2-40B4-BE49-F238E27FC236}">
                  <a16:creationId xmlns:a16="http://schemas.microsoft.com/office/drawing/2014/main" id="{4F9487BB-3C2A-0A06-7141-75BE7A9B7AC8}"/>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spTree>
  </p:cSld>
  <p:clrMapOvr>
    <a:masterClrMapping/>
  </p:clrMapOvr>
</p:sld>
</file>

<file path=ppt/theme/theme1.xml><?xml version="1.0" encoding="utf-8"?>
<a:theme xmlns:a="http://schemas.openxmlformats.org/drawingml/2006/main" name="Family Fun by Slidesgo">
  <a:themeElements>
    <a:clrScheme name="Simple Light">
      <a:dk1>
        <a:srgbClr val="72015C"/>
      </a:dk1>
      <a:lt1>
        <a:srgbClr val="9B64C1"/>
      </a:lt1>
      <a:dk2>
        <a:srgbClr val="FFFFFF"/>
      </a:dk2>
      <a:lt2>
        <a:srgbClr val="F2ECF8"/>
      </a:lt2>
      <a:accent1>
        <a:srgbClr val="B79BD5"/>
      </a:accent1>
      <a:accent2>
        <a:srgbClr val="D38ABF"/>
      </a:accent2>
      <a:accent3>
        <a:srgbClr val="72015C"/>
      </a:accent3>
      <a:accent4>
        <a:srgbClr val="DDB8D6"/>
      </a:accent4>
      <a:accent5>
        <a:srgbClr val="D2C7E6"/>
      </a:accent5>
      <a:accent6>
        <a:srgbClr val="FFFFFF"/>
      </a:accent6>
      <a:hlink>
        <a:srgbClr val="7201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3253</Words>
  <Application>Microsoft Office PowerPoint</Application>
  <PresentationFormat>Tùy chỉnh</PresentationFormat>
  <Paragraphs>358</Paragraphs>
  <Slides>47</Slides>
  <Notes>36</Notes>
  <HiddenSlides>1</HiddenSlides>
  <MMClips>2</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47</vt:i4>
      </vt:variant>
    </vt:vector>
  </HeadingPairs>
  <TitlesOfParts>
    <vt:vector size="52" baseType="lpstr">
      <vt:lpstr>Arial</vt:lpstr>
      <vt:lpstr>Arial-Rounded</vt:lpstr>
      <vt:lpstr>Ubuntu</vt:lpstr>
      <vt:lpstr>Fredoka One</vt:lpstr>
      <vt:lpstr>Family Fun by Slidesgo</vt:lpstr>
      <vt:lpstr>Bản trình bày PowerPoint</vt:lpstr>
      <vt:lpstr>Bản trình bày PowerPoint</vt:lpstr>
      <vt:lpstr>TIẾNG VIỆT 3</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NÓI VÀ NGHE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HS chuẩn bị giấy màu, giấy trắng, kéo, keo, phụ kiện làm thiệp cho tiết tập đọc tiếp theo.</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Fun</dc:title>
  <dc:creator>PC</dc:creator>
  <cp:lastModifiedBy>Administrator</cp:lastModifiedBy>
  <cp:revision>39</cp:revision>
  <dcterms:modified xsi:type="dcterms:W3CDTF">2024-11-11T22:01:31Z</dcterms:modified>
</cp:coreProperties>
</file>