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81" r:id="rId3"/>
    <p:sldId id="259" r:id="rId4"/>
    <p:sldId id="301" r:id="rId5"/>
    <p:sldId id="302" r:id="rId6"/>
    <p:sldId id="291" r:id="rId7"/>
    <p:sldId id="304" r:id="rId8"/>
    <p:sldId id="272" r:id="rId9"/>
    <p:sldId id="295" r:id="rId10"/>
    <p:sldId id="303" r:id="rId11"/>
    <p:sldId id="305" r:id="rId12"/>
    <p:sldId id="306" r:id="rId13"/>
    <p:sldId id="307" r:id="rId14"/>
    <p:sldId id="308" r:id="rId15"/>
    <p:sldId id="309" r:id="rId16"/>
    <p:sldId id="310" r:id="rId17"/>
    <p:sldId id="287" r:id="rId18"/>
    <p:sldId id="261" r:id="rId19"/>
    <p:sldId id="311" r:id="rId20"/>
    <p:sldId id="312" r:id="rId21"/>
    <p:sldId id="289" r:id="rId22"/>
    <p:sldId id="313" r:id="rId23"/>
    <p:sldId id="314" r:id="rId24"/>
    <p:sldId id="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481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014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699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33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78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50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71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57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35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225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06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766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374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609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765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915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t>2024/11/15</a:t>
            </a:fld>
            <a:endParaRPr lang="zh-CN" altLang="en-US"/>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2024/11/15</a:t>
            </a:fld>
            <a:endParaRPr lang="zh-CN" altLang="en-US"/>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xmlns=""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87" y="-205340"/>
            <a:ext cx="12192000" cy="4870138"/>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7" name="图片 26">
            <a:extLst>
              <a:ext uri="{FF2B5EF4-FFF2-40B4-BE49-F238E27FC236}">
                <a16:creationId xmlns:a16="http://schemas.microsoft.com/office/drawing/2014/main" xmlns=""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62" y="4612212"/>
            <a:ext cx="3288134" cy="1672091"/>
          </a:xfrm>
          <a:prstGeom prst="rect">
            <a:avLst/>
          </a:prstGeom>
        </p:spPr>
      </p:pic>
      <p:pic>
        <p:nvPicPr>
          <p:cNvPr id="29" name="图片 28">
            <a:extLst>
              <a:ext uri="{FF2B5EF4-FFF2-40B4-BE49-F238E27FC236}">
                <a16:creationId xmlns:a16="http://schemas.microsoft.com/office/drawing/2014/main" xmlns=""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xmlns=""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xmlns=""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xmlns=""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xmlns="" id="{B00A3C25-40C4-4D94-BD71-EA33B4D442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983" y="3170640"/>
            <a:ext cx="2277617" cy="2277617"/>
          </a:xfrm>
          <a:prstGeom prst="rect">
            <a:avLst/>
          </a:prstGeom>
        </p:spPr>
      </p:pic>
      <p:pic>
        <p:nvPicPr>
          <p:cNvPr id="49" name="图片 48">
            <a:extLst>
              <a:ext uri="{FF2B5EF4-FFF2-40B4-BE49-F238E27FC236}">
                <a16:creationId xmlns:a16="http://schemas.microsoft.com/office/drawing/2014/main" xmlns=""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4532" y="2732667"/>
            <a:ext cx="1157288" cy="875385"/>
          </a:xfrm>
          <a:prstGeom prst="rect">
            <a:avLst/>
          </a:prstGeom>
        </p:spPr>
      </p:pic>
      <p:sp>
        <p:nvSpPr>
          <p:cNvPr id="22" name="文本框 18">
            <a:extLst>
              <a:ext uri="{FF2B5EF4-FFF2-40B4-BE49-F238E27FC236}">
                <a16:creationId xmlns:a16="http://schemas.microsoft.com/office/drawing/2014/main" xmlns="" id="{3AC31831-4387-4F49-95B8-61111EEA0514}"/>
              </a:ext>
            </a:extLst>
          </p:cNvPr>
          <p:cNvSpPr txBox="1"/>
          <p:nvPr/>
        </p:nvSpPr>
        <p:spPr>
          <a:xfrm>
            <a:off x="1962149" y="258765"/>
            <a:ext cx="8109129" cy="707886"/>
          </a:xfrm>
          <a:prstGeom prst="rect">
            <a:avLst/>
          </a:prstGeom>
          <a:solidFill>
            <a:schemeClr val="bg1">
              <a:alpha val="93000"/>
            </a:schemeClr>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4000"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smtClean="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Hai</a:t>
            </a:r>
            <a:r>
              <a:rPr kumimoji="0" lang="en-US" altLang="zh-CN" sz="4000" b="0" i="0" u="none" strike="noStrike" kern="1200" cap="none" spc="0" normalizeH="0" baseline="0" noProof="0" dirty="0"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err="1"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lang="en-US" altLang="zh-CN" sz="4000"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smtClean="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18</a:t>
            </a:r>
            <a:r>
              <a:rPr kumimoji="0" lang="en-US" altLang="zh-CN" sz="4000" b="0" i="0" u="none" strike="noStrike" kern="1200" cap="none" spc="0" normalizeH="0" baseline="0" noProof="0" dirty="0"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err="1"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lang="en-US" altLang="zh-CN" sz="4000"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smtClean="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11</a:t>
            </a:r>
            <a:r>
              <a:rPr kumimoji="0" lang="en-US" altLang="zh-CN" sz="4000" b="0" i="0" u="none" strike="noStrike" kern="1200" cap="none" spc="0" normalizeH="0" baseline="0" noProof="0" dirty="0"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2024</a:t>
            </a:r>
            <a:endParaRPr kumimoji="0" lang="zh-CN" altLang="en-US"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矩形: 圆角 17">
            <a:extLst>
              <a:ext uri="{FF2B5EF4-FFF2-40B4-BE49-F238E27FC236}">
                <a16:creationId xmlns:a16="http://schemas.microsoft.com/office/drawing/2014/main" xmlns="" id="{A0539303-8954-46DA-AEED-1148E04B89BD}"/>
              </a:ext>
            </a:extLst>
          </p:cNvPr>
          <p:cNvSpPr/>
          <p:nvPr/>
        </p:nvSpPr>
        <p:spPr>
          <a:xfrm>
            <a:off x="2355932" y="1170686"/>
            <a:ext cx="7506652" cy="225986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文本框 18">
            <a:extLst>
              <a:ext uri="{FF2B5EF4-FFF2-40B4-BE49-F238E27FC236}">
                <a16:creationId xmlns:a16="http://schemas.microsoft.com/office/drawing/2014/main" xmlns="" id="{1132A756-7566-44CA-9271-0C5B77672217}"/>
              </a:ext>
            </a:extLst>
          </p:cNvPr>
          <p:cNvSpPr txBox="1"/>
          <p:nvPr/>
        </p:nvSpPr>
        <p:spPr>
          <a:xfrm>
            <a:off x="4973858" y="1131220"/>
            <a:ext cx="2269904"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Đạo</a:t>
            </a:r>
            <a:r>
              <a:rPr kumimoji="0" lang="en-US" altLang="zh-CN"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đức</a:t>
            </a:r>
            <a:endParaRPr kumimoji="0" lang="zh-CN" altLang="en-US"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3" name="Picture 2">
            <a:extLst>
              <a:ext uri="{FF2B5EF4-FFF2-40B4-BE49-F238E27FC236}">
                <a16:creationId xmlns:a16="http://schemas.microsoft.com/office/drawing/2014/main" xmlns="" id="{2C668E82-DC72-4E68-9880-1DD609175CC9}"/>
              </a:ext>
            </a:extLst>
          </p:cNvPr>
          <p:cNvPicPr>
            <a:picLocks noChangeAspect="1"/>
          </p:cNvPicPr>
          <p:nvPr/>
        </p:nvPicPr>
        <p:blipFill>
          <a:blip r:embed="rId12"/>
          <a:stretch>
            <a:fillRect/>
          </a:stretch>
        </p:blipFill>
        <p:spPr>
          <a:xfrm>
            <a:off x="2214726" y="1966836"/>
            <a:ext cx="7846232" cy="1359526"/>
          </a:xfrm>
          <a:prstGeom prst="rect">
            <a:avLst/>
          </a:prstGeom>
        </p:spPr>
      </p:pic>
    </p:spTree>
    <p:extLst>
      <p:ext uri="{BB962C8B-B14F-4D97-AF65-F5344CB8AC3E}">
        <p14:creationId xmlns:p14="http://schemas.microsoft.com/office/powerpoint/2010/main" val="10929729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900" decel="100000" fill="hold"/>
                                        <p:tgtEl>
                                          <p:spTgt spid="4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par>
                                <p:cTn id="42" presetID="16" presetClass="entr" presetSubtype="37"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outVertical)">
                                      <p:cBhvr>
                                        <p:cTn id="44" dur="1000"/>
                                        <p:tgtEl>
                                          <p:spTgt spid="2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1000"/>
                                        <p:tgtEl>
                                          <p:spTgt spid="26"/>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outVertical)">
                                      <p:cBhvr>
                                        <p:cTn id="50" dur="1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xmlns=""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xmlns=""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xmlns=""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xmlns=""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xmlns="" id="{8FF5D4B2-49D5-4466-982E-F9F69E18FE1D}"/>
              </a:ext>
            </a:extLst>
          </p:cNvPr>
          <p:cNvSpPr txBox="1"/>
          <p:nvPr/>
        </p:nvSpPr>
        <p:spPr>
          <a:xfrm>
            <a:off x="6536469" y="3932293"/>
            <a:ext cx="4845349"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chỉ</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vốn</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xmlns="" id="{54EE3227-F4BF-40EC-ABA5-850CC6455C48}"/>
              </a:ext>
            </a:extLst>
          </p:cNvPr>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grpSp>
        <p:nvGrpSpPr>
          <p:cNvPr id="41" name="Group 40">
            <a:extLst>
              <a:ext uri="{FF2B5EF4-FFF2-40B4-BE49-F238E27FC236}">
                <a16:creationId xmlns:a16="http://schemas.microsoft.com/office/drawing/2014/main" xmlns=""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xmlns=""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xmlns=""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xmlns=""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a:extLst>
              <a:ext uri="{FF2B5EF4-FFF2-40B4-BE49-F238E27FC236}">
                <a16:creationId xmlns:a16="http://schemas.microsoft.com/office/drawing/2014/main" xmlns="" id="{5E144751-F180-4FE0-A5A0-AEBF0E61D06B}"/>
              </a:ext>
            </a:extLst>
          </p:cNvPr>
          <p:cNvPicPr>
            <a:picLocks noChangeAspect="1"/>
          </p:cNvPicPr>
          <p:nvPr/>
        </p:nvPicPr>
        <p:blipFill>
          <a:blip r:embed="rId8"/>
          <a:stretch>
            <a:fillRect/>
          </a:stretch>
        </p:blipFill>
        <p:spPr>
          <a:xfrm>
            <a:off x="536558" y="1996127"/>
            <a:ext cx="5254928" cy="2994087"/>
          </a:xfrm>
          <a:prstGeom prst="rect">
            <a:avLst/>
          </a:prstGeom>
        </p:spPr>
      </p:pic>
    </p:spTree>
    <p:extLst>
      <p:ext uri="{BB962C8B-B14F-4D97-AF65-F5344CB8AC3E}">
        <p14:creationId xmlns:p14="http://schemas.microsoft.com/office/powerpoint/2010/main" val="23100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xmlns=""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xmlns=""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xmlns=""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xmlns=""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xmlns="" id="{8FF5D4B2-49D5-4466-982E-F9F69E18FE1D}"/>
              </a:ext>
            </a:extLst>
          </p:cNvPr>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xmlns="" id="{54EE3227-F4BF-40EC-ABA5-850CC6455C48}"/>
              </a:ext>
            </a:extLst>
          </p:cNvPr>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grpSp>
        <p:nvGrpSpPr>
          <p:cNvPr id="41" name="Group 40">
            <a:extLst>
              <a:ext uri="{FF2B5EF4-FFF2-40B4-BE49-F238E27FC236}">
                <a16:creationId xmlns:a16="http://schemas.microsoft.com/office/drawing/2014/main" xmlns=""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xmlns=""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xmlns=""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xmlns=""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xmlns="" id="{C5B6F5C0-0919-429B-8E75-DFEA9662FB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3694" y="1650894"/>
            <a:ext cx="4837948" cy="2921617"/>
          </a:xfrm>
          <a:prstGeom prst="rect">
            <a:avLst/>
          </a:prstGeom>
        </p:spPr>
      </p:pic>
    </p:spTree>
    <p:extLst>
      <p:ext uri="{BB962C8B-B14F-4D97-AF65-F5344CB8AC3E}">
        <p14:creationId xmlns:p14="http://schemas.microsoft.com/office/powerpoint/2010/main" val="2058642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xmlns=""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xmlns=""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xmlns=""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xmlns=""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xmlns="" id="{8FF5D4B2-49D5-4466-982E-F9F69E18FE1D}"/>
              </a:ext>
            </a:extLst>
          </p:cNvPr>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Ham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xmlns="" id="{54EE3227-F4BF-40EC-ABA5-850CC6455C48}"/>
              </a:ext>
            </a:extLst>
          </p:cNvPr>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grpSp>
        <p:nvGrpSpPr>
          <p:cNvPr id="41" name="Group 40">
            <a:extLst>
              <a:ext uri="{FF2B5EF4-FFF2-40B4-BE49-F238E27FC236}">
                <a16:creationId xmlns:a16="http://schemas.microsoft.com/office/drawing/2014/main" xmlns=""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xmlns=""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xmlns=""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xmlns=""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xmlns="" id="{AFFE1849-0354-46D5-AD43-558FEAAAAF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8255" y="1660711"/>
            <a:ext cx="4530015" cy="2845383"/>
          </a:xfrm>
          <a:prstGeom prst="rect">
            <a:avLst/>
          </a:prstGeom>
        </p:spPr>
      </p:pic>
    </p:spTree>
    <p:extLst>
      <p:ext uri="{BB962C8B-B14F-4D97-AF65-F5344CB8AC3E}">
        <p14:creationId xmlns:p14="http://schemas.microsoft.com/office/powerpoint/2010/main" val="128843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9">
            <a:extLst>
              <a:ext uri="{FF2B5EF4-FFF2-40B4-BE49-F238E27FC236}">
                <a16:creationId xmlns:a16="http://schemas.microsoft.com/office/drawing/2014/main" xmlns="" id="{C2698249-E68D-4CC5-AEF1-F6DFB8CD8D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181" y="762000"/>
            <a:ext cx="3731210" cy="2487473"/>
          </a:xfrm>
          <a:prstGeom prst="rect">
            <a:avLst/>
          </a:prstGeom>
        </p:spPr>
      </p:pic>
      <p:grpSp>
        <p:nvGrpSpPr>
          <p:cNvPr id="4" name="Group 3">
            <a:extLst>
              <a:ext uri="{FF2B5EF4-FFF2-40B4-BE49-F238E27FC236}">
                <a16:creationId xmlns:a16="http://schemas.microsoft.com/office/drawing/2014/main" xmlns="" id="{A54D6CFF-55A9-4AFC-8246-2D1B5DAD4E4F}"/>
              </a:ext>
            </a:extLst>
          </p:cNvPr>
          <p:cNvGrpSpPr/>
          <p:nvPr/>
        </p:nvGrpSpPr>
        <p:grpSpPr>
          <a:xfrm>
            <a:off x="2939292" y="2574957"/>
            <a:ext cx="6199043" cy="3386570"/>
            <a:chOff x="5272969" y="2810432"/>
            <a:chExt cx="6199043" cy="3386570"/>
          </a:xfrm>
        </p:grpSpPr>
        <p:pic>
          <p:nvPicPr>
            <p:cNvPr id="13" name="图片 7">
              <a:extLst>
                <a:ext uri="{FF2B5EF4-FFF2-40B4-BE49-F238E27FC236}">
                  <a16:creationId xmlns:a16="http://schemas.microsoft.com/office/drawing/2014/main" xmlns="" id="{137DD5D0-3EC5-4B42-9B2E-0E3DDE1B7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 name="Rectangle: Rounded Corners 2">
              <a:extLst>
                <a:ext uri="{FF2B5EF4-FFF2-40B4-BE49-F238E27FC236}">
                  <a16:creationId xmlns:a16="http://schemas.microsoft.com/office/drawing/2014/main" xmlns="" id="{F3338291-C5ED-4F80-BA6B-FDB194976F7F}"/>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7" name="文本框 18">
            <a:extLst>
              <a:ext uri="{FF2B5EF4-FFF2-40B4-BE49-F238E27FC236}">
                <a16:creationId xmlns:a16="http://schemas.microsoft.com/office/drawing/2014/main" xmlns="" id="{2AED7B63-460D-4F84-BE48-1401FA7AAD6F}"/>
              </a:ext>
            </a:extLst>
          </p:cNvPr>
          <p:cNvSpPr txBox="1"/>
          <p:nvPr/>
        </p:nvSpPr>
        <p:spPr>
          <a:xfrm>
            <a:off x="3473791" y="3212897"/>
            <a:ext cx="4959009" cy="2123658"/>
          </a:xfrm>
          <a:prstGeom prst="rect">
            <a:avLst/>
          </a:prstGeom>
          <a:noFill/>
          <a:ln>
            <a:noFill/>
          </a:ln>
        </p:spPr>
        <p:txBody>
          <a:bodyPr wrap="square" rtlCol="0">
            <a:spAutoFit/>
          </a:bodyPr>
          <a:lstStyle/>
          <a:p>
            <a:pPr lvl="0" algn="ctr"/>
            <a:r>
              <a:rPr lang="vi-VN" altLang="zh-CN" sz="4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Em còn biết những biểu hiện nào khác của ham học hỏi?</a:t>
            </a:r>
            <a:endPar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960505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
                                        <p:tgtEl>
                                          <p:spTgt spid="12"/>
                                        </p:tgtEl>
                                      </p:cBhvr>
                                    </p:animEffect>
                                    <p:anim calcmode="lin" valueType="num">
                                      <p:cBhvr>
                                        <p:cTn id="12" dur="400" fill="hold"/>
                                        <p:tgtEl>
                                          <p:spTgt spid="12"/>
                                        </p:tgtEl>
                                        <p:attrNameLst>
                                          <p:attrName>ppt_x</p:attrName>
                                        </p:attrNameLst>
                                      </p:cBhvr>
                                      <p:tavLst>
                                        <p:tav tm="0">
                                          <p:val>
                                            <p:strVal val="#ppt_x"/>
                                          </p:val>
                                        </p:tav>
                                        <p:tav tm="100000">
                                          <p:val>
                                            <p:strVal val="#ppt_x"/>
                                          </p:val>
                                        </p:tav>
                                      </p:tavLst>
                                    </p:anim>
                                    <p:anim calcmode="lin" valueType="num">
                                      <p:cBhvr>
                                        <p:cTn id="13" dur="400" fill="hold"/>
                                        <p:tgtEl>
                                          <p:spTgt spid="1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30480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grpSp>
        <p:nvGrpSpPr>
          <p:cNvPr id="9" name="Group 8">
            <a:extLst>
              <a:ext uri="{FF2B5EF4-FFF2-40B4-BE49-F238E27FC236}">
                <a16:creationId xmlns:a16="http://schemas.microsoft.com/office/drawing/2014/main" xmlns="" id="{3AE32233-53D4-44E6-8EC1-D4D215A6B17C}"/>
              </a:ext>
            </a:extLst>
          </p:cNvPr>
          <p:cNvGrpSpPr/>
          <p:nvPr/>
        </p:nvGrpSpPr>
        <p:grpSpPr>
          <a:xfrm>
            <a:off x="2702561" y="-56892"/>
            <a:ext cx="7863840" cy="2633760"/>
            <a:chOff x="2702561" y="458179"/>
            <a:chExt cx="5931106" cy="1699703"/>
          </a:xfrm>
        </p:grpSpPr>
        <p:sp>
          <p:nvSpPr>
            <p:cNvPr id="7" name="Arrow: Right 6">
              <a:extLst>
                <a:ext uri="{FF2B5EF4-FFF2-40B4-BE49-F238E27FC236}">
                  <a16:creationId xmlns:a16="http://schemas.microsoft.com/office/drawing/2014/main" xmlns="" id="{E86DF78D-0952-4773-A385-8266BA88F26F}"/>
                </a:ext>
              </a:extLst>
            </p:cNvPr>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a:ln>
              <a:extLst>
                <a:ext uri="{C807C97D-BFC1-408E-A445-0C87EB9F89A2}">
                  <ask:lineSketchStyleProps xmlns:ask="http://schemas.microsoft.com/office/drawing/2018/sketchyshapes" xmln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TextBox 7">
              <a:extLst>
                <a:ext uri="{FF2B5EF4-FFF2-40B4-BE49-F238E27FC236}">
                  <a16:creationId xmlns:a16="http://schemas.microsoft.com/office/drawing/2014/main" xmlns="" id="{0C3A2642-06ED-4D2E-A57C-27EF43A6F4CB}"/>
                </a:ext>
              </a:extLst>
            </p:cNvPr>
            <p:cNvSpPr txBox="1"/>
            <p:nvPr/>
          </p:nvSpPr>
          <p:spPr>
            <a:xfrm>
              <a:off x="2946400" y="980252"/>
              <a:ext cx="4938353" cy="682245"/>
            </a:xfrm>
            <a:prstGeom prst="rect">
              <a:avLst/>
            </a:prstGeom>
            <a:noFill/>
          </p:spPr>
          <p:txBody>
            <a:bodyPr wrap="square" rtlCol="0">
              <a:spAutoFit/>
            </a:bodyPr>
            <a:lstStyle/>
            <a:p>
              <a:pPr algn="ctr"/>
              <a:r>
                <a:rPr lang="en-US" sz="3400" b="1" dirty="0" err="1">
                  <a:solidFill>
                    <a:schemeClr val="bg1"/>
                  </a:solidFill>
                </a:rPr>
                <a:t>Những</a:t>
              </a:r>
              <a:r>
                <a:rPr lang="en-US" sz="3400" b="1" dirty="0">
                  <a:solidFill>
                    <a:schemeClr val="bg1"/>
                  </a:solidFill>
                </a:rPr>
                <a:t> </a:t>
              </a:r>
              <a:r>
                <a:rPr lang="en-US" sz="3400" b="1" dirty="0" err="1">
                  <a:solidFill>
                    <a:schemeClr val="bg1"/>
                  </a:solidFill>
                </a:rPr>
                <a:t>biểu</a:t>
              </a:r>
              <a:r>
                <a:rPr lang="en-US" sz="3400" b="1" dirty="0">
                  <a:solidFill>
                    <a:schemeClr val="bg1"/>
                  </a:solidFill>
                </a:rPr>
                <a:t> </a:t>
              </a:r>
              <a:r>
                <a:rPr lang="en-US" sz="3400" b="1" dirty="0" err="1">
                  <a:solidFill>
                    <a:schemeClr val="bg1"/>
                  </a:solidFill>
                </a:rPr>
                <a:t>hiện</a:t>
              </a:r>
              <a:r>
                <a:rPr lang="en-US" sz="3400" b="1" dirty="0">
                  <a:solidFill>
                    <a:schemeClr val="bg1"/>
                  </a:solidFill>
                </a:rPr>
                <a:t> </a:t>
              </a:r>
              <a:r>
                <a:rPr lang="en-US" sz="3400" b="1" dirty="0" err="1">
                  <a:solidFill>
                    <a:schemeClr val="bg1"/>
                  </a:solidFill>
                </a:rPr>
                <a:t>khác</a:t>
              </a:r>
              <a:r>
                <a:rPr lang="en-US" sz="3400" b="1" dirty="0">
                  <a:solidFill>
                    <a:schemeClr val="bg1"/>
                  </a:solidFill>
                </a:rPr>
                <a:t> </a:t>
              </a:r>
              <a:r>
                <a:rPr lang="en-US" sz="3400" b="1" dirty="0" err="1">
                  <a:solidFill>
                    <a:schemeClr val="bg1"/>
                  </a:solidFill>
                </a:rPr>
                <a:t>của</a:t>
              </a:r>
              <a:r>
                <a:rPr lang="en-US" sz="3400" b="1" dirty="0">
                  <a:solidFill>
                    <a:schemeClr val="bg1"/>
                  </a:solidFill>
                </a:rPr>
                <a:t> </a:t>
              </a:r>
              <a:r>
                <a:rPr lang="en-US" sz="3400" b="1" dirty="0" err="1">
                  <a:solidFill>
                    <a:schemeClr val="bg1"/>
                  </a:solidFill>
                </a:rPr>
                <a:t>việc</a:t>
              </a:r>
              <a:r>
                <a:rPr lang="en-US" sz="3400" b="1" dirty="0">
                  <a:solidFill>
                    <a:schemeClr val="bg1"/>
                  </a:solidFill>
                </a:rPr>
                <a:t> ham </a:t>
              </a:r>
              <a:r>
                <a:rPr lang="en-US" sz="3400" b="1" dirty="0" err="1">
                  <a:solidFill>
                    <a:schemeClr val="bg1"/>
                  </a:solidFill>
                </a:rPr>
                <a:t>học</a:t>
              </a:r>
              <a:r>
                <a:rPr lang="en-US" sz="3400" b="1" dirty="0">
                  <a:solidFill>
                    <a:schemeClr val="bg1"/>
                  </a:solidFill>
                </a:rPr>
                <a:t> </a:t>
              </a:r>
              <a:r>
                <a:rPr lang="en-US" sz="3400" b="1" dirty="0" err="1">
                  <a:solidFill>
                    <a:schemeClr val="bg1"/>
                  </a:solidFill>
                </a:rPr>
                <a:t>hỏi</a:t>
              </a:r>
              <a:r>
                <a:rPr lang="en-US" sz="3400" b="1" dirty="0">
                  <a:solidFill>
                    <a:schemeClr val="bg1"/>
                  </a:solidFill>
                </a:rPr>
                <a:t> </a:t>
              </a:r>
            </a:p>
          </p:txBody>
        </p:sp>
      </p:grpSp>
      <p:grpSp>
        <p:nvGrpSpPr>
          <p:cNvPr id="14" name="Group 13">
            <a:extLst>
              <a:ext uri="{FF2B5EF4-FFF2-40B4-BE49-F238E27FC236}">
                <a16:creationId xmlns:a16="http://schemas.microsoft.com/office/drawing/2014/main" xmlns="" id="{7EDC7B76-1C46-484A-BDA1-1ECA319F14D5}"/>
              </a:ext>
            </a:extLst>
          </p:cNvPr>
          <p:cNvGrpSpPr/>
          <p:nvPr/>
        </p:nvGrpSpPr>
        <p:grpSpPr>
          <a:xfrm>
            <a:off x="1983122" y="2618864"/>
            <a:ext cx="7264206" cy="1527028"/>
            <a:chOff x="1557867" y="4109156"/>
            <a:chExt cx="3770489" cy="1527028"/>
          </a:xfrm>
        </p:grpSpPr>
        <p:grpSp>
          <p:nvGrpSpPr>
            <p:cNvPr id="28" name="Group 27">
              <a:extLst>
                <a:ext uri="{FF2B5EF4-FFF2-40B4-BE49-F238E27FC236}">
                  <a16:creationId xmlns:a16="http://schemas.microsoft.com/office/drawing/2014/main" xmlns="" id="{C56E3E25-F68D-42B1-8D1B-DB99B933DBC2}"/>
                </a:ext>
              </a:extLst>
            </p:cNvPr>
            <p:cNvGrpSpPr/>
            <p:nvPr/>
          </p:nvGrpSpPr>
          <p:grpSpPr>
            <a:xfrm>
              <a:off x="1557867" y="4109156"/>
              <a:ext cx="3770489" cy="1527028"/>
              <a:chOff x="1557867" y="4109156"/>
              <a:chExt cx="3770489" cy="1527028"/>
            </a:xfrm>
          </p:grpSpPr>
          <p:sp>
            <p:nvSpPr>
              <p:cNvPr id="29" name="Speech Bubble: Rectangle with Corners Rounded 28">
                <a:extLst>
                  <a:ext uri="{FF2B5EF4-FFF2-40B4-BE49-F238E27FC236}">
                    <a16:creationId xmlns:a16="http://schemas.microsoft.com/office/drawing/2014/main" xmlns="" id="{023FE22F-9094-425C-91CB-34BC724BFC8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0" name="Speech Bubble: Rectangle with Corners Rounded 29">
                <a:extLst>
                  <a:ext uri="{FF2B5EF4-FFF2-40B4-BE49-F238E27FC236}">
                    <a16:creationId xmlns:a16="http://schemas.microsoft.com/office/drawing/2014/main" xmlns="" id="{1A3249E0-8FA7-4D79-9142-448621DD94CF}"/>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1" name="文本框 18">
              <a:extLst>
                <a:ext uri="{FF2B5EF4-FFF2-40B4-BE49-F238E27FC236}">
                  <a16:creationId xmlns:a16="http://schemas.microsoft.com/office/drawing/2014/main" xmlns="" id="{BA55BFF4-0A0F-4D7E-B40E-9E66F76D4CE5}"/>
                </a:ext>
              </a:extLst>
            </p:cNvPr>
            <p:cNvSpPr txBox="1"/>
            <p:nvPr/>
          </p:nvSpPr>
          <p:spPr>
            <a:xfrm>
              <a:off x="1664446" y="4402279"/>
              <a:ext cx="3573362"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ìm hiểu trên các trang mạng về những kiến thức mà mình chưa biết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2" name="Group 31">
            <a:extLst>
              <a:ext uri="{FF2B5EF4-FFF2-40B4-BE49-F238E27FC236}">
                <a16:creationId xmlns:a16="http://schemas.microsoft.com/office/drawing/2014/main" xmlns="" id="{FDC36499-DEF0-475E-8CE2-236F14C38B76}"/>
              </a:ext>
            </a:extLst>
          </p:cNvPr>
          <p:cNvGrpSpPr/>
          <p:nvPr/>
        </p:nvGrpSpPr>
        <p:grpSpPr>
          <a:xfrm>
            <a:off x="2632416" y="4890083"/>
            <a:ext cx="6853550" cy="1527028"/>
            <a:chOff x="1557867" y="4109156"/>
            <a:chExt cx="3770489" cy="1527028"/>
          </a:xfrm>
        </p:grpSpPr>
        <p:grpSp>
          <p:nvGrpSpPr>
            <p:cNvPr id="33" name="Group 32">
              <a:extLst>
                <a:ext uri="{FF2B5EF4-FFF2-40B4-BE49-F238E27FC236}">
                  <a16:creationId xmlns:a16="http://schemas.microsoft.com/office/drawing/2014/main" xmlns="" id="{58B20BD4-F9BC-4ACE-9F99-FEA834D9D090}"/>
                </a:ext>
              </a:extLst>
            </p:cNvPr>
            <p:cNvGrpSpPr/>
            <p:nvPr/>
          </p:nvGrpSpPr>
          <p:grpSpPr>
            <a:xfrm>
              <a:off x="1557867" y="4109156"/>
              <a:ext cx="3770489" cy="1527028"/>
              <a:chOff x="1557867" y="4109156"/>
              <a:chExt cx="3770489" cy="1527028"/>
            </a:xfrm>
          </p:grpSpPr>
          <p:sp>
            <p:nvSpPr>
              <p:cNvPr id="35" name="Speech Bubble: Rectangle with Corners Rounded 34">
                <a:extLst>
                  <a:ext uri="{FF2B5EF4-FFF2-40B4-BE49-F238E27FC236}">
                    <a16:creationId xmlns:a16="http://schemas.microsoft.com/office/drawing/2014/main" xmlns="" id="{87477860-6D46-4F3A-AA18-BFFCF17A1420}"/>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6" name="Speech Bubble: Rectangle with Corners Rounded 35">
                <a:extLst>
                  <a:ext uri="{FF2B5EF4-FFF2-40B4-BE49-F238E27FC236}">
                    <a16:creationId xmlns:a16="http://schemas.microsoft.com/office/drawing/2014/main" xmlns="" id="{02F441EC-2C88-468B-91BA-B8D2AFE75670}"/>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4" name="文本框 18">
              <a:extLst>
                <a:ext uri="{FF2B5EF4-FFF2-40B4-BE49-F238E27FC236}">
                  <a16:creationId xmlns:a16="http://schemas.microsoft.com/office/drawing/2014/main" xmlns="" id="{50B5C49A-F51F-4F9A-9D33-C6B688C44B86}"/>
                </a:ext>
              </a:extLst>
            </p:cNvPr>
            <p:cNvSpPr txBox="1"/>
            <p:nvPr/>
          </p:nvSpPr>
          <p:spPr>
            <a:xfrm>
              <a:off x="1664446" y="4402279"/>
              <a:ext cx="3604336"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G</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iao lưu văn hóa, kiến thức với các bạn trong và ngoài nước.</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a:extLst>
              <a:ext uri="{FF2B5EF4-FFF2-40B4-BE49-F238E27FC236}">
                <a16:creationId xmlns:a16="http://schemas.microsoft.com/office/drawing/2014/main" xmlns="" id="{FB6807A9-B961-418F-A3A1-25E0EEC21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extLst>
      <p:ext uri="{BB962C8B-B14F-4D97-AF65-F5344CB8AC3E}">
        <p14:creationId xmlns:p14="http://schemas.microsoft.com/office/powerpoint/2010/main" val="41729193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1037968"/>
            <a:ext cx="11118882" cy="526445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4" name="Group 3">
            <a:extLst>
              <a:ext uri="{FF2B5EF4-FFF2-40B4-BE49-F238E27FC236}">
                <a16:creationId xmlns:a16="http://schemas.microsoft.com/office/drawing/2014/main" xmlns="" id="{F06117D1-5D8A-486B-BAE4-9B59531297CD}"/>
              </a:ext>
            </a:extLst>
          </p:cNvPr>
          <p:cNvGrpSpPr/>
          <p:nvPr/>
        </p:nvGrpSpPr>
        <p:grpSpPr>
          <a:xfrm>
            <a:off x="536559" y="555579"/>
            <a:ext cx="11118882" cy="6228156"/>
            <a:chOff x="3181401" y="1166198"/>
            <a:chExt cx="7964394" cy="4202628"/>
          </a:xfrm>
        </p:grpSpPr>
        <p:pic>
          <p:nvPicPr>
            <p:cNvPr id="17" name="图片 16">
              <a:extLst>
                <a:ext uri="{FF2B5EF4-FFF2-40B4-BE49-F238E27FC236}">
                  <a16:creationId xmlns:a16="http://schemas.microsoft.com/office/drawing/2014/main" xmlns="" id="{2DA3BE15-3A86-4B0D-89BC-D2F3AC7CF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401" y="1166198"/>
              <a:ext cx="7964394" cy="4202628"/>
            </a:xfrm>
            <a:prstGeom prst="rect">
              <a:avLst/>
            </a:prstGeom>
          </p:spPr>
        </p:pic>
        <p:sp>
          <p:nvSpPr>
            <p:cNvPr id="3" name="Rectangle 2">
              <a:extLst>
                <a:ext uri="{FF2B5EF4-FFF2-40B4-BE49-F238E27FC236}">
                  <a16:creationId xmlns:a16="http://schemas.microsoft.com/office/drawing/2014/main" xmlns="" id="{D262F438-8641-4D8D-8781-375B78BB768D}"/>
                </a:ext>
              </a:extLst>
            </p:cNvPr>
            <p:cNvSpPr/>
            <p:nvPr/>
          </p:nvSpPr>
          <p:spPr>
            <a:xfrm>
              <a:off x="3880022" y="1878227"/>
              <a:ext cx="2496064" cy="1359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6" name="文本框 18">
            <a:extLst>
              <a:ext uri="{FF2B5EF4-FFF2-40B4-BE49-F238E27FC236}">
                <a16:creationId xmlns:a16="http://schemas.microsoft.com/office/drawing/2014/main" xmlns="" id="{3FE64EB8-8D23-445C-8C44-83414A0ECA6F}"/>
              </a:ext>
            </a:extLst>
          </p:cNvPr>
          <p:cNvSpPr txBox="1"/>
          <p:nvPr/>
        </p:nvSpPr>
        <p:spPr>
          <a:xfrm>
            <a:off x="1042086" y="1397073"/>
            <a:ext cx="10107827"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giấu dốt, sẵn sàng học hỏi người khác về những điều mình chưa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9" name="文本框 18">
            <a:extLst>
              <a:ext uri="{FF2B5EF4-FFF2-40B4-BE49-F238E27FC236}">
                <a16:creationId xmlns:a16="http://schemas.microsoft.com/office/drawing/2014/main" xmlns="" id="{A9AF3AC5-8D97-4255-98CD-9B7C6093A6CC}"/>
              </a:ext>
            </a:extLst>
          </p:cNvPr>
          <p:cNvSpPr txBox="1"/>
          <p:nvPr/>
        </p:nvSpPr>
        <p:spPr>
          <a:xfrm>
            <a:off x="968212" y="2590679"/>
            <a:ext cx="10004588"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sự hiểu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0" name="图片 17">
            <a:extLst>
              <a:ext uri="{FF2B5EF4-FFF2-40B4-BE49-F238E27FC236}">
                <a16:creationId xmlns:a16="http://schemas.microsoft.com/office/drawing/2014/main" xmlns="" id="{67B14053-C861-4E5B-8E4E-B275398850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1349" y="123092"/>
            <a:ext cx="1522372" cy="1756110"/>
          </a:xfrm>
          <a:prstGeom prst="rect">
            <a:avLst/>
          </a:prstGeom>
        </p:spPr>
      </p:pic>
      <p:pic>
        <p:nvPicPr>
          <p:cNvPr id="30" name="图片 17">
            <a:extLst>
              <a:ext uri="{FF2B5EF4-FFF2-40B4-BE49-F238E27FC236}">
                <a16:creationId xmlns:a16="http://schemas.microsoft.com/office/drawing/2014/main" xmlns="" id="{ADE5BAF0-3DCF-4D00-8149-CB212C5D7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14" y="74265"/>
            <a:ext cx="1522372" cy="1756110"/>
          </a:xfrm>
          <a:prstGeom prst="rect">
            <a:avLst/>
          </a:prstGeom>
        </p:spPr>
      </p:pic>
      <p:grpSp>
        <p:nvGrpSpPr>
          <p:cNvPr id="14" name="Group 13">
            <a:extLst>
              <a:ext uri="{FF2B5EF4-FFF2-40B4-BE49-F238E27FC236}">
                <a16:creationId xmlns:a16="http://schemas.microsoft.com/office/drawing/2014/main" xmlns="" id="{06D02D84-82F1-4E8B-8278-B5706E9001B6}"/>
              </a:ext>
            </a:extLst>
          </p:cNvPr>
          <p:cNvGrpSpPr/>
          <p:nvPr/>
        </p:nvGrpSpPr>
        <p:grpSpPr>
          <a:xfrm>
            <a:off x="2179200" y="432487"/>
            <a:ext cx="6871454" cy="887446"/>
            <a:chOff x="7916273" y="1051832"/>
            <a:chExt cx="4054054" cy="1327785"/>
          </a:xfrm>
        </p:grpSpPr>
        <p:sp>
          <p:nvSpPr>
            <p:cNvPr id="15" name="Freeform: Shape 14">
              <a:extLst>
                <a:ext uri="{FF2B5EF4-FFF2-40B4-BE49-F238E27FC236}">
                  <a16:creationId xmlns:a16="http://schemas.microsoft.com/office/drawing/2014/main" xmlns="" id="{5457A9CC-9E87-4F59-836C-2CAC4BD7A954}"/>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8" name="图片 8">
              <a:extLst>
                <a:ext uri="{FF2B5EF4-FFF2-40B4-BE49-F238E27FC236}">
                  <a16:creationId xmlns:a16="http://schemas.microsoft.com/office/drawing/2014/main" xmlns="" id="{4E178684-2A52-483F-89C6-614B0DB02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1" name="文本框 18">
            <a:extLst>
              <a:ext uri="{FF2B5EF4-FFF2-40B4-BE49-F238E27FC236}">
                <a16:creationId xmlns:a16="http://schemas.microsoft.com/office/drawing/2014/main" xmlns="" id="{FC3DC95F-1291-4238-A2FA-EAC6CED2996F}"/>
              </a:ext>
            </a:extLst>
          </p:cNvPr>
          <p:cNvSpPr txBox="1"/>
          <p:nvPr/>
        </p:nvSpPr>
        <p:spPr>
          <a:xfrm>
            <a:off x="2690377" y="630871"/>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2" name="文本框 18">
            <a:extLst>
              <a:ext uri="{FF2B5EF4-FFF2-40B4-BE49-F238E27FC236}">
                <a16:creationId xmlns:a16="http://schemas.microsoft.com/office/drawing/2014/main" xmlns="" id="{D7FB1BF5-B4BC-4B05-AB35-D9ED71C14C6B}"/>
              </a:ext>
            </a:extLst>
          </p:cNvPr>
          <p:cNvSpPr txBox="1"/>
          <p:nvPr/>
        </p:nvSpPr>
        <p:spPr>
          <a:xfrm>
            <a:off x="1006829" y="3237010"/>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文本框 18">
            <a:extLst>
              <a:ext uri="{FF2B5EF4-FFF2-40B4-BE49-F238E27FC236}">
                <a16:creationId xmlns:a16="http://schemas.microsoft.com/office/drawing/2014/main" xmlns="" id="{E46FAF49-121F-482B-B7C3-E47A1AD0F297}"/>
              </a:ext>
            </a:extLst>
          </p:cNvPr>
          <p:cNvSpPr txBox="1"/>
          <p:nvPr/>
        </p:nvSpPr>
        <p:spPr>
          <a:xfrm>
            <a:off x="968212" y="4476782"/>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4956914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16" presetClass="entr" presetSubtype="37"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1000"/>
                                        <p:tgtEl>
                                          <p:spTgt spid="21"/>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xmlns="" id="{3DEF2A0A-EA2B-4BEA-841C-27BDC1129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xmlns="" id="{9C4EA425-FB0D-4393-A28A-8FBAF5BCC5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xmlns=""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xmlns=""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4" name="Picture 3">
            <a:extLst>
              <a:ext uri="{FF2B5EF4-FFF2-40B4-BE49-F238E27FC236}">
                <a16:creationId xmlns:a16="http://schemas.microsoft.com/office/drawing/2014/main" xmlns="" id="{0E72AD18-113A-4590-8C53-C8DAE6B973B9}"/>
              </a:ext>
            </a:extLst>
          </p:cNvPr>
          <p:cNvPicPr>
            <a:picLocks noChangeAspect="1"/>
          </p:cNvPicPr>
          <p:nvPr/>
        </p:nvPicPr>
        <p:blipFill>
          <a:blip r:embed="rId9"/>
          <a:stretch>
            <a:fillRect/>
          </a:stretch>
        </p:blipFill>
        <p:spPr>
          <a:xfrm>
            <a:off x="2558094" y="2882431"/>
            <a:ext cx="4474852" cy="1853345"/>
          </a:xfrm>
          <a:prstGeom prst="rect">
            <a:avLst/>
          </a:prstGeom>
        </p:spPr>
      </p:pic>
    </p:spTree>
    <p:extLst>
      <p:ext uri="{BB962C8B-B14F-4D97-AF65-F5344CB8AC3E}">
        <p14:creationId xmlns:p14="http://schemas.microsoft.com/office/powerpoint/2010/main" val="1448454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xmlns=""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xmlns=""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xmlns=""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11" name="Picture 10">
            <a:extLst>
              <a:ext uri="{FF2B5EF4-FFF2-40B4-BE49-F238E27FC236}">
                <a16:creationId xmlns:a16="http://schemas.microsoft.com/office/drawing/2014/main" xmlns="" id="{2B0E462C-BE11-4B38-A1A5-39237F59C1D5}"/>
              </a:ext>
            </a:extLst>
          </p:cNvPr>
          <p:cNvPicPr>
            <a:picLocks noChangeAspect="1"/>
          </p:cNvPicPr>
          <p:nvPr/>
        </p:nvPicPr>
        <p:blipFill>
          <a:blip r:embed="rId8"/>
          <a:stretch>
            <a:fillRect/>
          </a:stretch>
        </p:blipFill>
        <p:spPr>
          <a:xfrm>
            <a:off x="2860281" y="-18074"/>
            <a:ext cx="7254869" cy="1499746"/>
          </a:xfrm>
          <a:prstGeom prst="rect">
            <a:avLst/>
          </a:prstGeom>
        </p:spPr>
      </p:pic>
      <p:sp>
        <p:nvSpPr>
          <p:cNvPr id="13" name="TextBox 12">
            <a:extLst>
              <a:ext uri="{FF2B5EF4-FFF2-40B4-BE49-F238E27FC236}">
                <a16:creationId xmlns:a16="http://schemas.microsoft.com/office/drawing/2014/main" xmlns="" id="{384E6FDA-637E-48DE-9F5E-68590FA4B434}"/>
              </a:ext>
            </a:extLst>
          </p:cNvPr>
          <p:cNvSpPr txBox="1"/>
          <p:nvPr/>
        </p:nvSpPr>
        <p:spPr>
          <a:xfrm>
            <a:off x="944880" y="1730522"/>
            <a:ext cx="10464800" cy="4401205"/>
          </a:xfrm>
          <a:prstGeom prst="rect">
            <a:avLst/>
          </a:prstGeom>
          <a:noFill/>
        </p:spPr>
        <p:txBody>
          <a:bodyPr wrap="square" rtlCol="0">
            <a:spAutoFit/>
          </a:bodyPr>
          <a:lstStyle/>
          <a:p>
            <a:pPr algn="just"/>
            <a:r>
              <a:rPr lang="en-US" sz="2800" dirty="0"/>
              <a:t>   </a:t>
            </a:r>
            <a:r>
              <a:rPr lang="vi-VN" sz="2800" dirty="0"/>
              <a:t>Vào đời vua Trần Thái Tông, có một gia đình nghèo sinh được cậu con trai, đặt tên là Nguyễn Hiền. Vì nhà nghèo cậu phải bỏ học giữa chừng.</a:t>
            </a:r>
          </a:p>
          <a:p>
            <a:pPr algn="just"/>
            <a:r>
              <a:rPr lang="en-US" sz="2800" dirty="0"/>
              <a:t>   </a:t>
            </a:r>
            <a:r>
              <a:rPr lang="vi-VN" sz="2800" dirty="0"/>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2800" dirty="0"/>
              <a:t>   </a:t>
            </a:r>
            <a:r>
              <a:rPr lang="vi-VN" sz="2800" dirty="0"/>
              <a:t>Thế rồi vua mở khoa thi. Cậu bé nghèo ngày nào đỗ Trạng nguyên. Ông trạng khi ấy mới mười ba tuổi. Đó là Trạng nguyên trẻ nhất của nước Nam ta.</a:t>
            </a:r>
          </a:p>
          <a:p>
            <a:pPr algn="r"/>
            <a:r>
              <a:rPr lang="vi-VN" sz="2800" dirty="0"/>
              <a:t>(Theo Trinh Đường, Tiếng việt 4, Tập 1, NXB Giáo dục, 2000, tr.104)</a:t>
            </a:r>
            <a:endParaRPr lang="en-US" sz="2800" dirty="0"/>
          </a:p>
        </p:txBody>
      </p:sp>
    </p:spTree>
    <p:extLst>
      <p:ext uri="{BB962C8B-B14F-4D97-AF65-F5344CB8AC3E}">
        <p14:creationId xmlns:p14="http://schemas.microsoft.com/office/powerpoint/2010/main" val="1936573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12" name="Group 11">
            <a:extLst>
              <a:ext uri="{FF2B5EF4-FFF2-40B4-BE49-F238E27FC236}">
                <a16:creationId xmlns:a16="http://schemas.microsoft.com/office/drawing/2014/main" xmlns="" id="{4195374A-5D95-4FFF-AF75-296F04CEF4F6}"/>
              </a:ext>
            </a:extLst>
          </p:cNvPr>
          <p:cNvGrpSpPr/>
          <p:nvPr/>
        </p:nvGrpSpPr>
        <p:grpSpPr>
          <a:xfrm>
            <a:off x="-226976" y="-111696"/>
            <a:ext cx="6013781" cy="1524890"/>
            <a:chOff x="7916273" y="1051832"/>
            <a:chExt cx="4054054" cy="1327785"/>
          </a:xfrm>
        </p:grpSpPr>
        <p:sp>
          <p:nvSpPr>
            <p:cNvPr id="13" name="Freeform: Shape 12">
              <a:extLst>
                <a:ext uri="{FF2B5EF4-FFF2-40B4-BE49-F238E27FC236}">
                  <a16:creationId xmlns:a16="http://schemas.microsoft.com/office/drawing/2014/main" xmlns="" id="{B562660B-E028-4985-BA39-FC49BBEE191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4" name="图片 8">
              <a:extLst>
                <a:ext uri="{FF2B5EF4-FFF2-40B4-BE49-F238E27FC236}">
                  <a16:creationId xmlns:a16="http://schemas.microsoft.com/office/drawing/2014/main" xmlns="" id="{2CD54BDE-C00A-4AF8-B255-E0A880181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a:extLst>
              <a:ext uri="{FF2B5EF4-FFF2-40B4-BE49-F238E27FC236}">
                <a16:creationId xmlns:a16="http://schemas.microsoft.com/office/drawing/2014/main" xmlns="" id="{0E16AB30-B2F4-4001-A64D-9F558BEC8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xmlns="" id="{54604A14-6663-4B8C-BFF4-276613483B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 name="Group 2">
            <a:extLst>
              <a:ext uri="{FF2B5EF4-FFF2-40B4-BE49-F238E27FC236}">
                <a16:creationId xmlns:a16="http://schemas.microsoft.com/office/drawing/2014/main" xmlns="" id="{F98BA87A-76C7-4A68-9439-052B17C05803}"/>
              </a:ext>
            </a:extLst>
          </p:cNvPr>
          <p:cNvGrpSpPr/>
          <p:nvPr/>
        </p:nvGrpSpPr>
        <p:grpSpPr>
          <a:xfrm rot="21189193">
            <a:off x="-27900" y="1635977"/>
            <a:ext cx="5338162" cy="1241074"/>
            <a:chOff x="6096000" y="1698688"/>
            <a:chExt cx="3838148" cy="1527028"/>
          </a:xfrm>
        </p:grpSpPr>
        <p:grpSp>
          <p:nvGrpSpPr>
            <p:cNvPr id="18" name="Group 17">
              <a:extLst>
                <a:ext uri="{FF2B5EF4-FFF2-40B4-BE49-F238E27FC236}">
                  <a16:creationId xmlns:a16="http://schemas.microsoft.com/office/drawing/2014/main" xmlns="" id="{4C63E99F-C30F-4327-8B1E-365F816B6CE2}"/>
                </a:ext>
              </a:extLst>
            </p:cNvPr>
            <p:cNvGrpSpPr/>
            <p:nvPr/>
          </p:nvGrpSpPr>
          <p:grpSpPr>
            <a:xfrm rot="11305479">
              <a:off x="6096000" y="1698688"/>
              <a:ext cx="3770489" cy="1527028"/>
              <a:chOff x="1557867" y="4109156"/>
              <a:chExt cx="3770489" cy="1527028"/>
            </a:xfrm>
          </p:grpSpPr>
          <p:sp>
            <p:nvSpPr>
              <p:cNvPr id="20" name="Speech Bubble: Rectangle with Corners Rounded 19">
                <a:extLst>
                  <a:ext uri="{FF2B5EF4-FFF2-40B4-BE49-F238E27FC236}">
                    <a16:creationId xmlns:a16="http://schemas.microsoft.com/office/drawing/2014/main" xmlns="" id="{E785C56C-C326-4993-93CD-79A54E66353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Speech Bubble: Rectangle with Corners Rounded 20">
                <a:extLst>
                  <a:ext uri="{FF2B5EF4-FFF2-40B4-BE49-F238E27FC236}">
                    <a16:creationId xmlns:a16="http://schemas.microsoft.com/office/drawing/2014/main" xmlns="" id="{15387C60-6906-45CE-B592-02DC796A54F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2" name="文本框 18">
              <a:extLst>
                <a:ext uri="{FF2B5EF4-FFF2-40B4-BE49-F238E27FC236}">
                  <a16:creationId xmlns:a16="http://schemas.microsoft.com/office/drawing/2014/main" xmlns="" id="{19385466-9125-4543-B1E5-D27B7F74F3CB}"/>
                </a:ext>
              </a:extLst>
            </p:cNvPr>
            <p:cNvSpPr txBox="1"/>
            <p:nvPr/>
          </p:nvSpPr>
          <p:spPr>
            <a:xfrm rot="564238">
              <a:off x="6202579" y="1874802"/>
              <a:ext cx="3731569"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ct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a:extLst>
              <a:ext uri="{FF2B5EF4-FFF2-40B4-BE49-F238E27FC236}">
                <a16:creationId xmlns:a16="http://schemas.microsoft.com/office/drawing/2014/main" xmlns="" id="{A3A8848E-DD36-47AF-804A-3EE3486E44F4}"/>
              </a:ext>
            </a:extLst>
          </p:cNvPr>
          <p:cNvGrpSpPr/>
          <p:nvPr/>
        </p:nvGrpSpPr>
        <p:grpSpPr>
          <a:xfrm rot="21153822">
            <a:off x="5763543" y="1766728"/>
            <a:ext cx="6169445" cy="1241073"/>
            <a:chOff x="6096000" y="1698688"/>
            <a:chExt cx="3770489" cy="1527028"/>
          </a:xfrm>
        </p:grpSpPr>
        <p:grpSp>
          <p:nvGrpSpPr>
            <p:cNvPr id="34" name="Group 33">
              <a:extLst>
                <a:ext uri="{FF2B5EF4-FFF2-40B4-BE49-F238E27FC236}">
                  <a16:creationId xmlns:a16="http://schemas.microsoft.com/office/drawing/2014/main" xmlns="" id="{0BE60781-F96C-40B2-8A9B-389A3DD61E9D}"/>
                </a:ext>
              </a:extLst>
            </p:cNvPr>
            <p:cNvGrpSpPr/>
            <p:nvPr/>
          </p:nvGrpSpPr>
          <p:grpSpPr>
            <a:xfrm rot="11305479">
              <a:off x="6096000" y="1698688"/>
              <a:ext cx="3770489" cy="1527028"/>
              <a:chOff x="1557867" y="4109156"/>
              <a:chExt cx="3770489" cy="1527028"/>
            </a:xfrm>
          </p:grpSpPr>
          <p:sp>
            <p:nvSpPr>
              <p:cNvPr id="36" name="Speech Bubble: Rectangle with Corners Rounded 35">
                <a:extLst>
                  <a:ext uri="{FF2B5EF4-FFF2-40B4-BE49-F238E27FC236}">
                    <a16:creationId xmlns:a16="http://schemas.microsoft.com/office/drawing/2014/main" xmlns="" id="{687AC8C5-195A-451B-B564-D6BCCBE95463}"/>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7" name="Speech Bubble: Rectangle with Corners Rounded 36">
                <a:extLst>
                  <a:ext uri="{FF2B5EF4-FFF2-40B4-BE49-F238E27FC236}">
                    <a16:creationId xmlns:a16="http://schemas.microsoft.com/office/drawing/2014/main" xmlns=""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5" name="文本框 18">
              <a:extLst>
                <a:ext uri="{FF2B5EF4-FFF2-40B4-BE49-F238E27FC236}">
                  <a16:creationId xmlns:a16="http://schemas.microsoft.com/office/drawing/2014/main" xmlns="" id="{7F26340E-0777-434E-BC2A-3AB8D56BF331}"/>
                </a:ext>
              </a:extLst>
            </p:cNvPr>
            <p:cNvSpPr txBox="1"/>
            <p:nvPr/>
          </p:nvSpPr>
          <p:spPr>
            <a:xfrm rot="564238">
              <a:off x="6173085" y="1911465"/>
              <a:ext cx="3538838" cy="1173942"/>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xmlns="" id="{27C03861-FC21-42C6-8103-68A1E2C2CA33}"/>
              </a:ext>
            </a:extLst>
          </p:cNvPr>
          <p:cNvGrpSpPr/>
          <p:nvPr/>
        </p:nvGrpSpPr>
        <p:grpSpPr>
          <a:xfrm rot="21153822">
            <a:off x="4410314" y="3391260"/>
            <a:ext cx="5795238" cy="1241074"/>
            <a:chOff x="6096000" y="1698688"/>
            <a:chExt cx="3770489" cy="1527028"/>
          </a:xfrm>
        </p:grpSpPr>
        <p:grpSp>
          <p:nvGrpSpPr>
            <p:cNvPr id="39" name="Group 38">
              <a:extLst>
                <a:ext uri="{FF2B5EF4-FFF2-40B4-BE49-F238E27FC236}">
                  <a16:creationId xmlns:a16="http://schemas.microsoft.com/office/drawing/2014/main" xmlns="" id="{C8C28D2D-F73B-4A2E-931D-2285E8B1225A}"/>
                </a:ext>
              </a:extLst>
            </p:cNvPr>
            <p:cNvGrpSpPr/>
            <p:nvPr/>
          </p:nvGrpSpPr>
          <p:grpSpPr>
            <a:xfrm rot="11305479">
              <a:off x="6096000" y="1698688"/>
              <a:ext cx="3770489" cy="1527028"/>
              <a:chOff x="1557867" y="4109156"/>
              <a:chExt cx="3770489" cy="1527028"/>
            </a:xfrm>
          </p:grpSpPr>
          <p:sp>
            <p:nvSpPr>
              <p:cNvPr id="41" name="Speech Bubble: Rectangle with Corners Rounded 40">
                <a:extLst>
                  <a:ext uri="{FF2B5EF4-FFF2-40B4-BE49-F238E27FC236}">
                    <a16:creationId xmlns:a16="http://schemas.microsoft.com/office/drawing/2014/main" xmlns="" id="{665B11D4-B77B-4C24-8D43-7AEB3F7B1BB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2" name="Speech Bubble: Rectangle with Corners Rounded 41">
                <a:extLst>
                  <a:ext uri="{FF2B5EF4-FFF2-40B4-BE49-F238E27FC236}">
                    <a16:creationId xmlns:a16="http://schemas.microsoft.com/office/drawing/2014/main" xmlns="" id="{1AEC05F3-F225-4D4E-84A0-432C4D71B7F5}"/>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0" name="文本框 18">
              <a:extLst>
                <a:ext uri="{FF2B5EF4-FFF2-40B4-BE49-F238E27FC236}">
                  <a16:creationId xmlns:a16="http://schemas.microsoft.com/office/drawing/2014/main" xmlns="" id="{2471824B-1E65-4C4B-ACFA-C5973D8A37F2}"/>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xmlns="" id="{099581CA-F74E-4F9E-A4D1-1B6573C52D2D}"/>
              </a:ext>
            </a:extLst>
          </p:cNvPr>
          <p:cNvGrpSpPr/>
          <p:nvPr/>
        </p:nvGrpSpPr>
        <p:grpSpPr>
          <a:xfrm rot="21153822">
            <a:off x="4838153" y="5144761"/>
            <a:ext cx="5795238" cy="1241074"/>
            <a:chOff x="6096000" y="1698688"/>
            <a:chExt cx="3770489" cy="1527028"/>
          </a:xfrm>
        </p:grpSpPr>
        <p:grpSp>
          <p:nvGrpSpPr>
            <p:cNvPr id="44" name="Group 43">
              <a:extLst>
                <a:ext uri="{FF2B5EF4-FFF2-40B4-BE49-F238E27FC236}">
                  <a16:creationId xmlns:a16="http://schemas.microsoft.com/office/drawing/2014/main" xmlns="" id="{0649EF94-A11A-415B-A381-03159FF23463}"/>
                </a:ext>
              </a:extLst>
            </p:cNvPr>
            <p:cNvGrpSpPr/>
            <p:nvPr/>
          </p:nvGrpSpPr>
          <p:grpSpPr>
            <a:xfrm rot="11305479">
              <a:off x="6096000" y="1698688"/>
              <a:ext cx="3770489" cy="1527028"/>
              <a:chOff x="1557867" y="4109156"/>
              <a:chExt cx="3770489" cy="1527028"/>
            </a:xfrm>
          </p:grpSpPr>
          <p:sp>
            <p:nvSpPr>
              <p:cNvPr id="46" name="Speech Bubble: Rectangle with Corners Rounded 45">
                <a:extLst>
                  <a:ext uri="{FF2B5EF4-FFF2-40B4-BE49-F238E27FC236}">
                    <a16:creationId xmlns:a16="http://schemas.microsoft.com/office/drawing/2014/main" xmlns="" id="{30D361A6-EE36-4481-8F06-96F4C1760805}"/>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7" name="Speech Bubble: Rectangle with Corners Rounded 46">
                <a:extLst>
                  <a:ext uri="{FF2B5EF4-FFF2-40B4-BE49-F238E27FC236}">
                    <a16:creationId xmlns:a16="http://schemas.microsoft.com/office/drawing/2014/main" xmlns="" id="{B3B219AF-6BBF-414A-8869-16821F49F926}"/>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5" name="文本框 18">
              <a:extLst>
                <a:ext uri="{FF2B5EF4-FFF2-40B4-BE49-F238E27FC236}">
                  <a16:creationId xmlns:a16="http://schemas.microsoft.com/office/drawing/2014/main" xmlns="" id="{957DADFF-1D00-4DC9-88CE-8A99836518BE}"/>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35280003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xmlns="" id="{3DEF2A0A-EA2B-4BEA-841C-27BDC1129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xmlns=""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xmlns="" id="{9C4EA425-FB0D-4393-A28A-8FBAF5BCC5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xmlns=""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xmlns=""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xmlns=""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xmlns=""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xmlns=""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7200464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xmlns=""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xmlns=""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xmlns=""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xmlns=""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xmlns=""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a:extLst>
              <a:ext uri="{FF2B5EF4-FFF2-40B4-BE49-F238E27FC236}">
                <a16:creationId xmlns:a16="http://schemas.microsoft.com/office/drawing/2014/main" xmlns="" id="{1C578C35-BF3B-4F65-A005-35DAAAF725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xmlns="" id="{D7354790-6D21-4D8F-9146-46AB9D6AE6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extLst>
      <p:ext uri="{BB962C8B-B14F-4D97-AF65-F5344CB8AC3E}">
        <p14:creationId xmlns:p14="http://schemas.microsoft.com/office/powerpoint/2010/main" val="40429664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xmlns=""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xmlns=""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xmlns=""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xmlns=""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xmlns=""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a:extLst>
              <a:ext uri="{FF2B5EF4-FFF2-40B4-BE49-F238E27FC236}">
                <a16:creationId xmlns:a16="http://schemas.microsoft.com/office/drawing/2014/main" xmlns=""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xmlns=""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xmlns=""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xmlns=""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chuyện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vào thời vua Trần Thái Tông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nghèo</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chính</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là Nguyễn Hiền</a:t>
            </a:r>
          </a:p>
        </p:txBody>
      </p:sp>
      <p:sp>
        <p:nvSpPr>
          <p:cNvPr id="16" name="Freeform: Shape 34">
            <a:extLst>
              <a:ext uri="{FF2B5EF4-FFF2-40B4-BE49-F238E27FC236}">
                <a16:creationId xmlns:a16="http://schemas.microsoft.com/office/drawing/2014/main" xmlns=""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8" name="Picture 4" descr="Nguyễn Hiền - Trạng nguyên trẻ nhất nền khoa bảng Việt Nam">
            <a:extLst>
              <a:ext uri="{FF2B5EF4-FFF2-40B4-BE49-F238E27FC236}">
                <a16:creationId xmlns:a16="http://schemas.microsoft.com/office/drawing/2014/main" xmlns="" id="{6D95A9BC-A4A8-413F-AB9C-C47F07B1E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0077" y="2835585"/>
            <a:ext cx="2283826" cy="304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161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xmlns=""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xmlns=""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xmlns=""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xmlns="" id="{685F48EA-1ACB-4692-9876-A4F3F5782BDC}"/>
              </a:ext>
            </a:extLst>
          </p:cNvPr>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xmlns="" id="{781960F4-1851-4C04-A2CC-6EFA7620DAFA}"/>
              </a:ext>
            </a:extLst>
          </p:cNvPr>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Hiền được thể hiện thế nào?</a:t>
            </a:r>
          </a:p>
        </p:txBody>
      </p:sp>
      <p:grpSp>
        <p:nvGrpSpPr>
          <p:cNvPr id="31" name="Group 30">
            <a:extLst>
              <a:ext uri="{FF2B5EF4-FFF2-40B4-BE49-F238E27FC236}">
                <a16:creationId xmlns:a16="http://schemas.microsoft.com/office/drawing/2014/main" xmlns="" id="{7D075B23-FB10-44CD-A661-6454CDBF3FB4}"/>
              </a:ext>
            </a:extLst>
          </p:cNvPr>
          <p:cNvGrpSpPr/>
          <p:nvPr/>
        </p:nvGrpSpPr>
        <p:grpSpPr>
          <a:xfrm>
            <a:off x="3535680" y="2536769"/>
            <a:ext cx="8351519" cy="3674166"/>
            <a:chOff x="5272969" y="2810432"/>
            <a:chExt cx="6199043" cy="3386570"/>
          </a:xfrm>
        </p:grpSpPr>
        <p:pic>
          <p:nvPicPr>
            <p:cNvPr id="32" name="图片 7">
              <a:extLst>
                <a:ext uri="{FF2B5EF4-FFF2-40B4-BE49-F238E27FC236}">
                  <a16:creationId xmlns:a16="http://schemas.microsoft.com/office/drawing/2014/main" xmlns=""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xmlns=""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xmlns="" id="{6C9F8C35-EE50-49EB-89DB-DE83F34E1917}"/>
              </a:ext>
            </a:extLst>
          </p:cNvPr>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Hiển được thể hiện qua việc: ban ngày, khi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a:extLst>
              <a:ext uri="{FF2B5EF4-FFF2-40B4-BE49-F238E27FC236}">
                <a16:creationId xmlns:a16="http://schemas.microsoft.com/office/drawing/2014/main" xmlns="" id="{26254C73-9FB8-418C-A913-6303002AA388}"/>
              </a:ext>
            </a:extLst>
          </p:cNvPr>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702047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xmlns=""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xmlns=""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xmlns=""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xmlns=""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xmlns=""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xmlns=""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xmlns=""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xmlns=""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xmlns=""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 đỗ Trạng nguyên khi mới mười ba tuổi và là Trạng nguyên trẻ nhất của nước Nam ta.</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xmlns=""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371033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xmlns=""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xmlns=""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xmlns=""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xmlns=""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xmlns=""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xmlns="" id="{7D075B23-FB10-44CD-A661-6454CDBF3FB4}"/>
              </a:ext>
            </a:extLst>
          </p:cNvPr>
          <p:cNvGrpSpPr/>
          <p:nvPr/>
        </p:nvGrpSpPr>
        <p:grpSpPr>
          <a:xfrm>
            <a:off x="4856480" y="2824365"/>
            <a:ext cx="7030719" cy="3386570"/>
            <a:chOff x="5272969" y="2810432"/>
            <a:chExt cx="6199043" cy="3386570"/>
          </a:xfrm>
        </p:grpSpPr>
        <p:pic>
          <p:nvPicPr>
            <p:cNvPr id="32" name="图片 7">
              <a:extLst>
                <a:ext uri="{FF2B5EF4-FFF2-40B4-BE49-F238E27FC236}">
                  <a16:creationId xmlns:a16="http://schemas.microsoft.com/office/drawing/2014/main" xmlns=""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xmlns=""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xmlns="" id="{6C9F8C35-EE50-49EB-89DB-DE83F34E1917}"/>
              </a:ext>
            </a:extLst>
          </p:cNvPr>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xmlns="" id="{26254C73-9FB8-418C-A913-6303002AA388}"/>
              </a:ext>
            </a:extLst>
          </p:cNvPr>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142345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xmlns=""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xmlns=""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xmlns=""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xmlns=""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xmlns=""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a:extLst>
              <a:ext uri="{FF2B5EF4-FFF2-40B4-BE49-F238E27FC236}">
                <a16:creationId xmlns:a16="http://schemas.microsoft.com/office/drawing/2014/main" xmlns="" id="{1C578C35-BF3B-4F65-A005-35DAAAF725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a:extLst>
              <a:ext uri="{FF2B5EF4-FFF2-40B4-BE49-F238E27FC236}">
                <a16:creationId xmlns:a16="http://schemas.microsoft.com/office/drawing/2014/main" xmlns="" id="{A5937F24-F7BA-47D4-A9ED-F49104F23E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extLst>
      <p:ext uri="{BB962C8B-B14F-4D97-AF65-F5344CB8AC3E}">
        <p14:creationId xmlns:p14="http://schemas.microsoft.com/office/powerpoint/2010/main" val="23595156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xmlns="" id="{7D4AA5AA-D0BF-4EB1-A936-ED819FA353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xmlns="" id="{0FA106DA-13E5-4459-AA60-9F87C66ED9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xmlns="" id="{41BBCB61-6527-414B-B926-664B6886E197}"/>
              </a:ext>
            </a:extLst>
          </p:cNvPr>
          <p:cNvPicPr>
            <a:picLocks noChangeAspect="1"/>
          </p:cNvPicPr>
          <p:nvPr/>
        </p:nvPicPr>
        <p:blipFill rotWithShape="1">
          <a:blip r:embed="rId9">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13" name="TextBox 12">
            <a:extLst>
              <a:ext uri="{FF2B5EF4-FFF2-40B4-BE49-F238E27FC236}">
                <a16:creationId xmlns:a16="http://schemas.microsoft.com/office/drawing/2014/main" xmlns="" id="{036160A9-D749-45C8-97F3-55CBF5CCB9C7}"/>
              </a:ext>
            </a:extLst>
          </p:cNvPr>
          <p:cNvSpPr txBox="1"/>
          <p:nvPr/>
        </p:nvSpPr>
        <p:spPr>
          <a:xfrm>
            <a:off x="8734194" y="1492687"/>
            <a:ext cx="3457806" cy="2281476"/>
          </a:xfrm>
          <a:prstGeom prst="roundRect">
            <a:avLst/>
          </a:prstGeom>
          <a:solidFill>
            <a:srgbClr val="FFC000">
              <a:alpha val="50000"/>
            </a:srgbClr>
          </a:solidFill>
          <a:ln>
            <a:noFill/>
          </a:ln>
          <a:effectLst/>
        </p:spPr>
        <p:txBody>
          <a:bodyPr wrap="square" rtlCol="0">
            <a:spAutoFit/>
          </a:bodyPr>
          <a:lstStyle/>
          <a:p>
            <a:pPr lvl="0" algn="ctr"/>
            <a:r>
              <a:rPr lang="en-US" sz="3200" kern="0" dirty="0" err="1">
                <a:solidFill>
                  <a:srgbClr val="F15A24"/>
                </a:solidFill>
                <a:latin typeface="Arial" panose="020B0604020202020204" pitchFamily="34" charset="0"/>
              </a:rPr>
              <a:t>Bạn</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nhỏ</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trong</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bài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hát</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là</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người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như</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thế</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nào</a:t>
            </a:r>
            <a:r>
              <a:rPr lang="en-US" sz="3200" kern="0" dirty="0">
                <a:solidFill>
                  <a:srgbClr val="F15A24"/>
                </a:solidFill>
                <a:latin typeface="Arial" panose="020B0604020202020204" pitchFamily="34" charset="0"/>
              </a:rPr>
              <a:t>?</a:t>
            </a:r>
          </a:p>
          <a:p>
            <a:pPr lvl="0" algn="ctr"/>
            <a:endParaRPr kumimoji="0" lang="en-US" sz="3200" b="0" i="0" u="none" strike="noStrike" kern="0" cap="none" spc="0" normalizeH="0" baseline="0" noProof="0" dirty="0">
              <a:ln>
                <a:noFill/>
              </a:ln>
              <a:solidFill>
                <a:srgbClr val="F15A24"/>
              </a:solidFill>
              <a:effectLst/>
              <a:uLnTx/>
              <a:uFillTx/>
              <a:latin typeface="Arial" panose="020B0604020202020204" pitchFamily="34" charset="0"/>
              <a:ea typeface="+mn-ea"/>
              <a:cs typeface="+mn-cs"/>
            </a:endParaRPr>
          </a:p>
        </p:txBody>
      </p:sp>
      <p:sp>
        <p:nvSpPr>
          <p:cNvPr id="17" name="Google Shape;2328;p68">
            <a:extLst>
              <a:ext uri="{FF2B5EF4-FFF2-40B4-BE49-F238E27FC236}">
                <a16:creationId xmlns:a16="http://schemas.microsoft.com/office/drawing/2014/main" xmlns="" id="{91478C21-96DC-47D9-86EB-B928F61DD475}"/>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Mẹ ơi  tại sao">
            <a:hlinkClick r:id="" action="ppaction://media"/>
            <a:extLst>
              <a:ext uri="{FF2B5EF4-FFF2-40B4-BE49-F238E27FC236}">
                <a16:creationId xmlns:a16="http://schemas.microsoft.com/office/drawing/2014/main" xmlns="" id="{80528F06-A894-4F50-8594-B9E7AB4DCA1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12829" y="812800"/>
            <a:ext cx="7936475" cy="4840797"/>
          </a:xfrm>
          <a:prstGeom prst="rect">
            <a:avLst/>
          </a:prstGeom>
          <a:ln>
            <a:noFill/>
          </a:ln>
          <a:effectLst>
            <a:softEdge rad="112500"/>
          </a:effectLst>
        </p:spPr>
      </p:pic>
    </p:spTree>
    <p:extLst>
      <p:ext uri="{BB962C8B-B14F-4D97-AF65-F5344CB8AC3E}">
        <p14:creationId xmlns:p14="http://schemas.microsoft.com/office/powerpoint/2010/main" val="28715764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13"/>
                                        </p:tgtEl>
                                        <p:attrNameLst>
                                          <p:attrName>style.fontWeight</p:attrName>
                                        </p:attrNameLst>
                                      </p:cBhvr>
                                      <p:to>
                                        <p:strVal val="bold"/>
                                      </p:to>
                                    </p:set>
                                  </p:childTnLst>
                                </p:cTn>
                              </p:par>
                            </p:childTnLst>
                          </p:cTn>
                        </p:par>
                        <p:par>
                          <p:cTn id="13" fill="hold">
                            <p:stCondLst>
                              <p:cond delay="850"/>
                            </p:stCondLst>
                            <p:childTnLst>
                              <p:par>
                                <p:cTn id="14" presetID="1" presetClass="mediacall" presetSubtype="0" fill="hold" nodeType="afterEffect">
                                  <p:stCondLst>
                                    <p:cond delay="0"/>
                                  </p:stCondLst>
                                  <p:childTnLst>
                                    <p:cmd type="call" cmd="playFrom(0.0)">
                                      <p:cBhvr>
                                        <p:cTn id="15"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xmlns=""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xmlns=""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xmlns=""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xmlns=""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xmlns=""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a:extLst>
              <a:ext uri="{FF2B5EF4-FFF2-40B4-BE49-F238E27FC236}">
                <a16:creationId xmlns:a16="http://schemas.microsoft.com/office/drawing/2014/main" xmlns="" id="{97084AA5-4E59-434C-AF11-3E4F7C131B6B}"/>
              </a:ext>
            </a:extLst>
          </p:cNvPr>
          <p:cNvPicPr>
            <a:picLocks noChangeAspect="1"/>
          </p:cNvPicPr>
          <p:nvPr/>
        </p:nvPicPr>
        <p:blipFill>
          <a:blip r:embed="rId10"/>
          <a:stretch>
            <a:fillRect/>
          </a:stretch>
        </p:blipFill>
        <p:spPr>
          <a:xfrm>
            <a:off x="5405346" y="2339971"/>
            <a:ext cx="5224725" cy="1774090"/>
          </a:xfrm>
          <a:prstGeom prst="rect">
            <a:avLst/>
          </a:prstGeom>
        </p:spPr>
      </p:pic>
      <p:pic>
        <p:nvPicPr>
          <p:cNvPr id="15" name="图片 29">
            <a:extLst>
              <a:ext uri="{FF2B5EF4-FFF2-40B4-BE49-F238E27FC236}">
                <a16:creationId xmlns:a16="http://schemas.microsoft.com/office/drawing/2014/main" xmlns="" id="{261A3D0B-54E8-4AEE-810F-39281DF0F5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extLst>
      <p:ext uri="{BB962C8B-B14F-4D97-AF65-F5344CB8AC3E}">
        <p14:creationId xmlns:p14="http://schemas.microsoft.com/office/powerpoint/2010/main" val="8243963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xmlns="" id="{3DEF2A0A-EA2B-4BEA-841C-27BDC1129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xmlns="" id="{9C4EA425-FB0D-4393-A28A-8FBAF5BCC5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xmlns=""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xmlns=""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9" name="Picture 8">
            <a:extLst>
              <a:ext uri="{FF2B5EF4-FFF2-40B4-BE49-F238E27FC236}">
                <a16:creationId xmlns:a16="http://schemas.microsoft.com/office/drawing/2014/main" xmlns="" id="{0092D61D-D25E-4A56-ACF9-C8B2632BE81E}"/>
              </a:ext>
            </a:extLst>
          </p:cNvPr>
          <p:cNvPicPr>
            <a:picLocks noChangeAspect="1"/>
          </p:cNvPicPr>
          <p:nvPr/>
        </p:nvPicPr>
        <p:blipFill>
          <a:blip r:embed="rId9"/>
          <a:stretch>
            <a:fillRect/>
          </a:stretch>
        </p:blipFill>
        <p:spPr>
          <a:xfrm>
            <a:off x="2020602" y="2820271"/>
            <a:ext cx="5425910" cy="2017951"/>
          </a:xfrm>
          <a:prstGeom prst="rect">
            <a:avLst/>
          </a:prstGeom>
        </p:spPr>
      </p:pic>
    </p:spTree>
    <p:extLst>
      <p:ext uri="{BB962C8B-B14F-4D97-AF65-F5344CB8AC3E}">
        <p14:creationId xmlns:p14="http://schemas.microsoft.com/office/powerpoint/2010/main" val="14647716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xmlns="" id="{B16646B8-830F-4CF0-ACDD-77429D3FBC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xmlns=""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xmlns=""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xmlns=""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xmlns=""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xmlns="" id="{5D23B6AC-760C-401A-9724-CC23DEB2CBA9}"/>
              </a:ext>
            </a:extLst>
          </p:cNvPr>
          <p:cNvPicPr>
            <a:picLocks noChangeAspect="1"/>
          </p:cNvPicPr>
          <p:nvPr/>
        </p:nvPicPr>
        <p:blipFill>
          <a:blip r:embed="rId7"/>
          <a:stretch>
            <a:fillRect/>
          </a:stretch>
        </p:blipFill>
        <p:spPr>
          <a:xfrm>
            <a:off x="1092268" y="1004850"/>
            <a:ext cx="4171383" cy="3042287"/>
          </a:xfrm>
          <a:prstGeom prst="rect">
            <a:avLst/>
          </a:prstGeom>
        </p:spPr>
      </p:pic>
      <p:pic>
        <p:nvPicPr>
          <p:cNvPr id="10" name="Picture 9">
            <a:extLst>
              <a:ext uri="{FF2B5EF4-FFF2-40B4-BE49-F238E27FC236}">
                <a16:creationId xmlns:a16="http://schemas.microsoft.com/office/drawing/2014/main" xmlns="" id="{0540E815-B37E-4251-92B0-F17B1D99BB59}"/>
              </a:ext>
            </a:extLst>
          </p:cNvPr>
          <p:cNvPicPr>
            <a:picLocks noChangeAspect="1"/>
          </p:cNvPicPr>
          <p:nvPr/>
        </p:nvPicPr>
        <p:blipFill>
          <a:blip r:embed="rId8"/>
          <a:stretch>
            <a:fillRect/>
          </a:stretch>
        </p:blipFill>
        <p:spPr>
          <a:xfrm>
            <a:off x="6437362" y="1088492"/>
            <a:ext cx="5254928" cy="2994087"/>
          </a:xfrm>
          <a:prstGeom prst="rect">
            <a:avLst/>
          </a:prstGeom>
        </p:spPr>
      </p:pic>
      <p:sp>
        <p:nvSpPr>
          <p:cNvPr id="33" name="矩形: 圆角 17">
            <a:extLst>
              <a:ext uri="{FF2B5EF4-FFF2-40B4-BE49-F238E27FC236}">
                <a16:creationId xmlns:a16="http://schemas.microsoft.com/office/drawing/2014/main" xmlns=""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xmlns="" id="{8EDBA8F0-0850-457B-A743-43C88F790135}"/>
              </a:ext>
            </a:extLst>
          </p:cNvPr>
          <p:cNvSpPr/>
          <p:nvPr/>
        </p:nvSpPr>
        <p:spPr>
          <a:xfrm>
            <a:off x="6818403" y="425794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Tree>
    <p:extLst>
      <p:ext uri="{BB962C8B-B14F-4D97-AF65-F5344CB8AC3E}">
        <p14:creationId xmlns:p14="http://schemas.microsoft.com/office/powerpoint/2010/main" val="197914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6" presetClass="entr" presetSubtype="37"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xmlns="" id="{B16646B8-830F-4CF0-ACDD-77429D3FBC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xmlns=""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xmlns=""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xmlns=""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xmlns=""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xmlns="" id="{5D23B6AC-760C-401A-9724-CC23DEB2CB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2268" y="1266453"/>
            <a:ext cx="4171383" cy="2519081"/>
          </a:xfrm>
          <a:prstGeom prst="rect">
            <a:avLst/>
          </a:prstGeom>
        </p:spPr>
      </p:pic>
      <p:pic>
        <p:nvPicPr>
          <p:cNvPr id="10" name="Picture 9">
            <a:extLst>
              <a:ext uri="{FF2B5EF4-FFF2-40B4-BE49-F238E27FC236}">
                <a16:creationId xmlns:a16="http://schemas.microsoft.com/office/drawing/2014/main" xmlns="" id="{0540E815-B37E-4251-92B0-F17B1D99BB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18403" y="1065321"/>
            <a:ext cx="4530015" cy="2845383"/>
          </a:xfrm>
          <a:prstGeom prst="rect">
            <a:avLst/>
          </a:prstGeom>
        </p:spPr>
      </p:pic>
      <p:sp>
        <p:nvSpPr>
          <p:cNvPr id="33" name="矩形: 圆角 17">
            <a:extLst>
              <a:ext uri="{FF2B5EF4-FFF2-40B4-BE49-F238E27FC236}">
                <a16:creationId xmlns:a16="http://schemas.microsoft.com/office/drawing/2014/main" xmlns=""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xmlns="" id="{8EDBA8F0-0850-457B-A743-43C88F790135}"/>
              </a:ext>
            </a:extLst>
          </p:cNvPr>
          <p:cNvSpPr/>
          <p:nvPr/>
        </p:nvSpPr>
        <p:spPr>
          <a:xfrm>
            <a:off x="6807474" y="4088019"/>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grpSp>
        <p:nvGrpSpPr>
          <p:cNvPr id="16" name="Group 15">
            <a:extLst>
              <a:ext uri="{FF2B5EF4-FFF2-40B4-BE49-F238E27FC236}">
                <a16:creationId xmlns:a16="http://schemas.microsoft.com/office/drawing/2014/main" xmlns="" id="{58069B6D-8B41-4981-916F-68DD1667820B}"/>
              </a:ext>
            </a:extLst>
          </p:cNvPr>
          <p:cNvGrpSpPr/>
          <p:nvPr/>
        </p:nvGrpSpPr>
        <p:grpSpPr>
          <a:xfrm>
            <a:off x="4159647" y="4729430"/>
            <a:ext cx="4278451" cy="2175001"/>
            <a:chOff x="892354" y="3758439"/>
            <a:chExt cx="4278451" cy="2175001"/>
          </a:xfrm>
        </p:grpSpPr>
        <p:pic>
          <p:nvPicPr>
            <p:cNvPr id="17" name="Picture 9">
              <a:extLst>
                <a:ext uri="{FF2B5EF4-FFF2-40B4-BE49-F238E27FC236}">
                  <a16:creationId xmlns:a16="http://schemas.microsoft.com/office/drawing/2014/main" xmlns="" id="{F479CF49-ECDD-482E-9832-DA7925D7183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xmlns="" id="{CB428A0E-40AD-4C50-AFD0-44C9D911836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7544149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750"/>
                                        <p:tgtEl>
                                          <p:spTgt spid="3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75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xmlns="" id="{3DEF2A0A-EA2B-4BEA-841C-27BDC1129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xmlns=""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xmlns="" id="{9C4EA425-FB0D-4393-A28A-8FBAF5BCC5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xmlns=""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xmlns=""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xmlns=""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xmlns=""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xmlns=""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5583635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xmlns=""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xmlns="" id="{6177482C-1EA9-42A0-B458-7FDA4397D2A2}"/>
              </a:ext>
            </a:extLst>
          </p:cNvPr>
          <p:cNvGrpSpPr/>
          <p:nvPr/>
        </p:nvGrpSpPr>
        <p:grpSpPr>
          <a:xfrm>
            <a:off x="5720080" y="1452054"/>
            <a:ext cx="6146693" cy="4369626"/>
            <a:chOff x="4972113" y="2435364"/>
            <a:chExt cx="6591365" cy="3394130"/>
          </a:xfrm>
        </p:grpSpPr>
        <p:pic>
          <p:nvPicPr>
            <p:cNvPr id="32" name="图片 7">
              <a:extLst>
                <a:ext uri="{FF2B5EF4-FFF2-40B4-BE49-F238E27FC236}">
                  <a16:creationId xmlns:a16="http://schemas.microsoft.com/office/drawing/2014/main" xmlns=""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xmlns=""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xmlns="" id="{8FF5D4B2-49D5-4466-982E-F9F69E18FE1D}"/>
              </a:ext>
            </a:extLst>
          </p:cNvPr>
          <p:cNvSpPr txBox="1"/>
          <p:nvPr/>
        </p:nvSpPr>
        <p:spPr>
          <a:xfrm>
            <a:off x="6170515" y="3932293"/>
            <a:ext cx="5211304"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xmlns="" id="{54EE3227-F4BF-40EC-ABA5-850CC6455C48}"/>
              </a:ext>
            </a:extLst>
          </p:cNvPr>
          <p:cNvSpPr txBox="1"/>
          <p:nvPr/>
        </p:nvSpPr>
        <p:spPr>
          <a:xfrm>
            <a:off x="6170514" y="2091591"/>
            <a:ext cx="5319501"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grpSp>
        <p:nvGrpSpPr>
          <p:cNvPr id="41" name="Group 40">
            <a:extLst>
              <a:ext uri="{FF2B5EF4-FFF2-40B4-BE49-F238E27FC236}">
                <a16:creationId xmlns:a16="http://schemas.microsoft.com/office/drawing/2014/main" xmlns=""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xmlns=""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xmlns=""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xmlns=""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a:extLst>
              <a:ext uri="{FF2B5EF4-FFF2-40B4-BE49-F238E27FC236}">
                <a16:creationId xmlns:a16="http://schemas.microsoft.com/office/drawing/2014/main" xmlns="" id="{7E98A655-EF5B-4431-83B2-4D47C81CB2AD}"/>
              </a:ext>
            </a:extLst>
          </p:cNvPr>
          <p:cNvPicPr>
            <a:picLocks noChangeAspect="1"/>
          </p:cNvPicPr>
          <p:nvPr/>
        </p:nvPicPr>
        <p:blipFill>
          <a:blip r:embed="rId8"/>
          <a:stretch>
            <a:fillRect/>
          </a:stretch>
        </p:blipFill>
        <p:spPr>
          <a:xfrm>
            <a:off x="784922" y="1929135"/>
            <a:ext cx="4709941" cy="3435070"/>
          </a:xfrm>
          <a:prstGeom prst="rect">
            <a:avLst/>
          </a:prstGeom>
        </p:spPr>
      </p:pic>
    </p:spTree>
    <p:extLst>
      <p:ext uri="{BB962C8B-B14F-4D97-AF65-F5344CB8AC3E}">
        <p14:creationId xmlns:p14="http://schemas.microsoft.com/office/powerpoint/2010/main" val="2707226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925</Words>
  <Application>Microsoft Office PowerPoint</Application>
  <PresentationFormat>Widescreen</PresentationFormat>
  <Paragraphs>76</Paragraphs>
  <Slides>24</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微软雅黑</vt:lpstr>
      <vt:lpstr>Arial</vt:lpstr>
      <vt:lpstr>Calibri</vt:lpstr>
      <vt:lpstr>仓耳今楷05-6763 W05</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32</cp:revision>
  <dcterms:created xsi:type="dcterms:W3CDTF">2022-07-15T01:13:52Z</dcterms:created>
  <dcterms:modified xsi:type="dcterms:W3CDTF">2024-11-15T02:12:28Z</dcterms:modified>
</cp:coreProperties>
</file>