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5" r:id="rId2"/>
    <p:sldId id="271" r:id="rId3"/>
    <p:sldId id="295" r:id="rId4"/>
    <p:sldId id="296" r:id="rId5"/>
    <p:sldId id="290" r:id="rId6"/>
    <p:sldId id="283" r:id="rId7"/>
    <p:sldId id="258" r:id="rId8"/>
    <p:sldId id="261" r:id="rId9"/>
    <p:sldId id="292" r:id="rId10"/>
    <p:sldId id="293" r:id="rId11"/>
    <p:sldId id="288" r:id="rId12"/>
    <p:sldId id="286" r:id="rId13"/>
    <p:sldId id="294" r:id="rId14"/>
    <p:sldId id="28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853F41-A35B-4032-9A9D-7544026FBDF4}" type="datetimeFigureOut">
              <a:rPr lang="en-US" smtClean="0"/>
              <a:t>10/18/2024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7FCBD-F8CB-41C0-B012-58A541423FD5}" type="slidenum">
              <a:rPr lang="en-US" smtClean="0"/>
              <a:t>‹#›</a:t>
            </a:fld>
            <a:endParaRPr lang="en-US"/>
          </a:p>
        </p:txBody>
      </p:sp>
    </p:spTree>
    <p:extLst>
      <p:ext uri="{BB962C8B-B14F-4D97-AF65-F5344CB8AC3E}">
        <p14:creationId xmlns:p14="http://schemas.microsoft.com/office/powerpoint/2010/main" val="31830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6268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7939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04729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HS sử dụng đoạn dây đã chuẩn bị để tạo hình ảnh “thẳng, cong”</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1A1ED5-B953-45A0-8397-5BA84D1397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63168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8927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2722F30-70BE-4597-A895-59AEB4C92B8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C6FEE731-1190-4992-B751-DB49E6C1D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C2FD284B-B6B1-48C0-8F32-41776A48D154}"/>
              </a:ext>
            </a:extLst>
          </p:cNvPr>
          <p:cNvSpPr>
            <a:spLocks noGrp="1"/>
          </p:cNvSpPr>
          <p:nvPr>
            <p:ph type="dt" sz="half" idx="10"/>
          </p:nvPr>
        </p:nvSpPr>
        <p:spPr/>
        <p:txBody>
          <a:bodyPr/>
          <a:lstStyle/>
          <a:p>
            <a:fld id="{71105ECC-05DB-4A25-8E6A-E61FCA6F5619}" type="datetimeFigureOut">
              <a:rPr lang="zh-CN" altLang="en-US" smtClean="0"/>
              <a:t>2024/10/18</a:t>
            </a:fld>
            <a:endParaRPr lang="zh-CN" altLang="en-US"/>
          </a:p>
        </p:txBody>
      </p:sp>
      <p:sp>
        <p:nvSpPr>
          <p:cNvPr id="5" name="页脚占位符 4">
            <a:extLst>
              <a:ext uri="{FF2B5EF4-FFF2-40B4-BE49-F238E27FC236}">
                <a16:creationId xmlns:a16="http://schemas.microsoft.com/office/drawing/2014/main" xmlns="" id="{22B0B980-E977-472A-8868-0AC1864A13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643110A-A836-4098-93F2-E5780AD269B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xmlns="" id="{FE64915A-A193-411A-A123-3E4512421B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896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4988ED7-2FAC-4121-96E5-A1EA6984F3E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217EA459-805A-404B-BAE6-CC8ABD2A08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691E2DCD-6EF3-47CA-939F-0E285CE594CC}"/>
              </a:ext>
            </a:extLst>
          </p:cNvPr>
          <p:cNvSpPr>
            <a:spLocks noGrp="1"/>
          </p:cNvSpPr>
          <p:nvPr>
            <p:ph type="dt" sz="half" idx="10"/>
          </p:nvPr>
        </p:nvSpPr>
        <p:spPr/>
        <p:txBody>
          <a:bodyPr/>
          <a:lstStyle/>
          <a:p>
            <a:fld id="{71105ECC-05DB-4A25-8E6A-E61FCA6F5619}" type="datetimeFigureOut">
              <a:rPr lang="zh-CN" altLang="en-US" smtClean="0"/>
              <a:t>2024/10/18</a:t>
            </a:fld>
            <a:endParaRPr lang="zh-CN" altLang="en-US"/>
          </a:p>
        </p:txBody>
      </p:sp>
      <p:sp>
        <p:nvSpPr>
          <p:cNvPr id="5" name="页脚占位符 4">
            <a:extLst>
              <a:ext uri="{FF2B5EF4-FFF2-40B4-BE49-F238E27FC236}">
                <a16:creationId xmlns:a16="http://schemas.microsoft.com/office/drawing/2014/main" xmlns="" id="{E4265381-C04B-4041-BE83-838879FF6C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1F0E4938-3DA9-4A01-BE41-ED1A6BC9EA19}"/>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0716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56A4BD1E-BF89-43F2-8863-4388E88DA70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96059926-E9D8-4839-90D7-677D8533BAF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64942A72-9BD4-4F4F-9B99-39C3A0CEEC6A}"/>
              </a:ext>
            </a:extLst>
          </p:cNvPr>
          <p:cNvSpPr>
            <a:spLocks noGrp="1"/>
          </p:cNvSpPr>
          <p:nvPr>
            <p:ph type="dt" sz="half" idx="10"/>
          </p:nvPr>
        </p:nvSpPr>
        <p:spPr/>
        <p:txBody>
          <a:bodyPr/>
          <a:lstStyle/>
          <a:p>
            <a:fld id="{71105ECC-05DB-4A25-8E6A-E61FCA6F5619}" type="datetimeFigureOut">
              <a:rPr lang="zh-CN" altLang="en-US" smtClean="0"/>
              <a:t>2024/10/18</a:t>
            </a:fld>
            <a:endParaRPr lang="zh-CN" altLang="en-US"/>
          </a:p>
        </p:txBody>
      </p:sp>
      <p:sp>
        <p:nvSpPr>
          <p:cNvPr id="5" name="页脚占位符 4">
            <a:extLst>
              <a:ext uri="{FF2B5EF4-FFF2-40B4-BE49-F238E27FC236}">
                <a16:creationId xmlns:a16="http://schemas.microsoft.com/office/drawing/2014/main" xmlns="" id="{1E7E3195-430C-4F02-B143-7B4DB1CAD0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3C027511-DB12-4B6E-A7F3-400C42BF840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12501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ABA66174-3328-40E4-AADF-655C79A2A8DD}"/>
              </a:ext>
            </a:extLst>
          </p:cNvPr>
          <p:cNvSpPr>
            <a:spLocks noGrp="1"/>
          </p:cNvSpPr>
          <p:nvPr>
            <p:ph type="dt" sz="half" idx="10"/>
          </p:nvPr>
        </p:nvSpPr>
        <p:spPr/>
        <p:txBody>
          <a:bodyPr/>
          <a:lstStyle/>
          <a:p>
            <a:fld id="{71105ECC-05DB-4A25-8E6A-E61FCA6F5619}" type="datetimeFigureOut">
              <a:rPr lang="zh-CN" altLang="en-US" smtClean="0"/>
              <a:t>2024/10/18</a:t>
            </a:fld>
            <a:endParaRPr lang="zh-CN" altLang="en-US"/>
          </a:p>
        </p:txBody>
      </p:sp>
      <p:sp>
        <p:nvSpPr>
          <p:cNvPr id="5" name="页脚占位符 4">
            <a:extLst>
              <a:ext uri="{FF2B5EF4-FFF2-40B4-BE49-F238E27FC236}">
                <a16:creationId xmlns:a16="http://schemas.microsoft.com/office/drawing/2014/main" xmlns=""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077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C4ADCB6-9944-487D-9339-D429E54F5A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530CC48A-4DB0-4747-87C6-E3CD40A6A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FB2325A1-5419-4E2B-9422-B4F96BE32499}"/>
              </a:ext>
            </a:extLst>
          </p:cNvPr>
          <p:cNvSpPr>
            <a:spLocks noGrp="1"/>
          </p:cNvSpPr>
          <p:nvPr>
            <p:ph type="dt" sz="half" idx="10"/>
          </p:nvPr>
        </p:nvSpPr>
        <p:spPr/>
        <p:txBody>
          <a:bodyPr/>
          <a:lstStyle/>
          <a:p>
            <a:fld id="{71105ECC-05DB-4A25-8E6A-E61FCA6F5619}" type="datetimeFigureOut">
              <a:rPr lang="zh-CN" altLang="en-US" smtClean="0"/>
              <a:t>2024/10/18</a:t>
            </a:fld>
            <a:endParaRPr lang="zh-CN" altLang="en-US"/>
          </a:p>
        </p:txBody>
      </p:sp>
      <p:sp>
        <p:nvSpPr>
          <p:cNvPr id="5" name="页脚占位符 4">
            <a:extLst>
              <a:ext uri="{FF2B5EF4-FFF2-40B4-BE49-F238E27FC236}">
                <a16:creationId xmlns:a16="http://schemas.microsoft.com/office/drawing/2014/main" xmlns="" id="{845C473B-7264-4ACF-B508-9761DA1279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5E3F195-0716-4886-9A07-BFC1B0CD194F}"/>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737218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74D0605-B108-46D7-8369-6571864D1BF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612184A-C5D1-4BC3-AEB2-F4095F6ED60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EDC8794A-BBDE-4DD3-84CE-2B9CE10FD34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4EBFD6E4-B295-43C9-AC11-8D2495366D49}"/>
              </a:ext>
            </a:extLst>
          </p:cNvPr>
          <p:cNvSpPr>
            <a:spLocks noGrp="1"/>
          </p:cNvSpPr>
          <p:nvPr>
            <p:ph type="dt" sz="half" idx="10"/>
          </p:nvPr>
        </p:nvSpPr>
        <p:spPr/>
        <p:txBody>
          <a:bodyPr/>
          <a:lstStyle/>
          <a:p>
            <a:fld id="{71105ECC-05DB-4A25-8E6A-E61FCA6F5619}" type="datetimeFigureOut">
              <a:rPr lang="zh-CN" altLang="en-US" smtClean="0"/>
              <a:t>2024/10/18</a:t>
            </a:fld>
            <a:endParaRPr lang="zh-CN" altLang="en-US"/>
          </a:p>
        </p:txBody>
      </p:sp>
      <p:sp>
        <p:nvSpPr>
          <p:cNvPr id="6" name="页脚占位符 5">
            <a:extLst>
              <a:ext uri="{FF2B5EF4-FFF2-40B4-BE49-F238E27FC236}">
                <a16:creationId xmlns:a16="http://schemas.microsoft.com/office/drawing/2014/main" xmlns="" id="{E4026BDD-5B50-41BE-834C-03AB1437D2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1F5A523A-D7AA-4E6B-9B52-4758EF8D07E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01117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3910AE6-1F57-4A31-9008-4D642F755F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2B168356-DBF6-4A4D-91C7-182CC85AC3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688A8EBA-0DAD-42EA-99C2-D23C5D7148A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9524EC4D-F1E5-42BF-AFD6-2E141A5BD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188FE428-6272-4BC6-8559-9529B37B820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55287C14-A4B0-4F1B-8E5A-89FD29364D21}"/>
              </a:ext>
            </a:extLst>
          </p:cNvPr>
          <p:cNvSpPr>
            <a:spLocks noGrp="1"/>
          </p:cNvSpPr>
          <p:nvPr>
            <p:ph type="dt" sz="half" idx="10"/>
          </p:nvPr>
        </p:nvSpPr>
        <p:spPr/>
        <p:txBody>
          <a:bodyPr/>
          <a:lstStyle/>
          <a:p>
            <a:fld id="{71105ECC-05DB-4A25-8E6A-E61FCA6F5619}" type="datetimeFigureOut">
              <a:rPr lang="zh-CN" altLang="en-US" smtClean="0"/>
              <a:t>2024/10/18</a:t>
            </a:fld>
            <a:endParaRPr lang="zh-CN" altLang="en-US"/>
          </a:p>
        </p:txBody>
      </p:sp>
      <p:sp>
        <p:nvSpPr>
          <p:cNvPr id="8" name="页脚占位符 7">
            <a:extLst>
              <a:ext uri="{FF2B5EF4-FFF2-40B4-BE49-F238E27FC236}">
                <a16:creationId xmlns:a16="http://schemas.microsoft.com/office/drawing/2014/main" xmlns="" id="{9352E029-3449-4023-9BA3-A4E0A64502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94F19327-B133-498A-A50A-1F9E489265B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753927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6FEF83B-0EA5-44BA-9824-F0CD83C60D1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65276493-8949-47D2-A31E-3697CEF21ED1}"/>
              </a:ext>
            </a:extLst>
          </p:cNvPr>
          <p:cNvSpPr>
            <a:spLocks noGrp="1"/>
          </p:cNvSpPr>
          <p:nvPr>
            <p:ph type="dt" sz="half" idx="10"/>
          </p:nvPr>
        </p:nvSpPr>
        <p:spPr/>
        <p:txBody>
          <a:bodyPr/>
          <a:lstStyle/>
          <a:p>
            <a:fld id="{71105ECC-05DB-4A25-8E6A-E61FCA6F5619}" type="datetimeFigureOut">
              <a:rPr lang="zh-CN" altLang="en-US" smtClean="0"/>
              <a:t>2024/10/18</a:t>
            </a:fld>
            <a:endParaRPr lang="zh-CN" altLang="en-US"/>
          </a:p>
        </p:txBody>
      </p:sp>
      <p:sp>
        <p:nvSpPr>
          <p:cNvPr id="4" name="页脚占位符 3">
            <a:extLst>
              <a:ext uri="{FF2B5EF4-FFF2-40B4-BE49-F238E27FC236}">
                <a16:creationId xmlns:a16="http://schemas.microsoft.com/office/drawing/2014/main" xmlns="" id="{5069DD12-9FA1-45D2-B798-8B1996D6545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F972593E-3FD8-4528-9339-AF8B4BCDABE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07E2CB0-1E5C-4D6D-8111-447F5484230F}"/>
              </a:ext>
            </a:extLst>
          </p:cNvPr>
          <p:cNvSpPr>
            <a:spLocks noGrp="1"/>
          </p:cNvSpPr>
          <p:nvPr>
            <p:ph type="dt" sz="half" idx="10"/>
          </p:nvPr>
        </p:nvSpPr>
        <p:spPr/>
        <p:txBody>
          <a:bodyPr/>
          <a:lstStyle/>
          <a:p>
            <a:fld id="{71105ECC-05DB-4A25-8E6A-E61FCA6F5619}" type="datetimeFigureOut">
              <a:rPr lang="zh-CN" altLang="en-US" smtClean="0"/>
              <a:t>2024/10/18</a:t>
            </a:fld>
            <a:endParaRPr lang="zh-CN" altLang="en-US"/>
          </a:p>
        </p:txBody>
      </p:sp>
      <p:sp>
        <p:nvSpPr>
          <p:cNvPr id="3" name="页脚占位符 2">
            <a:extLst>
              <a:ext uri="{FF2B5EF4-FFF2-40B4-BE49-F238E27FC236}">
                <a16:creationId xmlns:a16="http://schemas.microsoft.com/office/drawing/2014/main" xmlns="" id="{7CD0671E-0D48-4AD2-B6F8-A60BEC6A66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0A83C7DF-BD4D-4BD1-A6E5-33605320F75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770870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04FA292-E5C1-4436-8CB5-FF9B523539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176F139C-6E8C-48D5-9B1D-F837030FA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176395EF-8A55-4F9D-9A62-6326B2CB4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E67B5ECA-415D-4C02-B62A-EEE0C0B32E66}"/>
              </a:ext>
            </a:extLst>
          </p:cNvPr>
          <p:cNvSpPr>
            <a:spLocks noGrp="1"/>
          </p:cNvSpPr>
          <p:nvPr>
            <p:ph type="dt" sz="half" idx="10"/>
          </p:nvPr>
        </p:nvSpPr>
        <p:spPr/>
        <p:txBody>
          <a:bodyPr/>
          <a:lstStyle/>
          <a:p>
            <a:fld id="{71105ECC-05DB-4A25-8E6A-E61FCA6F5619}" type="datetimeFigureOut">
              <a:rPr lang="zh-CN" altLang="en-US" smtClean="0"/>
              <a:t>2024/10/18</a:t>
            </a:fld>
            <a:endParaRPr lang="zh-CN" altLang="en-US"/>
          </a:p>
        </p:txBody>
      </p:sp>
      <p:sp>
        <p:nvSpPr>
          <p:cNvPr id="6" name="页脚占位符 5">
            <a:extLst>
              <a:ext uri="{FF2B5EF4-FFF2-40B4-BE49-F238E27FC236}">
                <a16:creationId xmlns:a16="http://schemas.microsoft.com/office/drawing/2014/main" xmlns="" id="{8EB24AC3-FF5A-4D6A-B3E3-E0E8DB81BC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786ECFD3-2BFB-4F9D-A971-22CBC6F3974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3857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1359480-BF99-455B-8924-27B75A8422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A87CA4AF-F2C7-48AF-BDEB-57BD3FC39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4E2D3FEF-98B1-46F2-AD44-1B510962D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1F8C2AF9-1C3B-4D55-97BD-2BB1383D6710}"/>
              </a:ext>
            </a:extLst>
          </p:cNvPr>
          <p:cNvSpPr>
            <a:spLocks noGrp="1"/>
          </p:cNvSpPr>
          <p:nvPr>
            <p:ph type="dt" sz="half" idx="10"/>
          </p:nvPr>
        </p:nvSpPr>
        <p:spPr/>
        <p:txBody>
          <a:bodyPr/>
          <a:lstStyle/>
          <a:p>
            <a:fld id="{71105ECC-05DB-4A25-8E6A-E61FCA6F5619}" type="datetimeFigureOut">
              <a:rPr lang="zh-CN" altLang="en-US" smtClean="0"/>
              <a:t>2024/10/18</a:t>
            </a:fld>
            <a:endParaRPr lang="zh-CN" altLang="en-US"/>
          </a:p>
        </p:txBody>
      </p:sp>
      <p:sp>
        <p:nvSpPr>
          <p:cNvPr id="6" name="页脚占位符 5">
            <a:extLst>
              <a:ext uri="{FF2B5EF4-FFF2-40B4-BE49-F238E27FC236}">
                <a16:creationId xmlns:a16="http://schemas.microsoft.com/office/drawing/2014/main" xmlns="" id="{144BE4BD-6DB2-4DF4-981D-42B25252CA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BCE029D5-AEBD-4748-A5C9-0D123DDD842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136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57DF5B34-9C77-45C5-85E9-3A015F81C8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A83B889-F396-45DA-B161-724BF9F2F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824E844D-DE4F-4FAF-BFDE-BA985070E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05ECC-05DB-4A25-8E6A-E61FCA6F5619}" type="datetimeFigureOut">
              <a:rPr lang="zh-CN" altLang="en-US" smtClean="0"/>
              <a:t>2024/10/18</a:t>
            </a:fld>
            <a:endParaRPr lang="zh-CN" altLang="en-US"/>
          </a:p>
        </p:txBody>
      </p:sp>
      <p:sp>
        <p:nvSpPr>
          <p:cNvPr id="5" name="页脚占位符 4">
            <a:extLst>
              <a:ext uri="{FF2B5EF4-FFF2-40B4-BE49-F238E27FC236}">
                <a16:creationId xmlns:a16="http://schemas.microsoft.com/office/drawing/2014/main" xmlns="" id="{DC921ED0-E56D-4194-9FFA-E75DFB455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A4ACCD2A-BB2D-4007-B138-721B1B1A3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xmlns="" id="{886C911A-9196-4F09-87BE-8803B4E812A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圆角 7">
            <a:extLst>
              <a:ext uri="{FF2B5EF4-FFF2-40B4-BE49-F238E27FC236}">
                <a16:creationId xmlns:a16="http://schemas.microsoft.com/office/drawing/2014/main" xmlns="" id="{2E8FB4BF-33B8-43C6-9F82-8C279FED7E46}"/>
              </a:ext>
            </a:extLst>
          </p:cNvPr>
          <p:cNvSpPr/>
          <p:nvPr userDrawn="1"/>
        </p:nvSpPr>
        <p:spPr>
          <a:xfrm>
            <a:off x="435426" y="551544"/>
            <a:ext cx="11306629" cy="5775778"/>
          </a:xfrm>
          <a:prstGeom prst="roundRect">
            <a:avLst>
              <a:gd name="adj" fmla="val 9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9" descr="Shape&#10;&#10;Description automatically generated with medium confidence">
            <a:extLst>
              <a:ext uri="{FF2B5EF4-FFF2-40B4-BE49-F238E27FC236}">
                <a16:creationId xmlns:a16="http://schemas.microsoft.com/office/drawing/2014/main" xmlns="" id="{3A4F239F-98D2-41E5-8917-E3D64B75A30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78163" y="238539"/>
            <a:ext cx="1208135" cy="1208135"/>
          </a:xfrm>
          <a:prstGeom prst="rect">
            <a:avLst/>
          </a:prstGeom>
        </p:spPr>
      </p:pic>
    </p:spTree>
    <p:extLst>
      <p:ext uri="{BB962C8B-B14F-4D97-AF65-F5344CB8AC3E}">
        <p14:creationId xmlns:p14="http://schemas.microsoft.com/office/powerpoint/2010/main" val="1537587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1.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xmlns=""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xmlns=""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xmlns=""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xmlns=""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xmlns=""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xmlns=""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xmlns=""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xmlns=""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xmlns=""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xmlns=""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xmlns=""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xmlns=""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xmlns=""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xmlns=""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xmlns=""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xmlns=""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xmlns=""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xmlns=""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xmlns=""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xmlns=""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xmlns=""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xmlns=""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xmlns=""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xmlns=""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xmlns=""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xmlns=""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xmlns=""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xmlns=""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xmlns=""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xmlns=""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xmlns=""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xmlns=""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descr="Letters and numbers on a screen&#10;&#10;Description automatically generated with medium confidence">
            <a:extLst>
              <a:ext uri="{FF2B5EF4-FFF2-40B4-BE49-F238E27FC236}">
                <a16:creationId xmlns:a16="http://schemas.microsoft.com/office/drawing/2014/main" xmlns="" id="{F6CD0D13-2578-4710-968B-4699889382F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45799" y="3022567"/>
            <a:ext cx="5417180" cy="1016934"/>
          </a:xfrm>
          <a:prstGeom prst="rect">
            <a:avLst/>
          </a:prstGeom>
        </p:spPr>
      </p:pic>
    </p:spTree>
    <p:extLst>
      <p:ext uri="{BB962C8B-B14F-4D97-AF65-F5344CB8AC3E}">
        <p14:creationId xmlns:p14="http://schemas.microsoft.com/office/powerpoint/2010/main" val="452093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61AE65C-8C99-4280-A3FB-0816BCBE4B44}"/>
              </a:ext>
            </a:extLst>
          </p:cNvPr>
          <p:cNvSpPr/>
          <p:nvPr/>
        </p:nvSpPr>
        <p:spPr>
          <a:xfrm>
            <a:off x="731520" y="944880"/>
            <a:ext cx="10556240" cy="550077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xmlns="" id="{621E3F6A-218D-4081-9B14-2E9BE2D9D6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880" y="-375920"/>
            <a:ext cx="2112177" cy="4084320"/>
          </a:xfrm>
          <a:prstGeom prst="rect">
            <a:avLst/>
          </a:prstGeom>
        </p:spPr>
      </p:pic>
      <p:pic>
        <p:nvPicPr>
          <p:cNvPr id="8" name="Picture 7" descr="Icon&#10;&#10;Description automatically generated">
            <a:extLst>
              <a:ext uri="{FF2B5EF4-FFF2-40B4-BE49-F238E27FC236}">
                <a16:creationId xmlns:a16="http://schemas.microsoft.com/office/drawing/2014/main" xmlns="" id="{764A3D07-8E3C-471A-A5EF-BBF8855F9E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0400" y="-375920"/>
            <a:ext cx="2112177" cy="4084320"/>
          </a:xfrm>
          <a:prstGeom prst="rect">
            <a:avLst/>
          </a:prstGeom>
        </p:spPr>
      </p:pic>
      <p:pic>
        <p:nvPicPr>
          <p:cNvPr id="9" name="Picture 8" descr="Icon&#10;&#10;Description automatically generated">
            <a:extLst>
              <a:ext uri="{FF2B5EF4-FFF2-40B4-BE49-F238E27FC236}">
                <a16:creationId xmlns:a16="http://schemas.microsoft.com/office/drawing/2014/main" xmlns="" id="{D434B3B5-17B5-4353-A673-011CB60B67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8823" y="-375920"/>
            <a:ext cx="2112177" cy="4084320"/>
          </a:xfrm>
          <a:prstGeom prst="rect">
            <a:avLst/>
          </a:prstGeom>
        </p:spPr>
      </p:pic>
      <p:pic>
        <p:nvPicPr>
          <p:cNvPr id="10" name="Picture 9" descr="Icon&#10;&#10;Description automatically generated">
            <a:extLst>
              <a:ext uri="{FF2B5EF4-FFF2-40B4-BE49-F238E27FC236}">
                <a16:creationId xmlns:a16="http://schemas.microsoft.com/office/drawing/2014/main" xmlns="" id="{E8A9708B-A528-4C13-B0AC-137063288B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6960" y="-375920"/>
            <a:ext cx="2112177" cy="4084320"/>
          </a:xfrm>
          <a:prstGeom prst="rect">
            <a:avLst/>
          </a:prstGeom>
        </p:spPr>
      </p:pic>
      <p:pic>
        <p:nvPicPr>
          <p:cNvPr id="11" name="Picture 10" descr="Icon&#10;&#10;Description automatically generated">
            <a:extLst>
              <a:ext uri="{FF2B5EF4-FFF2-40B4-BE49-F238E27FC236}">
                <a16:creationId xmlns:a16="http://schemas.microsoft.com/office/drawing/2014/main" xmlns="" id="{B258E3A9-A054-47B0-A069-8D9AB318A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0320" y="-375920"/>
            <a:ext cx="2112177" cy="4084320"/>
          </a:xfrm>
          <a:prstGeom prst="rect">
            <a:avLst/>
          </a:prstGeom>
        </p:spPr>
      </p:pic>
      <p:pic>
        <p:nvPicPr>
          <p:cNvPr id="12" name="Picture 11" descr="Icon&#10;&#10;Description automatically generated">
            <a:extLst>
              <a:ext uri="{FF2B5EF4-FFF2-40B4-BE49-F238E27FC236}">
                <a16:creationId xmlns:a16="http://schemas.microsoft.com/office/drawing/2014/main" xmlns="" id="{21C0ACDC-4130-4B02-9F0A-62104DF1E0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6526" y="-375920"/>
            <a:ext cx="2112177" cy="4084320"/>
          </a:xfrm>
          <a:prstGeom prst="rect">
            <a:avLst/>
          </a:prstGeom>
        </p:spPr>
      </p:pic>
      <p:pic>
        <p:nvPicPr>
          <p:cNvPr id="13" name="Picture 12" descr="Icon&#10;&#10;Description automatically generated">
            <a:extLst>
              <a:ext uri="{FF2B5EF4-FFF2-40B4-BE49-F238E27FC236}">
                <a16:creationId xmlns:a16="http://schemas.microsoft.com/office/drawing/2014/main" xmlns="" id="{AE40511A-B675-407A-81F9-EA57DB0BDD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9031" y="-375920"/>
            <a:ext cx="2112177" cy="4084320"/>
          </a:xfrm>
          <a:prstGeom prst="rect">
            <a:avLst/>
          </a:prstGeom>
        </p:spPr>
      </p:pic>
      <p:pic>
        <p:nvPicPr>
          <p:cNvPr id="14" name="Picture 13">
            <a:extLst>
              <a:ext uri="{FF2B5EF4-FFF2-40B4-BE49-F238E27FC236}">
                <a16:creationId xmlns:a16="http://schemas.microsoft.com/office/drawing/2014/main" xmlns="" id="{4CDE8A00-3BEC-4FDB-BA27-7A6EF1BAB91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4985" b="99558" l="0" r="67742">
                        <a14:foregroundMark x1="14370" y1="88053" x2="58847" y2="95133"/>
                        <a14:foregroundMark x1="25024" y1="75664" x2="26197" y2="80088"/>
                        <a14:foregroundMark x1="26197" y1="80088" x2="26197" y2="80088"/>
                        <a14:foregroundMark x1="52493" y1="70649" x2="53079" y2="81416"/>
                        <a14:foregroundMark x1="60411" y1="74779" x2="59042" y2="75664"/>
                        <a14:foregroundMark x1="41153" y1="79204" x2="44966" y2="83038"/>
                        <a14:foregroundMark x1="46530" y1="76254" x2="46530" y2="82153"/>
                        <a14:foregroundMark x1="43402" y1="74484" x2="40274" y2="78614"/>
                        <a14:foregroundMark x1="22190" y1="73156" x2="25220" y2="76696"/>
                        <a14:foregroundMark x1="27566" y1="73009" x2="26491" y2="75369"/>
                        <a14:backgroundMark x1="13881" y1="52360" x2="59335" y2="52065"/>
                        <a14:backgroundMark x1="25024" y1="53540" x2="41251" y2="62389"/>
                        <a14:backgroundMark x1="20430" y1="52802" x2="20430" y2="63422"/>
                        <a14:backgroundMark x1="11828" y1="51622" x2="6452" y2="65339"/>
                        <a14:backgroundMark x1="1466" y1="52065" x2="2639" y2="53982"/>
                        <a14:backgroundMark x1="4008" y1="58260" x2="5083" y2="66667"/>
                        <a14:backgroundMark x1="30401" y1="84956" x2="30890" y2="85693"/>
                        <a14:backgroundMark x1="32356" y1="88791" x2="33138" y2="89823"/>
                        <a14:backgroundMark x1="13783" y1="87906" x2="14761" y2="88643"/>
                        <a14:backgroundMark x1="24536" y1="81858" x2="24536" y2="83038"/>
                        <a14:backgroundMark x1="41838" y1="91150" x2="42033" y2="90560"/>
                        <a14:backgroundMark x1="45161" y1="85693" x2="45748" y2="87611"/>
                        <a14:backgroundMark x1="43793" y1="87463" x2="43011" y2="87906"/>
                        <a14:backgroundMark x1="17498" y1="60767" x2="17889" y2="65339"/>
                        <a14:backgroundMark x1="5572" y1="77434" x2="5474" y2="79646"/>
                        <a14:backgroundMark x1="6647" y1="80383" x2="6354" y2="81416"/>
                        <a14:backgroundMark x1="7527" y1="81563" x2="7038" y2="82743"/>
                        <a14:backgroundMark x1="29521" y1="87316" x2="29619" y2="88201"/>
                        <a14:backgroundMark x1="23656" y1="86726" x2="24047" y2="86873"/>
                        <a14:backgroundMark x1="51026" y1="91593" x2="51711" y2="92035"/>
                        <a14:backgroundMark x1="47801" y1="84366" x2="47801" y2="84366"/>
                      </a14:backgroundRemoval>
                    </a14:imgEffect>
                  </a14:imgLayer>
                </a14:imgProps>
              </a:ext>
              <a:ext uri="{28A0092B-C50C-407E-A947-70E740481C1C}">
                <a14:useLocalDpi xmlns:a14="http://schemas.microsoft.com/office/drawing/2010/main" val="0"/>
              </a:ext>
            </a:extLst>
          </a:blip>
          <a:srcRect l="-1" t="45732" r="32503"/>
          <a:stretch>
            <a:fillRect/>
          </a:stretch>
        </p:blipFill>
        <p:spPr>
          <a:xfrm>
            <a:off x="0" y="5029200"/>
            <a:ext cx="4173322" cy="1925247"/>
          </a:xfrm>
          <a:prstGeom prst="rect">
            <a:avLst/>
          </a:prstGeom>
        </p:spPr>
      </p:pic>
      <p:pic>
        <p:nvPicPr>
          <p:cNvPr id="17" name="Picture 5">
            <a:extLst>
              <a:ext uri="{FF2B5EF4-FFF2-40B4-BE49-F238E27FC236}">
                <a16:creationId xmlns:a16="http://schemas.microsoft.com/office/drawing/2014/main" xmlns="" id="{F985A474-0A9C-4B1E-96E0-03FE49984A3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a:off x="10754360" y="5991823"/>
            <a:ext cx="1066800" cy="78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Icon&#10;&#10;Description automatically generated">
            <a:extLst>
              <a:ext uri="{FF2B5EF4-FFF2-40B4-BE49-F238E27FC236}">
                <a16:creationId xmlns:a16="http://schemas.microsoft.com/office/drawing/2014/main" xmlns="" id="{9AEC5017-1288-4AE3-B6FE-A348E98638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7605" y="975360"/>
            <a:ext cx="2112177" cy="4084320"/>
          </a:xfrm>
          <a:prstGeom prst="rect">
            <a:avLst/>
          </a:prstGeom>
        </p:spPr>
      </p:pic>
      <p:pic>
        <p:nvPicPr>
          <p:cNvPr id="19" name="Picture 18" descr="Icon&#10;&#10;Description automatically generated">
            <a:extLst>
              <a:ext uri="{FF2B5EF4-FFF2-40B4-BE49-F238E27FC236}">
                <a16:creationId xmlns:a16="http://schemas.microsoft.com/office/drawing/2014/main" xmlns="" id="{26F4B5C3-F791-4A77-AD7C-E1733B9D5E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9830" y="2361330"/>
            <a:ext cx="2112177" cy="4084320"/>
          </a:xfrm>
          <a:prstGeom prst="rect">
            <a:avLst/>
          </a:prstGeom>
        </p:spPr>
      </p:pic>
      <p:pic>
        <p:nvPicPr>
          <p:cNvPr id="20" name="Picture 19" descr="Icon&#10;&#10;Description automatically generated">
            <a:extLst>
              <a:ext uri="{FF2B5EF4-FFF2-40B4-BE49-F238E27FC236}">
                <a16:creationId xmlns:a16="http://schemas.microsoft.com/office/drawing/2014/main" xmlns="" id="{05F06757-74F6-44C0-8EA4-BED6A66CE0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5168" y="2422290"/>
            <a:ext cx="2112177" cy="4084320"/>
          </a:xfrm>
          <a:prstGeom prst="rect">
            <a:avLst/>
          </a:prstGeom>
        </p:spPr>
      </p:pic>
      <p:pic>
        <p:nvPicPr>
          <p:cNvPr id="21" name="Picture 20" descr="Icon&#10;&#10;Description automatically generated">
            <a:extLst>
              <a:ext uri="{FF2B5EF4-FFF2-40B4-BE49-F238E27FC236}">
                <a16:creationId xmlns:a16="http://schemas.microsoft.com/office/drawing/2014/main" xmlns="" id="{5CA99A7A-FC22-4264-B01E-0790F823D1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5847" y="2415108"/>
            <a:ext cx="2112177" cy="4084320"/>
          </a:xfrm>
          <a:prstGeom prst="rect">
            <a:avLst/>
          </a:prstGeom>
        </p:spPr>
      </p:pic>
      <p:pic>
        <p:nvPicPr>
          <p:cNvPr id="22" name="Picture 21" descr="Icon&#10;&#10;Description automatically generated">
            <a:extLst>
              <a:ext uri="{FF2B5EF4-FFF2-40B4-BE49-F238E27FC236}">
                <a16:creationId xmlns:a16="http://schemas.microsoft.com/office/drawing/2014/main" xmlns="" id="{9BC0F19D-D48C-402C-A644-A9F4A738D5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7134" y="3682130"/>
            <a:ext cx="2112177" cy="4084320"/>
          </a:xfrm>
          <a:prstGeom prst="rect">
            <a:avLst/>
          </a:prstGeom>
        </p:spPr>
      </p:pic>
      <p:pic>
        <p:nvPicPr>
          <p:cNvPr id="26" name="Picture 25">
            <a:extLst>
              <a:ext uri="{FF2B5EF4-FFF2-40B4-BE49-F238E27FC236}">
                <a16:creationId xmlns:a16="http://schemas.microsoft.com/office/drawing/2014/main" xmlns="" id="{26ECBD8C-C559-4EA5-B485-415F1A4AF3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96021" y="944880"/>
            <a:ext cx="1416450" cy="1416450"/>
          </a:xfrm>
          <a:prstGeom prst="rect">
            <a:avLst/>
          </a:prstGeom>
        </p:spPr>
      </p:pic>
      <p:cxnSp>
        <p:nvCxnSpPr>
          <p:cNvPr id="28" name="Straight Connector 27">
            <a:extLst>
              <a:ext uri="{FF2B5EF4-FFF2-40B4-BE49-F238E27FC236}">
                <a16:creationId xmlns:a16="http://schemas.microsoft.com/office/drawing/2014/main" xmlns="" id="{458B9015-87AE-4A17-9A4F-9C489D886E47}"/>
              </a:ext>
            </a:extLst>
          </p:cNvPr>
          <p:cNvCxnSpPr/>
          <p:nvPr/>
        </p:nvCxnSpPr>
        <p:spPr>
          <a:xfrm>
            <a:off x="731520" y="1645920"/>
            <a:ext cx="15341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2C0CCA0D-192C-46EE-A451-06282BB8AF59}"/>
              </a:ext>
            </a:extLst>
          </p:cNvPr>
          <p:cNvSpPr txBox="1"/>
          <p:nvPr/>
        </p:nvSpPr>
        <p:spPr>
          <a:xfrm>
            <a:off x="1158240" y="1219200"/>
            <a:ext cx="772160"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1 cm</a:t>
            </a:r>
          </a:p>
        </p:txBody>
      </p:sp>
      <p:pic>
        <p:nvPicPr>
          <p:cNvPr id="31" name="图片 1">
            <a:extLst>
              <a:ext uri="{FF2B5EF4-FFF2-40B4-BE49-F238E27FC236}">
                <a16:creationId xmlns:a16="http://schemas.microsoft.com/office/drawing/2014/main" xmlns="" id="{AAEF03F4-52DE-4A27-B36A-9DE44134FF91}"/>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8087087" y="3175870"/>
            <a:ext cx="4286880" cy="3416230"/>
          </a:xfrm>
          <a:prstGeom prst="rect">
            <a:avLst/>
          </a:prstGeom>
        </p:spPr>
      </p:pic>
      <p:sp>
        <p:nvSpPr>
          <p:cNvPr id="32" name="TextBox 31">
            <a:extLst>
              <a:ext uri="{FF2B5EF4-FFF2-40B4-BE49-F238E27FC236}">
                <a16:creationId xmlns:a16="http://schemas.microsoft.com/office/drawing/2014/main" xmlns="" id="{2DD658E5-240C-416C-8402-59D5F1194896}"/>
              </a:ext>
            </a:extLst>
          </p:cNvPr>
          <p:cNvSpPr txBox="1"/>
          <p:nvPr/>
        </p:nvSpPr>
        <p:spPr>
          <a:xfrm>
            <a:off x="8699312" y="4161679"/>
            <a:ext cx="2779009"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0" i="0" dirty="0" err="1">
                <a:solidFill>
                  <a:srgbClr val="FF0000"/>
                </a:solidFill>
                <a:effectLst/>
                <a:latin typeface="Arial" panose="020B0604020202020204" pitchFamily="34" charset="0"/>
                <a:cs typeface="Arial" panose="020B0604020202020204" pitchFamily="34" charset="0"/>
              </a:rPr>
              <a:t>Chiều</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của</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ao</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bằng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độ</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7 </a:t>
            </a:r>
            <a:r>
              <a:rPr lang="en-US" sz="2600" b="0" i="0" dirty="0" err="1">
                <a:solidFill>
                  <a:srgbClr val="FF0000"/>
                </a:solidFill>
                <a:effectLst/>
                <a:latin typeface="Arial" panose="020B0604020202020204" pitchFamily="34" charset="0"/>
                <a:cs typeface="Arial" panose="020B0604020202020204" pitchFamily="34" charset="0"/>
              </a:rPr>
              <a:t>lá</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súng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hình</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tròn</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xếp</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thẳng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hàng</a:t>
            </a:r>
            <a:r>
              <a:rPr lang="en-US" sz="2600" b="0" i="0" dirty="0">
                <a:solidFill>
                  <a:srgbClr val="FF0000"/>
                </a:solidFill>
                <a:effectLst/>
                <a:latin typeface="Arial" panose="020B0604020202020204" pitchFamily="34" charset="0"/>
                <a:cs typeface="Arial" panose="020B0604020202020204" pitchFamily="34" charset="0"/>
              </a:rPr>
              <a:t> </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xmlns="" id="{E05C21C0-B127-405F-B7BF-4BC672218DE0}"/>
              </a:ext>
            </a:extLst>
          </p:cNvPr>
          <p:cNvSpPr txBox="1"/>
          <p:nvPr/>
        </p:nvSpPr>
        <p:spPr>
          <a:xfrm>
            <a:off x="8889872" y="4538364"/>
            <a:ext cx="269252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err="1">
                <a:solidFill>
                  <a:srgbClr val="FF0000"/>
                </a:solidFill>
                <a:effectLst/>
                <a:latin typeface="Arial" panose="020B0604020202020204" pitchFamily="34" charset="0"/>
                <a:cs typeface="Arial" panose="020B0604020202020204" pitchFamily="34" charset="0"/>
              </a:rPr>
              <a:t>Chiều</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dài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cái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ao</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là</a:t>
            </a:r>
            <a:r>
              <a:rPr lang="en-US" sz="2800" b="1" i="0" dirty="0">
                <a:solidFill>
                  <a:srgbClr val="FF0000"/>
                </a:solidFill>
                <a:effectLst/>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a:solidFill>
                  <a:srgbClr val="FF0000"/>
                </a:solidFill>
                <a:effectLst/>
                <a:latin typeface="Arial" panose="020B0604020202020204" pitchFamily="34" charset="0"/>
                <a:cs typeface="Arial" panose="020B0604020202020204" pitchFamily="34" charset="0"/>
              </a:rPr>
              <a:t>7 x 1 = 7 (dm)</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8" name="图片 1">
            <a:extLst>
              <a:ext uri="{FF2B5EF4-FFF2-40B4-BE49-F238E27FC236}">
                <a16:creationId xmlns:a16="http://schemas.microsoft.com/office/drawing/2014/main" xmlns="" id="{7DA1F074-EDB3-47E8-95F4-17FC9D1555CC}"/>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00806" y="3682130"/>
            <a:ext cx="4286880" cy="3416230"/>
          </a:xfrm>
          <a:prstGeom prst="rect">
            <a:avLst/>
          </a:prstGeom>
        </p:spPr>
      </p:pic>
      <p:sp>
        <p:nvSpPr>
          <p:cNvPr id="39" name="TextBox 38">
            <a:extLst>
              <a:ext uri="{FF2B5EF4-FFF2-40B4-BE49-F238E27FC236}">
                <a16:creationId xmlns:a16="http://schemas.microsoft.com/office/drawing/2014/main" xmlns="" id="{DFD48D86-70B3-4494-A4D3-157C2533F34C}"/>
              </a:ext>
            </a:extLst>
          </p:cNvPr>
          <p:cNvSpPr txBox="1"/>
          <p:nvPr/>
        </p:nvSpPr>
        <p:spPr>
          <a:xfrm>
            <a:off x="325148" y="4691099"/>
            <a:ext cx="2779009" cy="1692771"/>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bằng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độ</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dài</a:t>
            </a:r>
            <a:r>
              <a:rPr lang="en-US" sz="2600" dirty="0">
                <a:solidFill>
                  <a:srgbClr val="FF0000"/>
                </a:solidFill>
                <a:latin typeface="Arial" panose="020B0604020202020204" pitchFamily="34" charset="0"/>
                <a:cs typeface="Arial" panose="020B0604020202020204" pitchFamily="34" charset="0"/>
              </a:rPr>
              <a:t> 4 </a:t>
            </a:r>
            <a:r>
              <a:rPr lang="en-US" sz="2600" dirty="0" err="1">
                <a:solidFill>
                  <a:srgbClr val="FF0000"/>
                </a:solidFill>
                <a:latin typeface="Arial" panose="020B0604020202020204" pitchFamily="34" charset="0"/>
                <a:cs typeface="Arial" panose="020B0604020202020204" pitchFamily="34" charset="0"/>
              </a:rPr>
              <a:t>lá</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súng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tròn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xếp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thẳng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hàng</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xmlns="" id="{86843E9E-A7A5-4BD8-B939-8322D79A2A34}"/>
              </a:ext>
            </a:extLst>
          </p:cNvPr>
          <p:cNvCxnSpPr>
            <a:cxnSpLocks/>
            <a:stCxn id="18" idx="0"/>
            <a:endCxn id="19" idx="2"/>
          </p:cNvCxnSpPr>
          <p:nvPr/>
        </p:nvCxnSpPr>
        <p:spPr>
          <a:xfrm>
            <a:off x="4413694" y="975360"/>
            <a:ext cx="12225" cy="54702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图片 1">
            <a:extLst>
              <a:ext uri="{FF2B5EF4-FFF2-40B4-BE49-F238E27FC236}">
                <a16:creationId xmlns:a16="http://schemas.microsoft.com/office/drawing/2014/main" xmlns="" id="{7DFD6273-2745-4BD7-9D98-4EFD60EE4495}"/>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34227" y="3722405"/>
            <a:ext cx="4286880" cy="3416230"/>
          </a:xfrm>
          <a:prstGeom prst="rect">
            <a:avLst/>
          </a:prstGeom>
        </p:spPr>
      </p:pic>
      <p:sp>
        <p:nvSpPr>
          <p:cNvPr id="46" name="TextBox 45">
            <a:extLst>
              <a:ext uri="{FF2B5EF4-FFF2-40B4-BE49-F238E27FC236}">
                <a16:creationId xmlns:a16="http://schemas.microsoft.com/office/drawing/2014/main" xmlns="" id="{634D69D4-2AE4-49EF-8044-F3F7B81633A3}"/>
              </a:ext>
            </a:extLst>
          </p:cNvPr>
          <p:cNvSpPr txBox="1"/>
          <p:nvPr/>
        </p:nvSpPr>
        <p:spPr>
          <a:xfrm>
            <a:off x="291727" y="4731374"/>
            <a:ext cx="2779009" cy="1292662"/>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là</a:t>
            </a:r>
            <a:r>
              <a:rPr lang="en-US" sz="2600" dirty="0">
                <a:solidFill>
                  <a:srgbClr val="FF0000"/>
                </a:solidFill>
                <a:latin typeface="Arial" panose="020B0604020202020204" pitchFamily="34" charset="0"/>
                <a:cs typeface="Arial" panose="020B0604020202020204" pitchFamily="34" charset="0"/>
              </a:rPr>
              <a:t>:</a:t>
            </a:r>
          </a:p>
          <a:p>
            <a:pPr lvl="0" algn="ctr"/>
            <a:r>
              <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4</a:t>
            </a:r>
            <a:r>
              <a:rPr kumimoji="0" lang="en-US" sz="26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x 1 = 4 (cm)</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17"/>
                                        </p:tgtEl>
                                        <p:attrNameLst>
                                          <p:attrName>r</p:attrName>
                                        </p:attrNameLst>
                                      </p:cBhvr>
                                    </p:animRot>
                                    <p:animRot by="-240000">
                                      <p:cBhvr>
                                        <p:cTn id="7" dur="650" fill="hold">
                                          <p:stCondLst>
                                            <p:cond delay="650"/>
                                          </p:stCondLst>
                                        </p:cTn>
                                        <p:tgtEl>
                                          <p:spTgt spid="17"/>
                                        </p:tgtEl>
                                        <p:attrNameLst>
                                          <p:attrName>r</p:attrName>
                                        </p:attrNameLst>
                                      </p:cBhvr>
                                    </p:animRot>
                                    <p:animRot by="240000">
                                      <p:cBhvr>
                                        <p:cTn id="8" dur="650" fill="hold">
                                          <p:stCondLst>
                                            <p:cond delay="1300"/>
                                          </p:stCondLst>
                                        </p:cTn>
                                        <p:tgtEl>
                                          <p:spTgt spid="17"/>
                                        </p:tgtEl>
                                        <p:attrNameLst>
                                          <p:attrName>r</p:attrName>
                                        </p:attrNameLst>
                                      </p:cBhvr>
                                    </p:animRot>
                                    <p:animRot by="-240000">
                                      <p:cBhvr>
                                        <p:cTn id="9" dur="650" fill="hold">
                                          <p:stCondLst>
                                            <p:cond delay="1950"/>
                                          </p:stCondLst>
                                        </p:cTn>
                                        <p:tgtEl>
                                          <p:spTgt spid="17"/>
                                        </p:tgtEl>
                                        <p:attrNameLst>
                                          <p:attrName>r</p:attrName>
                                        </p:attrNameLst>
                                      </p:cBhvr>
                                    </p:animRot>
                                    <p:animRot by="120000">
                                      <p:cBhvr>
                                        <p:cTn id="10" dur="650" fill="hold">
                                          <p:stCondLst>
                                            <p:cond delay="26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32"/>
                                        </p:tgtEl>
                                      </p:cBhvr>
                                    </p:animEffect>
                                    <p:set>
                                      <p:cBhvr>
                                        <p:cTn id="35" dur="1" fill="hold">
                                          <p:stCondLst>
                                            <p:cond delay="499"/>
                                          </p:stCondLst>
                                        </p:cTn>
                                        <p:tgtEl>
                                          <p:spTgt spid="3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04115 0.02732 L -0.04115 0.02732 C -0.04948 0.01968 -0.05743 0.01088 -0.06589 0.0044 C -0.07331 -0.00116 -0.08112 -0.00463 -0.08881 -0.00856 C -0.12279 -0.02569 -0.09623 -0.01018 -0.10717 -0.01666 C -0.11107 -0.0162 -0.11511 -0.0162 -0.11901 -0.01504 C -0.13243 -0.01134 -0.11928 -0.0118 -0.12722 -0.0118 " pathEditMode="relative" ptsTypes="AAAAAAA">
                                      <p:cBhvr>
                                        <p:cTn id="39" dur="2000" fill="hold"/>
                                        <p:tgtEl>
                                          <p:spTgt spid="26"/>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15456 -0.00023 L -0.15456 -0.00023 L -0.21407 -0.01504 C -0.21875 -0.0162 -0.22331 -0.01643 -0.22787 -0.01828 C -0.23034 -0.01944 -0.23269 -0.02083 -0.23516 -0.02153 C -0.24167 -0.02361 -0.24362 -0.02315 -0.24974 -0.02315 " pathEditMode="relative" ptsTypes="AAAAAA">
                                      <p:cBhvr>
                                        <p:cTn id="43" dur="2000" fill="hold"/>
                                        <p:tgtEl>
                                          <p:spTgt spid="26"/>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0.28178 0.00301 L -0.28178 0.00301 C -0.28412 0.00278 -0.30769 0.00185 -0.31472 -0.00046 C -0.32058 -0.00208 -0.32631 -0.00509 -0.33217 -0.00694 C -0.33724 -0.00833 -0.34245 -0.00903 -0.34766 -0.01018 C -0.34974 -0.01065 -0.35196 -0.01111 -0.35404 -0.0118 C -0.35586 -0.01227 -0.35769 -0.01319 -0.35951 -0.01342 C -0.36407 -0.01366 -0.36862 -0.01342 -0.37318 -0.01342 " pathEditMode="relative" ptsTypes="AAAAAAAA">
                                      <p:cBhvr>
                                        <p:cTn id="47" dur="2000" fill="hold"/>
                                        <p:tgtEl>
                                          <p:spTgt spid="26"/>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39701 0.00787 L -0.39701 0.00787 C -0.41003 -0.00879 -0.39831 0.00394 -0.42357 -0.00856 C -0.428 -0.01065 -0.43217 -0.01389 -0.43646 -0.01666 C -0.44011 -0.01921 -0.44362 -0.02291 -0.4474 -0.02477 C -0.44974 -0.02616 -0.45222 -0.02592 -0.45469 -0.02662 C -0.47579 -0.03078 -0.46498 -0.02778 -0.48125 -0.0331 C -0.48763 -0.03241 -0.49441 -0.03518 -0.5004 -0.03148 C -0.50248 -0.03009 -0.50222 -0.01991 -0.50222 -0.01991 " pathEditMode="relative" ptsTypes="AAAAAAAAA">
                                      <p:cBhvr>
                                        <p:cTn id="51" dur="2000" fill="hold"/>
                                        <p:tgtEl>
                                          <p:spTgt spid="26"/>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nodeType="clickEffect">
                                  <p:stCondLst>
                                    <p:cond delay="0"/>
                                  </p:stCondLst>
                                  <p:childTnLst>
                                    <p:animMotion origin="layout" path="M -0.52318 0.00301 L -0.52318 0.00301 L -0.54792 -0.01018 C -0.55339 -0.01296 -0.55912 -0.01481 -0.56446 -0.01828 C -0.56693 -0.01991 -0.56915 -0.02245 -0.57175 -0.02315 C -0.57813 -0.02523 -0.59102 -0.02639 -0.59102 -0.02639 C -0.59649 -0.02546 -0.60248 -0.02754 -0.60743 -0.02315 C -0.61081 -0.02037 -0.61224 -0.01296 -0.61381 -0.00694 C -0.6142 -0.00532 -0.61381 -0.00278 -0.6129 -0.00208 C -0.61185 -0.00092 -0.61055 -0.00208 -0.60925 -0.00208 " pathEditMode="relative" ptsTypes="AAAAAAAAAA">
                                      <p:cBhvr>
                                        <p:cTn id="55" dur="2000" fill="hold"/>
                                        <p:tgtEl>
                                          <p:spTgt spid="26"/>
                                        </p:tgtEl>
                                        <p:attrNameLst>
                                          <p:attrName>ppt_x</p:attrName>
                                          <p:attrName>ppt_y</p:attrName>
                                        </p:attrNameLst>
                                      </p:cBhvr>
                                    </p:animMotion>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0.62019 0.01273 L -0.62019 0.01273 L -0.70443 0.01088 C -0.70612 0.01088 -0.70651 0.00579 -0.70808 0.0044 C -0.71029 0.00255 -0.71537 0.00116 -0.71537 0.00116 C -0.71667 -0.00092 -0.71797 -0.00301 -0.71901 -0.00532 C -0.72006 -0.00741 -0.72058 -0.01041 -0.72175 -0.0118 C -0.72279 -0.01319 -0.7254 -0.01342 -0.7254 -0.01342 " pathEditMode="relative" ptsTypes="AAAAAAAA">
                                      <p:cBhvr>
                                        <p:cTn id="59" dur="2000" fill="hold"/>
                                        <p:tgtEl>
                                          <p:spTgt spid="26"/>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35"/>
                                        </p:tgtEl>
                                      </p:cBhvr>
                                    </p:animEffect>
                                    <p:set>
                                      <p:cBhvr>
                                        <p:cTn id="71" dur="1" fill="hold">
                                          <p:stCondLst>
                                            <p:cond delay="499"/>
                                          </p:stCondLst>
                                        </p:cTn>
                                        <p:tgtEl>
                                          <p:spTgt spid="3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1000" fill="hold"/>
                                        <p:tgtEl>
                                          <p:spTgt spid="39"/>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down)">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nodeType="clickEffect">
                                  <p:stCondLst>
                                    <p:cond delay="0"/>
                                  </p:stCondLst>
                                  <p:childTnLst>
                                    <p:animMotion origin="layout" path="M -2.91667E-6 -7.40741E-7 L -0.25989 0.00695 " pathEditMode="relative" rAng="0" ptsTypes="AA">
                                      <p:cBhvr>
                                        <p:cTn id="92" dur="2000" fill="hold"/>
                                        <p:tgtEl>
                                          <p:spTgt spid="22"/>
                                        </p:tgtEl>
                                        <p:attrNameLst>
                                          <p:attrName>ppt_x</p:attrName>
                                          <p:attrName>ppt_y</p:attrName>
                                        </p:attrNameLst>
                                      </p:cBhvr>
                                      <p:rCtr x="-12995" y="347"/>
                                    </p:animMotion>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39"/>
                                        </p:tgtEl>
                                      </p:cBhvr>
                                    </p:animEffect>
                                    <p:set>
                                      <p:cBhvr>
                                        <p:cTn id="97" dur="1" fill="hold">
                                          <p:stCondLst>
                                            <p:cond delay="499"/>
                                          </p:stCondLst>
                                        </p:cTn>
                                        <p:tgtEl>
                                          <p:spTgt spid="39"/>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38"/>
                                        </p:tgtEl>
                                      </p:cBhvr>
                                    </p:animEffect>
                                    <p:set>
                                      <p:cBhvr>
                                        <p:cTn id="100" dur="1" fill="hold">
                                          <p:stCondLst>
                                            <p:cond delay="499"/>
                                          </p:stCondLst>
                                        </p:cTn>
                                        <p:tgtEl>
                                          <p:spTgt spid="3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1000"/>
                                        <p:tgtEl>
                                          <p:spTgt spid="46"/>
                                        </p:tgtEl>
                                      </p:cBhvr>
                                    </p:animEffect>
                                    <p:anim calcmode="lin" valueType="num">
                                      <p:cBhvr>
                                        <p:cTn id="106" dur="1000" fill="hold"/>
                                        <p:tgtEl>
                                          <p:spTgt spid="46"/>
                                        </p:tgtEl>
                                        <p:attrNameLst>
                                          <p:attrName>ppt_x</p:attrName>
                                        </p:attrNameLst>
                                      </p:cBhvr>
                                      <p:tavLst>
                                        <p:tav tm="0">
                                          <p:val>
                                            <p:strVal val="#ppt_x"/>
                                          </p:val>
                                        </p:tav>
                                        <p:tav tm="100000">
                                          <p:val>
                                            <p:strVal val="#ppt_x"/>
                                          </p:val>
                                        </p:tav>
                                      </p:tavLst>
                                    </p:anim>
                                    <p:anim calcmode="lin" valueType="num">
                                      <p:cBhvr>
                                        <p:cTn id="107" dur="1000" fill="hold"/>
                                        <p:tgtEl>
                                          <p:spTgt spid="46"/>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1000"/>
                                        <p:tgtEl>
                                          <p:spTgt spid="45"/>
                                        </p:tgtEl>
                                      </p:cBhvr>
                                    </p:animEffect>
                                    <p:anim calcmode="lin" valueType="num">
                                      <p:cBhvr>
                                        <p:cTn id="111" dur="1000" fill="hold"/>
                                        <p:tgtEl>
                                          <p:spTgt spid="45"/>
                                        </p:tgtEl>
                                        <p:attrNameLst>
                                          <p:attrName>ppt_x</p:attrName>
                                        </p:attrNameLst>
                                      </p:cBhvr>
                                      <p:tavLst>
                                        <p:tav tm="0">
                                          <p:val>
                                            <p:strVal val="#ppt_x"/>
                                          </p:val>
                                        </p:tav>
                                        <p:tav tm="100000">
                                          <p:val>
                                            <p:strVal val="#ppt_x"/>
                                          </p:val>
                                        </p:tav>
                                      </p:tavLst>
                                    </p:anim>
                                    <p:anim calcmode="lin" valueType="num">
                                      <p:cBhvr>
                                        <p:cTn id="11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2" grpId="1"/>
      <p:bldP spid="35" grpId="0"/>
      <p:bldP spid="35" grpId="1"/>
      <p:bldP spid="39" grpId="0"/>
      <p:bldP spid="39" grpId="1"/>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xmlns=""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xmlns=""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xmlns=""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xmlns=""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xmlns=""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xmlns=""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xmlns=""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xmlns=""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xmlns=""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xmlns=""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xmlns=""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xmlns=""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xmlns=""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xmlns=""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xmlns=""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xmlns=""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xmlns=""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xmlns=""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xmlns=""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xmlns=""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xmlns=""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xmlns=""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xmlns=""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xmlns=""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xmlns=""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xmlns=""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xmlns=""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xmlns=""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xmlns=""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xmlns=""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xmlns=""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xmlns=""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50" name="Picture 49">
            <a:extLst>
              <a:ext uri="{FF2B5EF4-FFF2-40B4-BE49-F238E27FC236}">
                <a16:creationId xmlns:a16="http://schemas.microsoft.com/office/drawing/2014/main" xmlns="" id="{72AE39AB-808F-42BC-A571-24BAF50B3CC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24255" y="2971609"/>
            <a:ext cx="4575545" cy="1070488"/>
          </a:xfrm>
          <a:prstGeom prst="rect">
            <a:avLst/>
          </a:prstGeom>
        </p:spPr>
      </p:pic>
    </p:spTree>
    <p:extLst>
      <p:ext uri="{BB962C8B-B14F-4D97-AF65-F5344CB8AC3E}">
        <p14:creationId xmlns:p14="http://schemas.microsoft.com/office/powerpoint/2010/main" val="1923343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
            <a:extLst>
              <a:ext uri="{FF2B5EF4-FFF2-40B4-BE49-F238E27FC236}">
                <a16:creationId xmlns:a16="http://schemas.microsoft.com/office/drawing/2014/main" xmlns="" id="{85667A25-1BC8-46C4-A228-31CEA82823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8" y="433992"/>
            <a:ext cx="2159076" cy="4168760"/>
          </a:xfrm>
          <a:prstGeom prst="rect">
            <a:avLst/>
          </a:prstGeom>
        </p:spPr>
      </p:pic>
      <p:sp>
        <p:nvSpPr>
          <p:cNvPr id="15" name="TextBox 14">
            <a:extLst>
              <a:ext uri="{FF2B5EF4-FFF2-40B4-BE49-F238E27FC236}">
                <a16:creationId xmlns:a16="http://schemas.microsoft.com/office/drawing/2014/main" xmlns="" id="{92B72182-1A44-4FF4-8659-286712D5B2DD}"/>
              </a:ext>
            </a:extLst>
          </p:cNvPr>
          <p:cNvSpPr txBox="1"/>
          <p:nvPr/>
        </p:nvSpPr>
        <p:spPr>
          <a:xfrm>
            <a:off x="2810104" y="970006"/>
            <a:ext cx="8299329" cy="1077218"/>
          </a:xfrm>
          <a:custGeom>
            <a:avLst/>
            <a:gdLst>
              <a:gd name="connsiteX0" fmla="*/ 0 w 8299329"/>
              <a:gd name="connsiteY0" fmla="*/ 0 h 1077218"/>
              <a:gd name="connsiteX1" fmla="*/ 426823 w 8299329"/>
              <a:gd name="connsiteY1" fmla="*/ 0 h 1077218"/>
              <a:gd name="connsiteX2" fmla="*/ 936639 w 8299329"/>
              <a:gd name="connsiteY2" fmla="*/ 0 h 1077218"/>
              <a:gd name="connsiteX3" fmla="*/ 1280468 w 8299329"/>
              <a:gd name="connsiteY3" fmla="*/ 0 h 1077218"/>
              <a:gd name="connsiteX4" fmla="*/ 1873277 w 8299329"/>
              <a:gd name="connsiteY4" fmla="*/ 0 h 1077218"/>
              <a:gd name="connsiteX5" fmla="*/ 2300100 w 8299329"/>
              <a:gd name="connsiteY5" fmla="*/ 0 h 1077218"/>
              <a:gd name="connsiteX6" fmla="*/ 2975902 w 8299329"/>
              <a:gd name="connsiteY6" fmla="*/ 0 h 1077218"/>
              <a:gd name="connsiteX7" fmla="*/ 3402725 w 8299329"/>
              <a:gd name="connsiteY7" fmla="*/ 0 h 1077218"/>
              <a:gd name="connsiteX8" fmla="*/ 3995534 w 8299329"/>
              <a:gd name="connsiteY8" fmla="*/ 0 h 1077218"/>
              <a:gd name="connsiteX9" fmla="*/ 4422357 w 8299329"/>
              <a:gd name="connsiteY9" fmla="*/ 0 h 1077218"/>
              <a:gd name="connsiteX10" fmla="*/ 4849179 w 8299329"/>
              <a:gd name="connsiteY10" fmla="*/ 0 h 1077218"/>
              <a:gd name="connsiteX11" fmla="*/ 5358995 w 8299329"/>
              <a:gd name="connsiteY11" fmla="*/ 0 h 1077218"/>
              <a:gd name="connsiteX12" fmla="*/ 6034798 w 8299329"/>
              <a:gd name="connsiteY12" fmla="*/ 0 h 1077218"/>
              <a:gd name="connsiteX13" fmla="*/ 6461620 w 8299329"/>
              <a:gd name="connsiteY13" fmla="*/ 0 h 1077218"/>
              <a:gd name="connsiteX14" fmla="*/ 7054430 w 8299329"/>
              <a:gd name="connsiteY14" fmla="*/ 0 h 1077218"/>
              <a:gd name="connsiteX15" fmla="*/ 7564246 w 8299329"/>
              <a:gd name="connsiteY15" fmla="*/ 0 h 1077218"/>
              <a:gd name="connsiteX16" fmla="*/ 8299329 w 8299329"/>
              <a:gd name="connsiteY16" fmla="*/ 0 h 1077218"/>
              <a:gd name="connsiteX17" fmla="*/ 8299329 w 8299329"/>
              <a:gd name="connsiteY17" fmla="*/ 517065 h 1077218"/>
              <a:gd name="connsiteX18" fmla="*/ 8299329 w 8299329"/>
              <a:gd name="connsiteY18" fmla="*/ 1077218 h 1077218"/>
              <a:gd name="connsiteX19" fmla="*/ 7706520 w 8299329"/>
              <a:gd name="connsiteY19" fmla="*/ 1077218 h 1077218"/>
              <a:gd name="connsiteX20" fmla="*/ 7279697 w 8299329"/>
              <a:gd name="connsiteY20" fmla="*/ 1077218 h 1077218"/>
              <a:gd name="connsiteX21" fmla="*/ 6520901 w 8299329"/>
              <a:gd name="connsiteY21" fmla="*/ 1077218 h 1077218"/>
              <a:gd name="connsiteX22" fmla="*/ 6177072 w 8299329"/>
              <a:gd name="connsiteY22" fmla="*/ 1077218 h 1077218"/>
              <a:gd name="connsiteX23" fmla="*/ 5750249 w 8299329"/>
              <a:gd name="connsiteY23" fmla="*/ 1077218 h 1077218"/>
              <a:gd name="connsiteX24" fmla="*/ 4991454 w 8299329"/>
              <a:gd name="connsiteY24" fmla="*/ 1077218 h 1077218"/>
              <a:gd name="connsiteX25" fmla="*/ 4481638 w 8299329"/>
              <a:gd name="connsiteY25" fmla="*/ 1077218 h 1077218"/>
              <a:gd name="connsiteX26" fmla="*/ 3971822 w 8299329"/>
              <a:gd name="connsiteY26" fmla="*/ 1077218 h 1077218"/>
              <a:gd name="connsiteX27" fmla="*/ 3627992 w 8299329"/>
              <a:gd name="connsiteY27" fmla="*/ 1077218 h 1077218"/>
              <a:gd name="connsiteX28" fmla="*/ 3118176 w 8299329"/>
              <a:gd name="connsiteY28" fmla="*/ 1077218 h 1077218"/>
              <a:gd name="connsiteX29" fmla="*/ 2774347 w 8299329"/>
              <a:gd name="connsiteY29" fmla="*/ 1077218 h 1077218"/>
              <a:gd name="connsiteX30" fmla="*/ 2098545 w 8299329"/>
              <a:gd name="connsiteY30" fmla="*/ 1077218 h 1077218"/>
              <a:gd name="connsiteX31" fmla="*/ 1339749 w 8299329"/>
              <a:gd name="connsiteY31" fmla="*/ 1077218 h 1077218"/>
              <a:gd name="connsiteX32" fmla="*/ 912926 w 8299329"/>
              <a:gd name="connsiteY32" fmla="*/ 1077218 h 1077218"/>
              <a:gd name="connsiteX33" fmla="*/ 0 w 8299329"/>
              <a:gd name="connsiteY33" fmla="*/ 1077218 h 1077218"/>
              <a:gd name="connsiteX34" fmla="*/ 0 w 8299329"/>
              <a:gd name="connsiteY34" fmla="*/ 527837 h 1077218"/>
              <a:gd name="connsiteX35" fmla="*/ 0 w 8299329"/>
              <a:gd name="connsiteY35"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99329" h="1077218" fill="none" extrusionOk="0">
                <a:moveTo>
                  <a:pt x="0" y="0"/>
                </a:moveTo>
                <a:cubicBezTo>
                  <a:pt x="145765" y="-14614"/>
                  <a:pt x="324695" y="34123"/>
                  <a:pt x="426823" y="0"/>
                </a:cubicBezTo>
                <a:cubicBezTo>
                  <a:pt x="528951" y="-34123"/>
                  <a:pt x="749479" y="29951"/>
                  <a:pt x="936639" y="0"/>
                </a:cubicBezTo>
                <a:cubicBezTo>
                  <a:pt x="1123799" y="-29951"/>
                  <a:pt x="1175014" y="1313"/>
                  <a:pt x="1280468" y="0"/>
                </a:cubicBezTo>
                <a:cubicBezTo>
                  <a:pt x="1385922" y="-1313"/>
                  <a:pt x="1693187" y="51270"/>
                  <a:pt x="1873277" y="0"/>
                </a:cubicBezTo>
                <a:cubicBezTo>
                  <a:pt x="2053367" y="-51270"/>
                  <a:pt x="2118989" y="46244"/>
                  <a:pt x="2300100" y="0"/>
                </a:cubicBezTo>
                <a:cubicBezTo>
                  <a:pt x="2481211" y="-46244"/>
                  <a:pt x="2740487" y="19658"/>
                  <a:pt x="2975902" y="0"/>
                </a:cubicBezTo>
                <a:cubicBezTo>
                  <a:pt x="3211317" y="-19658"/>
                  <a:pt x="3189808" y="46390"/>
                  <a:pt x="3402725" y="0"/>
                </a:cubicBezTo>
                <a:cubicBezTo>
                  <a:pt x="3615642" y="-46390"/>
                  <a:pt x="3740131" y="7602"/>
                  <a:pt x="3995534" y="0"/>
                </a:cubicBezTo>
                <a:cubicBezTo>
                  <a:pt x="4250937" y="-7602"/>
                  <a:pt x="4261214" y="28378"/>
                  <a:pt x="4422357" y="0"/>
                </a:cubicBezTo>
                <a:cubicBezTo>
                  <a:pt x="4583500" y="-28378"/>
                  <a:pt x="4685213" y="22382"/>
                  <a:pt x="4849179" y="0"/>
                </a:cubicBezTo>
                <a:cubicBezTo>
                  <a:pt x="5013145" y="-22382"/>
                  <a:pt x="5175489" y="25048"/>
                  <a:pt x="5358995" y="0"/>
                </a:cubicBezTo>
                <a:cubicBezTo>
                  <a:pt x="5542501" y="-25048"/>
                  <a:pt x="5890239" y="29171"/>
                  <a:pt x="6034798" y="0"/>
                </a:cubicBezTo>
                <a:cubicBezTo>
                  <a:pt x="6179357" y="-29171"/>
                  <a:pt x="6256988" y="48493"/>
                  <a:pt x="6461620" y="0"/>
                </a:cubicBezTo>
                <a:cubicBezTo>
                  <a:pt x="6666252" y="-48493"/>
                  <a:pt x="6862566" y="29946"/>
                  <a:pt x="7054430" y="0"/>
                </a:cubicBezTo>
                <a:cubicBezTo>
                  <a:pt x="7246294" y="-29946"/>
                  <a:pt x="7367819" y="31776"/>
                  <a:pt x="7564246" y="0"/>
                </a:cubicBezTo>
                <a:cubicBezTo>
                  <a:pt x="7760673" y="-31776"/>
                  <a:pt x="7950307" y="35583"/>
                  <a:pt x="8299329" y="0"/>
                </a:cubicBezTo>
                <a:cubicBezTo>
                  <a:pt x="8308275" y="185422"/>
                  <a:pt x="8243214" y="288547"/>
                  <a:pt x="8299329" y="517065"/>
                </a:cubicBezTo>
                <a:cubicBezTo>
                  <a:pt x="8355444" y="745584"/>
                  <a:pt x="8293767" y="939353"/>
                  <a:pt x="8299329" y="1077218"/>
                </a:cubicBezTo>
                <a:cubicBezTo>
                  <a:pt x="8161384" y="1147809"/>
                  <a:pt x="7832303" y="1071427"/>
                  <a:pt x="7706520" y="1077218"/>
                </a:cubicBezTo>
                <a:cubicBezTo>
                  <a:pt x="7580737" y="1083009"/>
                  <a:pt x="7448712" y="1039038"/>
                  <a:pt x="7279697" y="1077218"/>
                </a:cubicBezTo>
                <a:cubicBezTo>
                  <a:pt x="7110682" y="1115398"/>
                  <a:pt x="6835479" y="1002792"/>
                  <a:pt x="6520901" y="1077218"/>
                </a:cubicBezTo>
                <a:cubicBezTo>
                  <a:pt x="6206323" y="1151644"/>
                  <a:pt x="6324578" y="1058379"/>
                  <a:pt x="6177072" y="1077218"/>
                </a:cubicBezTo>
                <a:cubicBezTo>
                  <a:pt x="6029566" y="1096057"/>
                  <a:pt x="5912437" y="1048541"/>
                  <a:pt x="5750249" y="1077218"/>
                </a:cubicBezTo>
                <a:cubicBezTo>
                  <a:pt x="5588061" y="1105895"/>
                  <a:pt x="5303817" y="1055421"/>
                  <a:pt x="4991454" y="1077218"/>
                </a:cubicBezTo>
                <a:cubicBezTo>
                  <a:pt x="4679092" y="1099015"/>
                  <a:pt x="4659143" y="1066626"/>
                  <a:pt x="4481638" y="1077218"/>
                </a:cubicBezTo>
                <a:cubicBezTo>
                  <a:pt x="4304133" y="1087810"/>
                  <a:pt x="4103895" y="1044549"/>
                  <a:pt x="3971822" y="1077218"/>
                </a:cubicBezTo>
                <a:cubicBezTo>
                  <a:pt x="3839749" y="1109887"/>
                  <a:pt x="3790599" y="1041202"/>
                  <a:pt x="3627992" y="1077218"/>
                </a:cubicBezTo>
                <a:cubicBezTo>
                  <a:pt x="3465385" y="1113234"/>
                  <a:pt x="3268849" y="1037383"/>
                  <a:pt x="3118176" y="1077218"/>
                </a:cubicBezTo>
                <a:cubicBezTo>
                  <a:pt x="2967503" y="1117053"/>
                  <a:pt x="2880397" y="1046358"/>
                  <a:pt x="2774347" y="1077218"/>
                </a:cubicBezTo>
                <a:cubicBezTo>
                  <a:pt x="2668297" y="1108078"/>
                  <a:pt x="2245785" y="1054660"/>
                  <a:pt x="2098545" y="1077218"/>
                </a:cubicBezTo>
                <a:cubicBezTo>
                  <a:pt x="1951305" y="1099776"/>
                  <a:pt x="1635880" y="1035691"/>
                  <a:pt x="1339749" y="1077218"/>
                </a:cubicBezTo>
                <a:cubicBezTo>
                  <a:pt x="1043618" y="1118745"/>
                  <a:pt x="1077575" y="1039556"/>
                  <a:pt x="912926" y="1077218"/>
                </a:cubicBezTo>
                <a:cubicBezTo>
                  <a:pt x="748277" y="1114880"/>
                  <a:pt x="199779" y="1068841"/>
                  <a:pt x="0" y="1077218"/>
                </a:cubicBezTo>
                <a:cubicBezTo>
                  <a:pt x="-40534" y="965831"/>
                  <a:pt x="764" y="676670"/>
                  <a:pt x="0" y="527837"/>
                </a:cubicBezTo>
                <a:cubicBezTo>
                  <a:pt x="-764" y="379004"/>
                  <a:pt x="16170" y="208071"/>
                  <a:pt x="0" y="0"/>
                </a:cubicBezTo>
                <a:close/>
              </a:path>
              <a:path w="8299329" h="1077218" stroke="0" extrusionOk="0">
                <a:moveTo>
                  <a:pt x="0" y="0"/>
                </a:moveTo>
                <a:cubicBezTo>
                  <a:pt x="126365" y="-27943"/>
                  <a:pt x="221041" y="36933"/>
                  <a:pt x="343829" y="0"/>
                </a:cubicBezTo>
                <a:cubicBezTo>
                  <a:pt x="466617" y="-36933"/>
                  <a:pt x="592288" y="8460"/>
                  <a:pt x="770652" y="0"/>
                </a:cubicBezTo>
                <a:cubicBezTo>
                  <a:pt x="949016" y="-8460"/>
                  <a:pt x="1268937" y="28844"/>
                  <a:pt x="1529448" y="0"/>
                </a:cubicBezTo>
                <a:cubicBezTo>
                  <a:pt x="1789959" y="-28844"/>
                  <a:pt x="1915899" y="24456"/>
                  <a:pt x="2039264" y="0"/>
                </a:cubicBezTo>
                <a:cubicBezTo>
                  <a:pt x="2162629" y="-24456"/>
                  <a:pt x="2540782" y="22061"/>
                  <a:pt x="2715066" y="0"/>
                </a:cubicBezTo>
                <a:cubicBezTo>
                  <a:pt x="2889350" y="-22061"/>
                  <a:pt x="2977852" y="12091"/>
                  <a:pt x="3224882" y="0"/>
                </a:cubicBezTo>
                <a:cubicBezTo>
                  <a:pt x="3471912" y="-12091"/>
                  <a:pt x="3480685" y="7679"/>
                  <a:pt x="3568711" y="0"/>
                </a:cubicBezTo>
                <a:cubicBezTo>
                  <a:pt x="3656737" y="-7679"/>
                  <a:pt x="3826436" y="32140"/>
                  <a:pt x="3912541" y="0"/>
                </a:cubicBezTo>
                <a:cubicBezTo>
                  <a:pt x="3998646" y="-32140"/>
                  <a:pt x="4474447" y="49677"/>
                  <a:pt x="4671337" y="0"/>
                </a:cubicBezTo>
                <a:cubicBezTo>
                  <a:pt x="4868227" y="-49677"/>
                  <a:pt x="4926378" y="42488"/>
                  <a:pt x="5181153" y="0"/>
                </a:cubicBezTo>
                <a:cubicBezTo>
                  <a:pt x="5435928" y="-42488"/>
                  <a:pt x="5454866" y="11963"/>
                  <a:pt x="5607975" y="0"/>
                </a:cubicBezTo>
                <a:cubicBezTo>
                  <a:pt x="5761084" y="-11963"/>
                  <a:pt x="6143106" y="7016"/>
                  <a:pt x="6366771" y="0"/>
                </a:cubicBezTo>
                <a:cubicBezTo>
                  <a:pt x="6590436" y="-7016"/>
                  <a:pt x="6561647" y="17295"/>
                  <a:pt x="6710600" y="0"/>
                </a:cubicBezTo>
                <a:cubicBezTo>
                  <a:pt x="6859553" y="-17295"/>
                  <a:pt x="7118411" y="17340"/>
                  <a:pt x="7220416" y="0"/>
                </a:cubicBezTo>
                <a:cubicBezTo>
                  <a:pt x="7322421" y="-17340"/>
                  <a:pt x="7473137" y="32454"/>
                  <a:pt x="7647239" y="0"/>
                </a:cubicBezTo>
                <a:cubicBezTo>
                  <a:pt x="7821341" y="-32454"/>
                  <a:pt x="8058336" y="36874"/>
                  <a:pt x="8299329" y="0"/>
                </a:cubicBezTo>
                <a:cubicBezTo>
                  <a:pt x="8321133" y="109554"/>
                  <a:pt x="8268073" y="346718"/>
                  <a:pt x="8299329" y="517065"/>
                </a:cubicBezTo>
                <a:cubicBezTo>
                  <a:pt x="8330585" y="687413"/>
                  <a:pt x="8274095" y="934074"/>
                  <a:pt x="8299329" y="1077218"/>
                </a:cubicBezTo>
                <a:cubicBezTo>
                  <a:pt x="7984604" y="1087378"/>
                  <a:pt x="7840130" y="1066087"/>
                  <a:pt x="7623526" y="1077218"/>
                </a:cubicBezTo>
                <a:cubicBezTo>
                  <a:pt x="7406922" y="1088349"/>
                  <a:pt x="7183844" y="1011274"/>
                  <a:pt x="6947724" y="1077218"/>
                </a:cubicBezTo>
                <a:cubicBezTo>
                  <a:pt x="6711604" y="1143162"/>
                  <a:pt x="6663074" y="1051409"/>
                  <a:pt x="6437908" y="1077218"/>
                </a:cubicBezTo>
                <a:cubicBezTo>
                  <a:pt x="6212742" y="1103027"/>
                  <a:pt x="6235511" y="1073244"/>
                  <a:pt x="6094079" y="1077218"/>
                </a:cubicBezTo>
                <a:cubicBezTo>
                  <a:pt x="5952647" y="1081192"/>
                  <a:pt x="5697566" y="1067548"/>
                  <a:pt x="5584263" y="1077218"/>
                </a:cubicBezTo>
                <a:cubicBezTo>
                  <a:pt x="5470960" y="1086888"/>
                  <a:pt x="5147008" y="1072304"/>
                  <a:pt x="4908460" y="1077218"/>
                </a:cubicBezTo>
                <a:cubicBezTo>
                  <a:pt x="4669912" y="1082132"/>
                  <a:pt x="4448596" y="1075600"/>
                  <a:pt x="4315651" y="1077218"/>
                </a:cubicBezTo>
                <a:cubicBezTo>
                  <a:pt x="4182706" y="1078836"/>
                  <a:pt x="3909177" y="1061137"/>
                  <a:pt x="3556855" y="1077218"/>
                </a:cubicBezTo>
                <a:cubicBezTo>
                  <a:pt x="3204533" y="1093299"/>
                  <a:pt x="3298804" y="1060878"/>
                  <a:pt x="3213026" y="1077218"/>
                </a:cubicBezTo>
                <a:cubicBezTo>
                  <a:pt x="3127248" y="1093558"/>
                  <a:pt x="2623098" y="986747"/>
                  <a:pt x="2454230" y="1077218"/>
                </a:cubicBezTo>
                <a:cubicBezTo>
                  <a:pt x="2285362" y="1167689"/>
                  <a:pt x="1941112" y="1007961"/>
                  <a:pt x="1778428" y="1077218"/>
                </a:cubicBezTo>
                <a:cubicBezTo>
                  <a:pt x="1615744" y="1146475"/>
                  <a:pt x="1434498" y="1017911"/>
                  <a:pt x="1102625" y="1077218"/>
                </a:cubicBezTo>
                <a:cubicBezTo>
                  <a:pt x="770752" y="1136525"/>
                  <a:pt x="791635" y="1029470"/>
                  <a:pt x="592809" y="1077218"/>
                </a:cubicBezTo>
                <a:cubicBezTo>
                  <a:pt x="393983" y="1124966"/>
                  <a:pt x="252037" y="1008858"/>
                  <a:pt x="0" y="1077218"/>
                </a:cubicBezTo>
                <a:cubicBezTo>
                  <a:pt x="-47443" y="938935"/>
                  <a:pt x="60259" y="670716"/>
                  <a:pt x="0" y="517065"/>
                </a:cubicBezTo>
                <a:cubicBezTo>
                  <a:pt x="-60259" y="363414"/>
                  <a:pt x="38251" y="223983"/>
                  <a:pt x="0" y="0"/>
                </a:cubicBezTo>
                <a:close/>
              </a:path>
            </a:pathLst>
          </a:custGeom>
          <a:solidFill>
            <a:schemeClr val="accent5">
              <a:lumMod val="40000"/>
              <a:lumOff val="60000"/>
            </a:schemeClr>
          </a:solidFill>
          <a:ln>
            <a:solidFill>
              <a:schemeClr val="tx1"/>
            </a:solidFill>
            <a:extLst>
              <a:ext uri="{C807C97D-BFC1-408E-A445-0C87EB9F89A2}">
                <ask:lineSketchStyleProps xmlns:ask="http://schemas.microsoft.com/office/drawing/2018/sketchyshapes" xmlns="" sd="2470363257">
                  <a:prstGeom prst="rect">
                    <a:avLst/>
                  </a:prstGeom>
                  <ask:type>
                    <ask:lineSketchScribble/>
                  </ask:type>
                </ask:lineSketchStyleProps>
              </a:ext>
            </a:extLst>
          </a:ln>
        </p:spPr>
        <p:txBody>
          <a:bodyPr wrap="square" rtlCol="0">
            <a:spAutoFit/>
          </a:bodyPr>
          <a:lstStyle/>
          <a:p>
            <a:pPr lvl="0" algn="ctr"/>
            <a:r>
              <a:rPr lang="en-US" sz="3200">
                <a:solidFill>
                  <a:prstClr val="black"/>
                </a:solidFill>
                <a:latin typeface="Calibri" panose="020F0502020204030204" pitchFamily="34" charset="0"/>
                <a:cs typeface="Calibri" panose="020F0502020204030204" pitchFamily="34" charset="0"/>
              </a:rPr>
              <a:t>Kể câu chuyện về mình đến nhà ếch và giới thiệu về nhà ếch từ bài toán 3 của tiết học.</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6" name="Picture 15">
            <a:extLst>
              <a:ext uri="{FF2B5EF4-FFF2-40B4-BE49-F238E27FC236}">
                <a16:creationId xmlns:a16="http://schemas.microsoft.com/office/drawing/2014/main" xmlns="" id="{93002874-37DC-4A16-BE64-CD8CD97DFF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4940" y="2504440"/>
            <a:ext cx="2590202" cy="2590202"/>
          </a:xfrm>
          <a:prstGeom prst="rect">
            <a:avLst/>
          </a:prstGeom>
        </p:spPr>
      </p:pic>
    </p:spTree>
    <p:extLst>
      <p:ext uri="{BB962C8B-B14F-4D97-AF65-F5344CB8AC3E}">
        <p14:creationId xmlns:p14="http://schemas.microsoft.com/office/powerpoint/2010/main" val="1689026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3">
            <a:extLst>
              <a:ext uri="{FF2B5EF4-FFF2-40B4-BE49-F238E27FC236}">
                <a16:creationId xmlns:a16="http://schemas.microsoft.com/office/drawing/2014/main" xmlns="" id="{877F39AE-30D2-448A-B2A0-57A6970AA3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7516" y="7931411"/>
            <a:ext cx="2959824" cy="2896681"/>
          </a:xfrm>
          <a:prstGeom prst="rect">
            <a:avLst/>
          </a:prstGeom>
        </p:spPr>
      </p:pic>
      <p:pic>
        <p:nvPicPr>
          <p:cNvPr id="38" name="图片 2">
            <a:extLst>
              <a:ext uri="{FF2B5EF4-FFF2-40B4-BE49-F238E27FC236}">
                <a16:creationId xmlns:a16="http://schemas.microsoft.com/office/drawing/2014/main" xmlns="" id="{18E6C29C-56D5-4AE6-8D76-01639B43C6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31" y="3922160"/>
            <a:ext cx="1462964" cy="2824702"/>
          </a:xfrm>
          <a:prstGeom prst="rect">
            <a:avLst/>
          </a:prstGeom>
        </p:spPr>
      </p:pic>
      <p:sp>
        <p:nvSpPr>
          <p:cNvPr id="39" name="TextBox 38">
            <a:extLst>
              <a:ext uri="{FF2B5EF4-FFF2-40B4-BE49-F238E27FC236}">
                <a16:creationId xmlns:a16="http://schemas.microsoft.com/office/drawing/2014/main" xmlns="" id="{DBF22AA8-07EC-47E3-BC47-69BBA3E11088}"/>
              </a:ext>
            </a:extLst>
          </p:cNvPr>
          <p:cNvSpPr txBox="1"/>
          <p:nvPr/>
        </p:nvSpPr>
        <p:spPr>
          <a:xfrm>
            <a:off x="1618595" y="970006"/>
            <a:ext cx="9490839" cy="5016758"/>
          </a:xfrm>
          <a:custGeom>
            <a:avLst/>
            <a:gdLst>
              <a:gd name="connsiteX0" fmla="*/ 0 w 9490839"/>
              <a:gd name="connsiteY0" fmla="*/ 0 h 5016758"/>
              <a:gd name="connsiteX1" fmla="*/ 688086 w 9490839"/>
              <a:gd name="connsiteY1" fmla="*/ 0 h 5016758"/>
              <a:gd name="connsiteX2" fmla="*/ 1091446 w 9490839"/>
              <a:gd name="connsiteY2" fmla="*/ 0 h 5016758"/>
              <a:gd name="connsiteX3" fmla="*/ 1874441 w 9490839"/>
              <a:gd name="connsiteY3" fmla="*/ 0 h 5016758"/>
              <a:gd name="connsiteX4" fmla="*/ 2372710 w 9490839"/>
              <a:gd name="connsiteY4" fmla="*/ 0 h 5016758"/>
              <a:gd name="connsiteX5" fmla="*/ 3060796 w 9490839"/>
              <a:gd name="connsiteY5" fmla="*/ 0 h 5016758"/>
              <a:gd name="connsiteX6" fmla="*/ 3843790 w 9490839"/>
              <a:gd name="connsiteY6" fmla="*/ 0 h 5016758"/>
              <a:gd name="connsiteX7" fmla="*/ 4436967 w 9490839"/>
              <a:gd name="connsiteY7" fmla="*/ 0 h 5016758"/>
              <a:gd name="connsiteX8" fmla="*/ 5030145 w 9490839"/>
              <a:gd name="connsiteY8" fmla="*/ 0 h 5016758"/>
              <a:gd name="connsiteX9" fmla="*/ 5623322 w 9490839"/>
              <a:gd name="connsiteY9" fmla="*/ 0 h 5016758"/>
              <a:gd name="connsiteX10" fmla="*/ 6311408 w 9490839"/>
              <a:gd name="connsiteY10" fmla="*/ 0 h 5016758"/>
              <a:gd name="connsiteX11" fmla="*/ 6904585 w 9490839"/>
              <a:gd name="connsiteY11" fmla="*/ 0 h 5016758"/>
              <a:gd name="connsiteX12" fmla="*/ 7497763 w 9490839"/>
              <a:gd name="connsiteY12" fmla="*/ 0 h 5016758"/>
              <a:gd name="connsiteX13" fmla="*/ 7806215 w 9490839"/>
              <a:gd name="connsiteY13" fmla="*/ 0 h 5016758"/>
              <a:gd name="connsiteX14" fmla="*/ 8399393 w 9490839"/>
              <a:gd name="connsiteY14" fmla="*/ 0 h 5016758"/>
              <a:gd name="connsiteX15" fmla="*/ 8707845 w 9490839"/>
              <a:gd name="connsiteY15" fmla="*/ 0 h 5016758"/>
              <a:gd name="connsiteX16" fmla="*/ 9490839 w 9490839"/>
              <a:gd name="connsiteY16" fmla="*/ 0 h 5016758"/>
              <a:gd name="connsiteX17" fmla="*/ 9490839 w 9490839"/>
              <a:gd name="connsiteY17" fmla="*/ 507250 h 5016758"/>
              <a:gd name="connsiteX18" fmla="*/ 9490839 w 9490839"/>
              <a:gd name="connsiteY18" fmla="*/ 1014500 h 5016758"/>
              <a:gd name="connsiteX19" fmla="*/ 9490839 w 9490839"/>
              <a:gd name="connsiteY19" fmla="*/ 1622085 h 5016758"/>
              <a:gd name="connsiteX20" fmla="*/ 9490839 w 9490839"/>
              <a:gd name="connsiteY20" fmla="*/ 2229670 h 5016758"/>
              <a:gd name="connsiteX21" fmla="*/ 9490839 w 9490839"/>
              <a:gd name="connsiteY21" fmla="*/ 2787088 h 5016758"/>
              <a:gd name="connsiteX22" fmla="*/ 9490839 w 9490839"/>
              <a:gd name="connsiteY22" fmla="*/ 3444840 h 5016758"/>
              <a:gd name="connsiteX23" fmla="*/ 9490839 w 9490839"/>
              <a:gd name="connsiteY23" fmla="*/ 4102593 h 5016758"/>
              <a:gd name="connsiteX24" fmla="*/ 9490839 w 9490839"/>
              <a:gd name="connsiteY24" fmla="*/ 5016758 h 5016758"/>
              <a:gd name="connsiteX25" fmla="*/ 9182387 w 9490839"/>
              <a:gd name="connsiteY25" fmla="*/ 5016758 h 5016758"/>
              <a:gd name="connsiteX26" fmla="*/ 8494301 w 9490839"/>
              <a:gd name="connsiteY26" fmla="*/ 5016758 h 5016758"/>
              <a:gd name="connsiteX27" fmla="*/ 8090940 w 9490839"/>
              <a:gd name="connsiteY27" fmla="*/ 5016758 h 5016758"/>
              <a:gd name="connsiteX28" fmla="*/ 7592671 w 9490839"/>
              <a:gd name="connsiteY28" fmla="*/ 5016758 h 5016758"/>
              <a:gd name="connsiteX29" fmla="*/ 6809677 w 9490839"/>
              <a:gd name="connsiteY29" fmla="*/ 5016758 h 5016758"/>
              <a:gd name="connsiteX30" fmla="*/ 6216500 w 9490839"/>
              <a:gd name="connsiteY30" fmla="*/ 5016758 h 5016758"/>
              <a:gd name="connsiteX31" fmla="*/ 5813139 w 9490839"/>
              <a:gd name="connsiteY31" fmla="*/ 5016758 h 5016758"/>
              <a:gd name="connsiteX32" fmla="*/ 5125053 w 9490839"/>
              <a:gd name="connsiteY32" fmla="*/ 5016758 h 5016758"/>
              <a:gd name="connsiteX33" fmla="*/ 4342059 w 9490839"/>
              <a:gd name="connsiteY33" fmla="*/ 5016758 h 5016758"/>
              <a:gd name="connsiteX34" fmla="*/ 3843790 w 9490839"/>
              <a:gd name="connsiteY34" fmla="*/ 5016758 h 5016758"/>
              <a:gd name="connsiteX35" fmla="*/ 3345521 w 9490839"/>
              <a:gd name="connsiteY35" fmla="*/ 5016758 h 5016758"/>
              <a:gd name="connsiteX36" fmla="*/ 2562527 w 9490839"/>
              <a:gd name="connsiteY36" fmla="*/ 5016758 h 5016758"/>
              <a:gd name="connsiteX37" fmla="*/ 2254074 w 9490839"/>
              <a:gd name="connsiteY37" fmla="*/ 5016758 h 5016758"/>
              <a:gd name="connsiteX38" fmla="*/ 1945622 w 9490839"/>
              <a:gd name="connsiteY38" fmla="*/ 5016758 h 5016758"/>
              <a:gd name="connsiteX39" fmla="*/ 1352445 w 9490839"/>
              <a:gd name="connsiteY39" fmla="*/ 5016758 h 5016758"/>
              <a:gd name="connsiteX40" fmla="*/ 759267 w 9490839"/>
              <a:gd name="connsiteY40" fmla="*/ 5016758 h 5016758"/>
              <a:gd name="connsiteX41" fmla="*/ 0 w 9490839"/>
              <a:gd name="connsiteY41" fmla="*/ 5016758 h 5016758"/>
              <a:gd name="connsiteX42" fmla="*/ 0 w 9490839"/>
              <a:gd name="connsiteY42" fmla="*/ 4559676 h 5016758"/>
              <a:gd name="connsiteX43" fmla="*/ 0 w 9490839"/>
              <a:gd name="connsiteY43" fmla="*/ 4002258 h 5016758"/>
              <a:gd name="connsiteX44" fmla="*/ 0 w 9490839"/>
              <a:gd name="connsiteY44" fmla="*/ 3444840 h 5016758"/>
              <a:gd name="connsiteX45" fmla="*/ 0 w 9490839"/>
              <a:gd name="connsiteY45" fmla="*/ 2837255 h 5016758"/>
              <a:gd name="connsiteX46" fmla="*/ 0 w 9490839"/>
              <a:gd name="connsiteY46" fmla="*/ 2330005 h 5016758"/>
              <a:gd name="connsiteX47" fmla="*/ 0 w 9490839"/>
              <a:gd name="connsiteY47" fmla="*/ 1772588 h 5016758"/>
              <a:gd name="connsiteX48" fmla="*/ 0 w 9490839"/>
              <a:gd name="connsiteY48" fmla="*/ 1165003 h 5016758"/>
              <a:gd name="connsiteX49" fmla="*/ 0 w 9490839"/>
              <a:gd name="connsiteY49" fmla="*/ 758088 h 5016758"/>
              <a:gd name="connsiteX50" fmla="*/ 0 w 9490839"/>
              <a:gd name="connsiteY50" fmla="*/ 0 h 501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490839" h="5016758" fill="none" extrusionOk="0">
                <a:moveTo>
                  <a:pt x="0" y="0"/>
                </a:moveTo>
                <a:cubicBezTo>
                  <a:pt x="233656" y="-69646"/>
                  <a:pt x="377085" y="11694"/>
                  <a:pt x="688086" y="0"/>
                </a:cubicBezTo>
                <a:cubicBezTo>
                  <a:pt x="999087" y="-11694"/>
                  <a:pt x="917382" y="36179"/>
                  <a:pt x="1091446" y="0"/>
                </a:cubicBezTo>
                <a:cubicBezTo>
                  <a:pt x="1265510" y="-36179"/>
                  <a:pt x="1513520" y="72309"/>
                  <a:pt x="1874441" y="0"/>
                </a:cubicBezTo>
                <a:cubicBezTo>
                  <a:pt x="2235363" y="-72309"/>
                  <a:pt x="2234819" y="58320"/>
                  <a:pt x="2372710" y="0"/>
                </a:cubicBezTo>
                <a:cubicBezTo>
                  <a:pt x="2510601" y="-58320"/>
                  <a:pt x="2769136" y="64263"/>
                  <a:pt x="3060796" y="0"/>
                </a:cubicBezTo>
                <a:cubicBezTo>
                  <a:pt x="3352456" y="-64263"/>
                  <a:pt x="3569074" y="1467"/>
                  <a:pt x="3843790" y="0"/>
                </a:cubicBezTo>
                <a:cubicBezTo>
                  <a:pt x="4118506" y="-1467"/>
                  <a:pt x="4302152" y="35200"/>
                  <a:pt x="4436967" y="0"/>
                </a:cubicBezTo>
                <a:cubicBezTo>
                  <a:pt x="4571782" y="-35200"/>
                  <a:pt x="4742782" y="28094"/>
                  <a:pt x="5030145" y="0"/>
                </a:cubicBezTo>
                <a:cubicBezTo>
                  <a:pt x="5317508" y="-28094"/>
                  <a:pt x="5474150" y="50624"/>
                  <a:pt x="5623322" y="0"/>
                </a:cubicBezTo>
                <a:cubicBezTo>
                  <a:pt x="5772494" y="-50624"/>
                  <a:pt x="6050034" y="20540"/>
                  <a:pt x="6311408" y="0"/>
                </a:cubicBezTo>
                <a:cubicBezTo>
                  <a:pt x="6572782" y="-20540"/>
                  <a:pt x="6613375" y="14184"/>
                  <a:pt x="6904585" y="0"/>
                </a:cubicBezTo>
                <a:cubicBezTo>
                  <a:pt x="7195795" y="-14184"/>
                  <a:pt x="7208164" y="70477"/>
                  <a:pt x="7497763" y="0"/>
                </a:cubicBezTo>
                <a:cubicBezTo>
                  <a:pt x="7787362" y="-70477"/>
                  <a:pt x="7711376" y="19759"/>
                  <a:pt x="7806215" y="0"/>
                </a:cubicBezTo>
                <a:cubicBezTo>
                  <a:pt x="7901054" y="-19759"/>
                  <a:pt x="8112787" y="21722"/>
                  <a:pt x="8399393" y="0"/>
                </a:cubicBezTo>
                <a:cubicBezTo>
                  <a:pt x="8685999" y="-21722"/>
                  <a:pt x="8576093" y="17913"/>
                  <a:pt x="8707845" y="0"/>
                </a:cubicBezTo>
                <a:cubicBezTo>
                  <a:pt x="8839597" y="-17913"/>
                  <a:pt x="9299465" y="24367"/>
                  <a:pt x="9490839" y="0"/>
                </a:cubicBezTo>
                <a:cubicBezTo>
                  <a:pt x="9530031" y="217360"/>
                  <a:pt x="9480426" y="403528"/>
                  <a:pt x="9490839" y="507250"/>
                </a:cubicBezTo>
                <a:cubicBezTo>
                  <a:pt x="9501252" y="610972"/>
                  <a:pt x="9460464" y="894494"/>
                  <a:pt x="9490839" y="1014500"/>
                </a:cubicBezTo>
                <a:cubicBezTo>
                  <a:pt x="9521214" y="1134506"/>
                  <a:pt x="9422223" y="1480149"/>
                  <a:pt x="9490839" y="1622085"/>
                </a:cubicBezTo>
                <a:cubicBezTo>
                  <a:pt x="9559455" y="1764021"/>
                  <a:pt x="9437490" y="2093379"/>
                  <a:pt x="9490839" y="2229670"/>
                </a:cubicBezTo>
                <a:cubicBezTo>
                  <a:pt x="9544188" y="2365962"/>
                  <a:pt x="9431621" y="2623107"/>
                  <a:pt x="9490839" y="2787088"/>
                </a:cubicBezTo>
                <a:cubicBezTo>
                  <a:pt x="9550057" y="2951069"/>
                  <a:pt x="9446191" y="3245092"/>
                  <a:pt x="9490839" y="3444840"/>
                </a:cubicBezTo>
                <a:cubicBezTo>
                  <a:pt x="9535487" y="3644588"/>
                  <a:pt x="9461214" y="3866922"/>
                  <a:pt x="9490839" y="4102593"/>
                </a:cubicBezTo>
                <a:cubicBezTo>
                  <a:pt x="9520464" y="4338264"/>
                  <a:pt x="9405893" y="4731894"/>
                  <a:pt x="9490839" y="5016758"/>
                </a:cubicBezTo>
                <a:cubicBezTo>
                  <a:pt x="9356644" y="5048625"/>
                  <a:pt x="9284703" y="5003469"/>
                  <a:pt x="9182387" y="5016758"/>
                </a:cubicBezTo>
                <a:cubicBezTo>
                  <a:pt x="9080071" y="5030047"/>
                  <a:pt x="8799938" y="5001562"/>
                  <a:pt x="8494301" y="5016758"/>
                </a:cubicBezTo>
                <a:cubicBezTo>
                  <a:pt x="8188664" y="5031954"/>
                  <a:pt x="8200346" y="4986063"/>
                  <a:pt x="8090940" y="5016758"/>
                </a:cubicBezTo>
                <a:cubicBezTo>
                  <a:pt x="7981534" y="5047453"/>
                  <a:pt x="7825950" y="5002397"/>
                  <a:pt x="7592671" y="5016758"/>
                </a:cubicBezTo>
                <a:cubicBezTo>
                  <a:pt x="7359392" y="5031119"/>
                  <a:pt x="7007317" y="4993922"/>
                  <a:pt x="6809677" y="5016758"/>
                </a:cubicBezTo>
                <a:cubicBezTo>
                  <a:pt x="6612037" y="5039594"/>
                  <a:pt x="6388379" y="4963566"/>
                  <a:pt x="6216500" y="5016758"/>
                </a:cubicBezTo>
                <a:cubicBezTo>
                  <a:pt x="6044621" y="5069950"/>
                  <a:pt x="5973571" y="4984073"/>
                  <a:pt x="5813139" y="5016758"/>
                </a:cubicBezTo>
                <a:cubicBezTo>
                  <a:pt x="5652707" y="5049443"/>
                  <a:pt x="5344406" y="4990029"/>
                  <a:pt x="5125053" y="5016758"/>
                </a:cubicBezTo>
                <a:cubicBezTo>
                  <a:pt x="4905700" y="5043487"/>
                  <a:pt x="4594634" y="4986253"/>
                  <a:pt x="4342059" y="5016758"/>
                </a:cubicBezTo>
                <a:cubicBezTo>
                  <a:pt x="4089484" y="5047263"/>
                  <a:pt x="3964514" y="4966791"/>
                  <a:pt x="3843790" y="5016758"/>
                </a:cubicBezTo>
                <a:cubicBezTo>
                  <a:pt x="3723066" y="5066725"/>
                  <a:pt x="3491868" y="4962390"/>
                  <a:pt x="3345521" y="5016758"/>
                </a:cubicBezTo>
                <a:cubicBezTo>
                  <a:pt x="3199174" y="5071126"/>
                  <a:pt x="2806077" y="4999506"/>
                  <a:pt x="2562527" y="5016758"/>
                </a:cubicBezTo>
                <a:cubicBezTo>
                  <a:pt x="2318977" y="5034010"/>
                  <a:pt x="2399600" y="5001533"/>
                  <a:pt x="2254074" y="5016758"/>
                </a:cubicBezTo>
                <a:cubicBezTo>
                  <a:pt x="2108548" y="5031983"/>
                  <a:pt x="2079507" y="5008429"/>
                  <a:pt x="1945622" y="5016758"/>
                </a:cubicBezTo>
                <a:cubicBezTo>
                  <a:pt x="1811737" y="5025087"/>
                  <a:pt x="1536147" y="4965845"/>
                  <a:pt x="1352445" y="5016758"/>
                </a:cubicBezTo>
                <a:cubicBezTo>
                  <a:pt x="1168743" y="5067671"/>
                  <a:pt x="1050559" y="5013255"/>
                  <a:pt x="759267" y="5016758"/>
                </a:cubicBezTo>
                <a:cubicBezTo>
                  <a:pt x="467975" y="5020261"/>
                  <a:pt x="253695" y="4968613"/>
                  <a:pt x="0" y="5016758"/>
                </a:cubicBezTo>
                <a:cubicBezTo>
                  <a:pt x="-26838" y="4922543"/>
                  <a:pt x="911" y="4688297"/>
                  <a:pt x="0" y="4559676"/>
                </a:cubicBezTo>
                <a:cubicBezTo>
                  <a:pt x="-911" y="4431055"/>
                  <a:pt x="47209" y="4201308"/>
                  <a:pt x="0" y="4002258"/>
                </a:cubicBezTo>
                <a:cubicBezTo>
                  <a:pt x="-47209" y="3803208"/>
                  <a:pt x="63341" y="3697766"/>
                  <a:pt x="0" y="3444840"/>
                </a:cubicBezTo>
                <a:cubicBezTo>
                  <a:pt x="-63341" y="3191914"/>
                  <a:pt x="50968" y="2961006"/>
                  <a:pt x="0" y="2837255"/>
                </a:cubicBezTo>
                <a:cubicBezTo>
                  <a:pt x="-50968" y="2713504"/>
                  <a:pt x="18218" y="2531325"/>
                  <a:pt x="0" y="2330005"/>
                </a:cubicBezTo>
                <a:cubicBezTo>
                  <a:pt x="-18218" y="2128685"/>
                  <a:pt x="20386" y="2005321"/>
                  <a:pt x="0" y="1772588"/>
                </a:cubicBezTo>
                <a:cubicBezTo>
                  <a:pt x="-20386" y="1539855"/>
                  <a:pt x="52289" y="1287829"/>
                  <a:pt x="0" y="1165003"/>
                </a:cubicBezTo>
                <a:cubicBezTo>
                  <a:pt x="-52289" y="1042177"/>
                  <a:pt x="11217" y="961116"/>
                  <a:pt x="0" y="758088"/>
                </a:cubicBezTo>
                <a:cubicBezTo>
                  <a:pt x="-11217" y="555060"/>
                  <a:pt x="88252" y="179869"/>
                  <a:pt x="0" y="0"/>
                </a:cubicBezTo>
                <a:close/>
              </a:path>
              <a:path w="9490839" h="5016758" stroke="0" extrusionOk="0">
                <a:moveTo>
                  <a:pt x="0" y="0"/>
                </a:moveTo>
                <a:cubicBezTo>
                  <a:pt x="135703" y="-6450"/>
                  <a:pt x="224407" y="2986"/>
                  <a:pt x="308452" y="0"/>
                </a:cubicBezTo>
                <a:cubicBezTo>
                  <a:pt x="392497" y="-2986"/>
                  <a:pt x="549412" y="28197"/>
                  <a:pt x="711813" y="0"/>
                </a:cubicBezTo>
                <a:cubicBezTo>
                  <a:pt x="874214" y="-28197"/>
                  <a:pt x="1266294" y="36277"/>
                  <a:pt x="1494807" y="0"/>
                </a:cubicBezTo>
                <a:cubicBezTo>
                  <a:pt x="1723320" y="-36277"/>
                  <a:pt x="1822892" y="1171"/>
                  <a:pt x="1993076" y="0"/>
                </a:cubicBezTo>
                <a:cubicBezTo>
                  <a:pt x="2163260" y="-1171"/>
                  <a:pt x="2377863" y="10127"/>
                  <a:pt x="2681162" y="0"/>
                </a:cubicBezTo>
                <a:cubicBezTo>
                  <a:pt x="2984461" y="-10127"/>
                  <a:pt x="3012043" y="51083"/>
                  <a:pt x="3179431" y="0"/>
                </a:cubicBezTo>
                <a:cubicBezTo>
                  <a:pt x="3346819" y="-51083"/>
                  <a:pt x="3424196" y="9419"/>
                  <a:pt x="3487883" y="0"/>
                </a:cubicBezTo>
                <a:cubicBezTo>
                  <a:pt x="3551570" y="-9419"/>
                  <a:pt x="3718114" y="19688"/>
                  <a:pt x="3796336" y="0"/>
                </a:cubicBezTo>
                <a:cubicBezTo>
                  <a:pt x="3874558" y="-19688"/>
                  <a:pt x="4191483" y="2631"/>
                  <a:pt x="4579330" y="0"/>
                </a:cubicBezTo>
                <a:cubicBezTo>
                  <a:pt x="4967177" y="-2631"/>
                  <a:pt x="4835998" y="47691"/>
                  <a:pt x="5077599" y="0"/>
                </a:cubicBezTo>
                <a:cubicBezTo>
                  <a:pt x="5319200" y="-47691"/>
                  <a:pt x="5329936" y="2494"/>
                  <a:pt x="5480960" y="0"/>
                </a:cubicBezTo>
                <a:cubicBezTo>
                  <a:pt x="5631984" y="-2494"/>
                  <a:pt x="5872665" y="40982"/>
                  <a:pt x="6263954" y="0"/>
                </a:cubicBezTo>
                <a:cubicBezTo>
                  <a:pt x="6655243" y="-40982"/>
                  <a:pt x="6459087" y="12222"/>
                  <a:pt x="6572406" y="0"/>
                </a:cubicBezTo>
                <a:cubicBezTo>
                  <a:pt x="6685725" y="-12222"/>
                  <a:pt x="6903249" y="43041"/>
                  <a:pt x="7070675" y="0"/>
                </a:cubicBezTo>
                <a:cubicBezTo>
                  <a:pt x="7238101" y="-43041"/>
                  <a:pt x="7355796" y="16976"/>
                  <a:pt x="7474036" y="0"/>
                </a:cubicBezTo>
                <a:cubicBezTo>
                  <a:pt x="7592276" y="-16976"/>
                  <a:pt x="7679567" y="29600"/>
                  <a:pt x="7877396" y="0"/>
                </a:cubicBezTo>
                <a:cubicBezTo>
                  <a:pt x="8075225" y="-29600"/>
                  <a:pt x="8180275" y="9398"/>
                  <a:pt x="8280757" y="0"/>
                </a:cubicBezTo>
                <a:cubicBezTo>
                  <a:pt x="8381239" y="-9398"/>
                  <a:pt x="8651466" y="43968"/>
                  <a:pt x="8779026" y="0"/>
                </a:cubicBezTo>
                <a:cubicBezTo>
                  <a:pt x="8906586" y="-43968"/>
                  <a:pt x="9200742" y="40714"/>
                  <a:pt x="9490839" y="0"/>
                </a:cubicBezTo>
                <a:cubicBezTo>
                  <a:pt x="9521758" y="190265"/>
                  <a:pt x="9489124" y="227297"/>
                  <a:pt x="9490839" y="406915"/>
                </a:cubicBezTo>
                <a:cubicBezTo>
                  <a:pt x="9492554" y="586533"/>
                  <a:pt x="9421273" y="847376"/>
                  <a:pt x="9490839" y="1064668"/>
                </a:cubicBezTo>
                <a:cubicBezTo>
                  <a:pt x="9560405" y="1281960"/>
                  <a:pt x="9439757" y="1534591"/>
                  <a:pt x="9490839" y="1722420"/>
                </a:cubicBezTo>
                <a:cubicBezTo>
                  <a:pt x="9541921" y="1910249"/>
                  <a:pt x="9458026" y="1955341"/>
                  <a:pt x="9490839" y="2179503"/>
                </a:cubicBezTo>
                <a:cubicBezTo>
                  <a:pt x="9523652" y="2403665"/>
                  <a:pt x="9455563" y="2448602"/>
                  <a:pt x="9490839" y="2586417"/>
                </a:cubicBezTo>
                <a:cubicBezTo>
                  <a:pt x="9526115" y="2724232"/>
                  <a:pt x="9457344" y="2842671"/>
                  <a:pt x="9490839" y="3093667"/>
                </a:cubicBezTo>
                <a:cubicBezTo>
                  <a:pt x="9524334" y="3344663"/>
                  <a:pt x="9464644" y="3449893"/>
                  <a:pt x="9490839" y="3600917"/>
                </a:cubicBezTo>
                <a:cubicBezTo>
                  <a:pt x="9517034" y="3751941"/>
                  <a:pt x="9431908" y="4098832"/>
                  <a:pt x="9490839" y="4258670"/>
                </a:cubicBezTo>
                <a:cubicBezTo>
                  <a:pt x="9549770" y="4418508"/>
                  <a:pt x="9462993" y="4834806"/>
                  <a:pt x="9490839" y="5016758"/>
                </a:cubicBezTo>
                <a:cubicBezTo>
                  <a:pt x="9391193" y="5033292"/>
                  <a:pt x="9266963" y="4989564"/>
                  <a:pt x="9182387" y="5016758"/>
                </a:cubicBezTo>
                <a:cubicBezTo>
                  <a:pt x="9097811" y="5043952"/>
                  <a:pt x="8790037" y="4953473"/>
                  <a:pt x="8494301" y="5016758"/>
                </a:cubicBezTo>
                <a:cubicBezTo>
                  <a:pt x="8198565" y="5080043"/>
                  <a:pt x="8210731" y="4962562"/>
                  <a:pt x="7996032" y="5016758"/>
                </a:cubicBezTo>
                <a:cubicBezTo>
                  <a:pt x="7781333" y="5070954"/>
                  <a:pt x="7629290" y="4963727"/>
                  <a:pt x="7307946" y="5016758"/>
                </a:cubicBezTo>
                <a:cubicBezTo>
                  <a:pt x="6986602" y="5069789"/>
                  <a:pt x="6698846" y="5010101"/>
                  <a:pt x="6524952" y="5016758"/>
                </a:cubicBezTo>
                <a:cubicBezTo>
                  <a:pt x="6351058" y="5023415"/>
                  <a:pt x="6119728" y="4950174"/>
                  <a:pt x="5741958" y="5016758"/>
                </a:cubicBezTo>
                <a:cubicBezTo>
                  <a:pt x="5364188" y="5083342"/>
                  <a:pt x="5129166" y="4953726"/>
                  <a:pt x="4958963" y="5016758"/>
                </a:cubicBezTo>
                <a:cubicBezTo>
                  <a:pt x="4788761" y="5079790"/>
                  <a:pt x="4384196" y="4959189"/>
                  <a:pt x="4175969" y="5016758"/>
                </a:cubicBezTo>
                <a:cubicBezTo>
                  <a:pt x="3967742" y="5074327"/>
                  <a:pt x="3972431" y="5006822"/>
                  <a:pt x="3867517" y="5016758"/>
                </a:cubicBezTo>
                <a:cubicBezTo>
                  <a:pt x="3762603" y="5026694"/>
                  <a:pt x="3474978" y="5010710"/>
                  <a:pt x="3369248" y="5016758"/>
                </a:cubicBezTo>
                <a:cubicBezTo>
                  <a:pt x="3263518" y="5022806"/>
                  <a:pt x="2967397" y="4987922"/>
                  <a:pt x="2586254" y="5016758"/>
                </a:cubicBezTo>
                <a:cubicBezTo>
                  <a:pt x="2205111" y="5045594"/>
                  <a:pt x="2415756" y="4985303"/>
                  <a:pt x="2277801" y="5016758"/>
                </a:cubicBezTo>
                <a:cubicBezTo>
                  <a:pt x="2139846" y="5048213"/>
                  <a:pt x="1907144" y="4987708"/>
                  <a:pt x="1684624" y="5016758"/>
                </a:cubicBezTo>
                <a:cubicBezTo>
                  <a:pt x="1462104" y="5045808"/>
                  <a:pt x="1479367" y="4994174"/>
                  <a:pt x="1281263" y="5016758"/>
                </a:cubicBezTo>
                <a:cubicBezTo>
                  <a:pt x="1083159" y="5039342"/>
                  <a:pt x="945117" y="4962022"/>
                  <a:pt x="782994" y="5016758"/>
                </a:cubicBezTo>
                <a:cubicBezTo>
                  <a:pt x="620871" y="5071494"/>
                  <a:pt x="359505" y="4950324"/>
                  <a:pt x="0" y="5016758"/>
                </a:cubicBezTo>
                <a:cubicBezTo>
                  <a:pt x="-20713" y="4876485"/>
                  <a:pt x="52529" y="4602691"/>
                  <a:pt x="0" y="4409173"/>
                </a:cubicBezTo>
                <a:cubicBezTo>
                  <a:pt x="-52529" y="4215655"/>
                  <a:pt x="40501" y="4146238"/>
                  <a:pt x="0" y="4002258"/>
                </a:cubicBezTo>
                <a:cubicBezTo>
                  <a:pt x="-40501" y="3858278"/>
                  <a:pt x="6206" y="3728030"/>
                  <a:pt x="0" y="3595343"/>
                </a:cubicBezTo>
                <a:cubicBezTo>
                  <a:pt x="-6206" y="3462657"/>
                  <a:pt x="23349" y="3192567"/>
                  <a:pt x="0" y="2937591"/>
                </a:cubicBezTo>
                <a:cubicBezTo>
                  <a:pt x="-23349" y="2682615"/>
                  <a:pt x="8676" y="2577387"/>
                  <a:pt x="0" y="2480508"/>
                </a:cubicBezTo>
                <a:cubicBezTo>
                  <a:pt x="-8676" y="2383629"/>
                  <a:pt x="26102" y="2041376"/>
                  <a:pt x="0" y="1923091"/>
                </a:cubicBezTo>
                <a:cubicBezTo>
                  <a:pt x="-26102" y="1804806"/>
                  <a:pt x="28533" y="1562072"/>
                  <a:pt x="0" y="1265338"/>
                </a:cubicBezTo>
                <a:cubicBezTo>
                  <a:pt x="-28533" y="968604"/>
                  <a:pt x="23358" y="975197"/>
                  <a:pt x="0" y="707920"/>
                </a:cubicBezTo>
                <a:cubicBezTo>
                  <a:pt x="-23358" y="440643"/>
                  <a:pt x="39056" y="331273"/>
                  <a:pt x="0" y="0"/>
                </a:cubicBezTo>
                <a:close/>
              </a:path>
            </a:pathLst>
          </a:custGeom>
          <a:solidFill>
            <a:schemeClr val="accent5">
              <a:lumMod val="40000"/>
              <a:lumOff val="60000"/>
            </a:schemeClr>
          </a:solidFill>
          <a:ln>
            <a:solidFill>
              <a:schemeClr val="tx1"/>
            </a:solidFill>
            <a:extLst>
              <a:ext uri="{C807C97D-BFC1-408E-A445-0C87EB9F89A2}">
                <ask:lineSketchStyleProps xmlns:ask="http://schemas.microsoft.com/office/drawing/2018/sketchyshapes" xmlns="" sd="2470363257">
                  <a:prstGeom prst="rect">
                    <a:avLst/>
                  </a:prstGeom>
                  <ask:type>
                    <ask:lineSketchScribble/>
                  </ask:type>
                </ask:lineSketchStyleProps>
              </a:ext>
            </a:extLst>
          </a:ln>
        </p:spPr>
        <p:txBody>
          <a:bodyPr wrap="square" rtlCol="0">
            <a:spAutoFit/>
          </a:bodyPr>
          <a:lstStyle/>
          <a:p>
            <a:pPr lvl="0" algn="ctr"/>
            <a:r>
              <a:rPr lang="en-US" sz="3200" b="1" u="sng" dirty="0" err="1">
                <a:solidFill>
                  <a:srgbClr val="FF0000"/>
                </a:solidFill>
                <a:latin typeface="Calibri" panose="020F0502020204030204" pitchFamily="34" charset="0"/>
                <a:cs typeface="Calibri" panose="020F0502020204030204" pitchFamily="34" charset="0"/>
              </a:rPr>
              <a:t>Bài</a:t>
            </a:r>
            <a:r>
              <a:rPr lang="en-US" sz="3200" b="1" u="sng" dirty="0">
                <a:solidFill>
                  <a:srgbClr val="FF0000"/>
                </a:solidFill>
                <a:latin typeface="Calibri" panose="020F0502020204030204" pitchFamily="34" charset="0"/>
                <a:cs typeface="Calibri" panose="020F0502020204030204" pitchFamily="34" charset="0"/>
              </a:rPr>
              <a:t> </a:t>
            </a:r>
            <a:r>
              <a:rPr lang="en-US" sz="3200" b="1" u="sng" dirty="0" err="1">
                <a:solidFill>
                  <a:srgbClr val="FF0000"/>
                </a:solidFill>
                <a:latin typeface="Calibri" panose="020F0502020204030204" pitchFamily="34" charset="0"/>
                <a:cs typeface="Calibri" panose="020F0502020204030204" pitchFamily="34" charset="0"/>
              </a:rPr>
              <a:t>mẫu</a:t>
            </a:r>
            <a:endParaRPr lang="en-US" sz="3200" b="1" u="sng" dirty="0">
              <a:solidFill>
                <a:srgbClr val="FF0000"/>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Mình hôm nay được nghỉ hè nên vừa tập thể dục vừa đến thăm nhà bạn Ếch</a:t>
            </a:r>
            <a:r>
              <a:rPr lang="en-US" sz="3200" dirty="0">
                <a:solidFill>
                  <a:prstClr val="black"/>
                </a:solidFill>
                <a:latin typeface="Calibri" panose="020F0502020204030204" pitchFamily="34" charset="0"/>
                <a:cs typeface="Calibri" panose="020F0502020204030204" pitchFamily="34" charset="0"/>
              </a:rPr>
              <a:t>.</a:t>
            </a:r>
            <a:endParaRPr lang="vi-VN" sz="3200" dirty="0">
              <a:solidFill>
                <a:prstClr val="black"/>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Nhà Ếch khá rộng và xây thành hình chữ nhật phải nhảy qua 7 chiếc lá súng có đường kính 1 dm mới hết chiều dài và 4 chiếc lá súng mới hết chiều rộng.</a:t>
            </a:r>
          </a:p>
          <a:p>
            <a:pPr lvl="0" algn="just"/>
            <a:r>
              <a:rPr lang="vi-VN" sz="3200" dirty="0">
                <a:solidFill>
                  <a:prstClr val="black"/>
                </a:solidFill>
                <a:latin typeface="Calibri" panose="020F0502020204030204" pitchFamily="34" charset="0"/>
                <a:cs typeface="Calibri" panose="020F0502020204030204" pitchFamily="34" charset="0"/>
              </a:rPr>
              <a:t>Vậy là nhà ếch dài 7</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dm và rộng 4 dm đấy</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Ếch trang trí rất nhiều vật dụng trong nhà rất đẹp, chiếc bàn uống nước có mặt hình chữ nhật, chiếc đồng hồ hình tròn trên phía sau chiếc ghế sofa...</a:t>
            </a:r>
          </a:p>
        </p:txBody>
      </p:sp>
      <p:pic>
        <p:nvPicPr>
          <p:cNvPr id="40" name="Picture 39">
            <a:extLst>
              <a:ext uri="{FF2B5EF4-FFF2-40B4-BE49-F238E27FC236}">
                <a16:creationId xmlns:a16="http://schemas.microsoft.com/office/drawing/2014/main" xmlns="" id="{B4932D17-C5BD-4799-AECA-5BB4D3F8FB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1049" y="5108028"/>
            <a:ext cx="1859504" cy="1859504"/>
          </a:xfrm>
          <a:prstGeom prst="rect">
            <a:avLst/>
          </a:prstGeom>
        </p:spPr>
      </p:pic>
    </p:spTree>
    <p:extLst>
      <p:ext uri="{BB962C8B-B14F-4D97-AF65-F5344CB8AC3E}">
        <p14:creationId xmlns:p14="http://schemas.microsoft.com/office/powerpoint/2010/main" val="3723176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42"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xmlns=""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xmlns=""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xmlns=""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xmlns=""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xmlns=""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xmlns=""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xmlns=""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xmlns=""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xmlns=""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xmlns=""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xmlns=""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xmlns=""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xmlns=""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xmlns=""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xmlns=""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xmlns=""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xmlns=""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xmlns=""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xmlns=""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xmlns=""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xmlns=""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xmlns=""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xmlns=""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xmlns=""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xmlns=""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xmlns=""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xmlns=""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xmlns=""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xmlns=""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xmlns=""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xmlns=""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xmlns=""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a:extLst>
              <a:ext uri="{FF2B5EF4-FFF2-40B4-BE49-F238E27FC236}">
                <a16:creationId xmlns:a16="http://schemas.microsoft.com/office/drawing/2014/main" xmlns="" id="{92BED32F-5A97-49A0-9D6C-4840D1411F9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954177">
            <a:off x="5980595" y="2147094"/>
            <a:ext cx="4653841" cy="2528936"/>
          </a:xfrm>
          <a:prstGeom prst="rect">
            <a:avLst/>
          </a:prstGeom>
        </p:spPr>
      </p:pic>
    </p:spTree>
    <p:extLst>
      <p:ext uri="{BB962C8B-B14F-4D97-AF65-F5344CB8AC3E}">
        <p14:creationId xmlns:p14="http://schemas.microsoft.com/office/powerpoint/2010/main" val="2913832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xmlns=""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xmlns=""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xmlns="" id="{20024EE4-9076-48A8-907F-5360FB8685CA}"/>
              </a:ext>
            </a:extLst>
          </p:cNvPr>
          <p:cNvSpPr txBox="1"/>
          <p:nvPr/>
        </p:nvSpPr>
        <p:spPr>
          <a:xfrm>
            <a:off x="2614429" y="1791692"/>
            <a:ext cx="3314352" cy="1477328"/>
          </a:xfrm>
          <a:prstGeom prst="rect">
            <a:avLst/>
          </a:prstGeom>
          <a:noFill/>
        </p:spPr>
        <p:txBody>
          <a:bodyPr wrap="square" rtlCol="0">
            <a:spAutoFit/>
          </a:bodyPr>
          <a:lstStyle/>
          <a:p>
            <a:pPr lvl="0" algn="ctr"/>
            <a:r>
              <a:rPr lang="en-US" sz="3000" b="1" dirty="0" err="1">
                <a:solidFill>
                  <a:srgbClr val="C00000"/>
                </a:solidFill>
                <a:latin typeface="Calibri" panose="020F0502020204030204" pitchFamily="34" charset="0"/>
                <a:cs typeface="Calibri" panose="020F0502020204030204" pitchFamily="34" charset="0"/>
              </a:rPr>
              <a:t>Điểm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nằm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giữa</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đoạn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thẳng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được</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gọi</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là</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gì</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pic>
        <p:nvPicPr>
          <p:cNvPr id="17" name="图片 1">
            <a:extLst>
              <a:ext uri="{FF2B5EF4-FFF2-40B4-BE49-F238E27FC236}">
                <a16:creationId xmlns:a16="http://schemas.microsoft.com/office/drawing/2014/main" xmlns=""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9" y="1791692"/>
            <a:ext cx="4915812" cy="2566026"/>
          </a:xfrm>
          <a:prstGeom prst="rect">
            <a:avLst/>
          </a:prstGeom>
        </p:spPr>
      </p:pic>
      <p:sp>
        <p:nvSpPr>
          <p:cNvPr id="18" name="TextBox 17">
            <a:extLst>
              <a:ext uri="{FF2B5EF4-FFF2-40B4-BE49-F238E27FC236}">
                <a16:creationId xmlns:a16="http://schemas.microsoft.com/office/drawing/2014/main" xmlns="" id="{5B52A05C-4D49-4309-BAF3-2AD7D83360FB}"/>
              </a:ext>
            </a:extLst>
          </p:cNvPr>
          <p:cNvSpPr txBox="1"/>
          <p:nvPr/>
        </p:nvSpPr>
        <p:spPr>
          <a:xfrm>
            <a:off x="7396435" y="2530356"/>
            <a:ext cx="3220720" cy="769441"/>
          </a:xfrm>
          <a:prstGeom prst="rect">
            <a:avLst/>
          </a:prstGeom>
          <a:noFill/>
        </p:spPr>
        <p:txBody>
          <a:bodyPr wrap="square" rtlCol="0">
            <a:spAutoFit/>
          </a:bodyPr>
          <a:lstStyle/>
          <a:p>
            <a:pPr algn="ctr"/>
            <a:r>
              <a:rPr lang="nl-NL" sz="2200" b="1" dirty="0">
                <a:solidFill>
                  <a:srgbClr val="FF0000"/>
                </a:solidFill>
                <a:latin typeface="Arial" panose="020B0604020202020204" pitchFamily="34" charset="0"/>
                <a:cs typeface="Arial" panose="020B0604020202020204" pitchFamily="34" charset="0"/>
              </a:rPr>
              <a:t>Đáp án: Trung điểm của đoạn thằng</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10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xmlns=""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xmlns=""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xmlns=""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Điểm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nằm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giữa</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đường</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srgbClr val="C00000"/>
                </a:solidFill>
                <a:effectLst/>
                <a:uLnTx/>
                <a:uFillTx/>
                <a:latin typeface="Calibri" panose="020F0502020204030204" pitchFamily="34" charset="0"/>
                <a:ea typeface="+mn-ea"/>
                <a:cs typeface="Calibri" panose="020F0502020204030204" pitchFamily="34" charset="0"/>
              </a:rPr>
              <a:t>tròn</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được</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gọi</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là</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gì</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p>
        </p:txBody>
      </p:sp>
      <p:pic>
        <p:nvPicPr>
          <p:cNvPr id="17" name="图片 1">
            <a:extLst>
              <a:ext uri="{FF2B5EF4-FFF2-40B4-BE49-F238E27FC236}">
                <a16:creationId xmlns:a16="http://schemas.microsoft.com/office/drawing/2014/main" xmlns=""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xmlns=""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Tâm</a:t>
            </a:r>
            <a:r>
              <a:rPr kumimoji="0" lang="nl-NL"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đường tròn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69707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xmlns=""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xmlns=""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xmlns=""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tròn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gấp</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mấy</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lần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bán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pic>
        <p:nvPicPr>
          <p:cNvPr id="17" name="图片 1">
            <a:extLst>
              <a:ext uri="{FF2B5EF4-FFF2-40B4-BE49-F238E27FC236}">
                <a16:creationId xmlns:a16="http://schemas.microsoft.com/office/drawing/2014/main" xmlns=""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xmlns=""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Gấp</a:t>
            </a:r>
            <a:r>
              <a:rPr kumimoji="0" lang="nl-NL" sz="3200" b="1" i="0" u="none" strike="noStrike" kern="1200" cap="none" spc="0" normalizeH="0" noProof="0">
                <a:ln>
                  <a:noFill/>
                </a:ln>
                <a:solidFill>
                  <a:srgbClr val="FF0000"/>
                </a:solidFill>
                <a:effectLst/>
                <a:uLnTx/>
                <a:uFillTx/>
                <a:latin typeface="Arial" panose="020B0604020202020204" pitchFamily="34" charset="0"/>
                <a:ea typeface="+mn-ea"/>
                <a:cs typeface="Arial" panose="020B0604020202020204" pitchFamily="34" charset="0"/>
              </a:rPr>
              <a:t> 2 lần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61689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B35E7235-5241-45D1-8D53-796DF6A116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1650" y="870857"/>
            <a:ext cx="2241239" cy="5624285"/>
          </a:xfrm>
          <a:prstGeom prst="rect">
            <a:avLst/>
          </a:prstGeom>
        </p:spPr>
      </p:pic>
      <p:pic>
        <p:nvPicPr>
          <p:cNvPr id="24" name="图片 22">
            <a:extLst>
              <a:ext uri="{FF2B5EF4-FFF2-40B4-BE49-F238E27FC236}">
                <a16:creationId xmlns:a16="http://schemas.microsoft.com/office/drawing/2014/main" xmlns="" id="{9BD5647A-5B8F-4FDC-B7B7-BCAF31705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5176" y="362858"/>
            <a:ext cx="847725" cy="829559"/>
          </a:xfrm>
          <a:prstGeom prst="rect">
            <a:avLst/>
          </a:prstGeom>
        </p:spPr>
      </p:pic>
      <p:sp>
        <p:nvSpPr>
          <p:cNvPr id="16" name="TextBox 15">
            <a:extLst>
              <a:ext uri="{FF2B5EF4-FFF2-40B4-BE49-F238E27FC236}">
                <a16:creationId xmlns:a16="http://schemas.microsoft.com/office/drawing/2014/main" xmlns="" id="{491DBE5B-A312-42BD-936C-D18951799EA5}"/>
              </a:ext>
            </a:extLst>
          </p:cNvPr>
          <p:cNvSpPr txBox="1"/>
          <p:nvPr/>
        </p:nvSpPr>
        <p:spPr>
          <a:xfrm>
            <a:off x="1397217" y="838474"/>
            <a:ext cx="90822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Thứ</a:t>
            </a:r>
            <a:r>
              <a:rPr lang="en-US" sz="4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Tư</a:t>
            </a:r>
            <a:r>
              <a:rPr kumimoji="0" lang="en-US" sz="4000" b="1" i="0" u="none" strike="noStrike" kern="1200" cap="none" spc="0" normalizeH="0" baseline="0" noProof="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ngày</a:t>
            </a:r>
            <a:r>
              <a:rPr lang="en-US" sz="4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6</a:t>
            </a:r>
            <a:r>
              <a:rPr kumimoji="0" lang="en-US" sz="4000" b="1" i="0" u="none" strike="noStrike" kern="1200" cap="none" spc="0" normalizeH="0" baseline="0" noProof="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tháng</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11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năm</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2024</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xmlns="" id="{7769BC4A-FEE1-4628-AFD5-A25C4BF1E1E8}"/>
              </a:ext>
            </a:extLst>
          </p:cNvPr>
          <p:cNvPicPr>
            <a:picLocks noChangeAspect="1"/>
          </p:cNvPicPr>
          <p:nvPr/>
        </p:nvPicPr>
        <p:blipFill>
          <a:blip r:embed="rId5"/>
          <a:stretch>
            <a:fillRect/>
          </a:stretch>
        </p:blipFill>
        <p:spPr>
          <a:xfrm>
            <a:off x="4674272" y="1446349"/>
            <a:ext cx="2499577" cy="1603387"/>
          </a:xfrm>
          <a:prstGeom prst="rect">
            <a:avLst/>
          </a:prstGeom>
        </p:spPr>
      </p:pic>
      <p:pic>
        <p:nvPicPr>
          <p:cNvPr id="5" name="Picture 4">
            <a:extLst>
              <a:ext uri="{FF2B5EF4-FFF2-40B4-BE49-F238E27FC236}">
                <a16:creationId xmlns:a16="http://schemas.microsoft.com/office/drawing/2014/main" xmlns="" id="{BA692AA6-7C9F-4022-8725-0958B50FA14A}"/>
              </a:ext>
            </a:extLst>
          </p:cNvPr>
          <p:cNvPicPr>
            <a:picLocks noChangeAspect="1"/>
          </p:cNvPicPr>
          <p:nvPr/>
        </p:nvPicPr>
        <p:blipFill>
          <a:blip r:embed="rId6"/>
          <a:stretch>
            <a:fillRect/>
          </a:stretch>
        </p:blipFill>
        <p:spPr>
          <a:xfrm>
            <a:off x="2168403" y="2248042"/>
            <a:ext cx="9205758" cy="1518036"/>
          </a:xfrm>
          <a:prstGeom prst="rect">
            <a:avLst/>
          </a:prstGeom>
        </p:spPr>
      </p:pic>
      <p:pic>
        <p:nvPicPr>
          <p:cNvPr id="7" name="Picture 6">
            <a:extLst>
              <a:ext uri="{FF2B5EF4-FFF2-40B4-BE49-F238E27FC236}">
                <a16:creationId xmlns:a16="http://schemas.microsoft.com/office/drawing/2014/main" xmlns="" id="{A4491320-7AC4-49BE-BA6F-5AAB83BBB79F}"/>
              </a:ext>
            </a:extLst>
          </p:cNvPr>
          <p:cNvPicPr>
            <a:picLocks noChangeAspect="1"/>
          </p:cNvPicPr>
          <p:nvPr/>
        </p:nvPicPr>
        <p:blipFill>
          <a:blip r:embed="rId7"/>
          <a:stretch>
            <a:fillRect/>
          </a:stretch>
        </p:blipFill>
        <p:spPr>
          <a:xfrm>
            <a:off x="4842467" y="3281404"/>
            <a:ext cx="2243522" cy="969348"/>
          </a:xfrm>
          <a:prstGeom prst="rect">
            <a:avLst/>
          </a:prstGeom>
        </p:spPr>
      </p:pic>
      <p:sp>
        <p:nvSpPr>
          <p:cNvPr id="8" name="TextBox 7">
            <a:extLst>
              <a:ext uri="{FF2B5EF4-FFF2-40B4-BE49-F238E27FC236}">
                <a16:creationId xmlns:a16="http://schemas.microsoft.com/office/drawing/2014/main" xmlns="" id="{491DBE5B-A312-42BD-936C-D18951799EA5}"/>
              </a:ext>
            </a:extLst>
          </p:cNvPr>
          <p:cNvSpPr txBox="1"/>
          <p:nvPr/>
        </p:nvSpPr>
        <p:spPr>
          <a:xfrm>
            <a:off x="3456594" y="4821703"/>
            <a:ext cx="5429828"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GV: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Bùi</a:t>
            </a:r>
            <a:r>
              <a:rPr kumimoji="0" lang="en-US" sz="3600" b="1" i="0" u="none" strike="noStrike" kern="1200" cap="none" spc="0" normalizeH="0" noProof="0" dirty="0" smtClean="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Thị</a:t>
            </a:r>
            <a:r>
              <a:rPr kumimoji="0" lang="en-US" sz="3600" b="1" i="0" u="none" strike="noStrike" kern="1200" cap="none" spc="0" normalizeH="0" noProof="0" dirty="0" smtClean="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Minh </a:t>
            </a:r>
            <a:r>
              <a:rPr kumimoji="0" lang="en-US" sz="3600" b="1" i="0" u="none" strike="noStrike" kern="1200" cap="none" spc="0" normalizeH="0" noProof="0" dirty="0" err="1" smtClean="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Hoa</a:t>
            </a:r>
            <a:endParaRPr kumimoji="0" lang="en-US" sz="3600" b="1" i="0" u="none" strike="noStrike" kern="1200" cap="none" spc="0" normalizeH="0" noProof="0" dirty="0" smtClean="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3600" b="1" baseline="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Lớp</a:t>
            </a:r>
            <a:r>
              <a:rPr lang="en-US" sz="3600" b="1" baseline="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r>
              <a:rPr lang="en-US" sz="36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3E</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727049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17"/>
                                        </p:tgtEl>
                                        <p:attrNameLst>
                                          <p:attrName>r</p:attrName>
                                        </p:attrNameLst>
                                      </p:cBhvr>
                                    </p:animRot>
                                    <p:animRot by="-240000">
                                      <p:cBhvr>
                                        <p:cTn id="17" dur="200" fill="hold">
                                          <p:stCondLst>
                                            <p:cond delay="200"/>
                                          </p:stCondLst>
                                        </p:cTn>
                                        <p:tgtEl>
                                          <p:spTgt spid="17"/>
                                        </p:tgtEl>
                                        <p:attrNameLst>
                                          <p:attrName>r</p:attrName>
                                        </p:attrNameLst>
                                      </p:cBhvr>
                                    </p:animRot>
                                    <p:animRot by="240000">
                                      <p:cBhvr>
                                        <p:cTn id="18" dur="200" fill="hold">
                                          <p:stCondLst>
                                            <p:cond delay="400"/>
                                          </p:stCondLst>
                                        </p:cTn>
                                        <p:tgtEl>
                                          <p:spTgt spid="17"/>
                                        </p:tgtEl>
                                        <p:attrNameLst>
                                          <p:attrName>r</p:attrName>
                                        </p:attrNameLst>
                                      </p:cBhvr>
                                    </p:animRot>
                                    <p:animRot by="-240000">
                                      <p:cBhvr>
                                        <p:cTn id="19" dur="200" fill="hold">
                                          <p:stCondLst>
                                            <p:cond delay="600"/>
                                          </p:stCondLst>
                                        </p:cTn>
                                        <p:tgtEl>
                                          <p:spTgt spid="17"/>
                                        </p:tgtEl>
                                        <p:attrNameLst>
                                          <p:attrName>r</p:attrName>
                                        </p:attrNameLst>
                                      </p:cBhvr>
                                    </p:animRot>
                                    <p:animRot by="120000">
                                      <p:cBhvr>
                                        <p:cTn id="20" dur="200" fill="hold">
                                          <p:stCondLst>
                                            <p:cond delay="800"/>
                                          </p:stCondLst>
                                        </p:cTn>
                                        <p:tgtEl>
                                          <p:spTgt spid="17"/>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xmlns=""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xmlns=""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xmlns=""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xmlns=""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xmlns=""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xmlns=""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xmlns=""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xmlns=""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xmlns=""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xmlns=""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xmlns=""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xmlns=""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xmlns=""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xmlns=""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xmlns=""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xmlns=""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xmlns=""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xmlns=""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xmlns=""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xmlns=""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xmlns=""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xmlns=""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xmlns=""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xmlns=""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xmlns=""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xmlns=""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xmlns=""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xmlns=""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xmlns=""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xmlns=""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xmlns=""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xmlns=""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 name="Picture 3">
            <a:extLst>
              <a:ext uri="{FF2B5EF4-FFF2-40B4-BE49-F238E27FC236}">
                <a16:creationId xmlns:a16="http://schemas.microsoft.com/office/drawing/2014/main" xmlns="" id="{98288D8B-40F8-4E13-BA6A-1A3BD5ED0911}"/>
              </a:ext>
            </a:extLst>
          </p:cNvPr>
          <p:cNvPicPr>
            <a:picLocks noChangeAspect="1"/>
          </p:cNvPicPr>
          <p:nvPr/>
        </p:nvPicPr>
        <p:blipFill>
          <a:blip r:embed="rId12"/>
          <a:stretch>
            <a:fillRect/>
          </a:stretch>
        </p:blipFill>
        <p:spPr>
          <a:xfrm>
            <a:off x="5798003" y="2798411"/>
            <a:ext cx="4865030" cy="1603387"/>
          </a:xfrm>
          <a:prstGeom prst="rect">
            <a:avLst/>
          </a:prstGeom>
        </p:spPr>
      </p:pic>
    </p:spTree>
    <p:extLst>
      <p:ext uri="{BB962C8B-B14F-4D97-AF65-F5344CB8AC3E}">
        <p14:creationId xmlns:p14="http://schemas.microsoft.com/office/powerpoint/2010/main" val="3708203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0B9B43DF-4EAF-4C72-AFA6-47B77D94D129}"/>
              </a:ext>
            </a:extLst>
          </p:cNvPr>
          <p:cNvGrpSpPr/>
          <p:nvPr/>
        </p:nvGrpSpPr>
        <p:grpSpPr>
          <a:xfrm>
            <a:off x="670560" y="782319"/>
            <a:ext cx="11074400" cy="954107"/>
            <a:chOff x="670560" y="782319"/>
            <a:chExt cx="11074400" cy="954107"/>
          </a:xfrm>
        </p:grpSpPr>
        <p:sp>
          <p:nvSpPr>
            <p:cNvPr id="2" name="TextBox 1">
              <a:extLst>
                <a:ext uri="{FF2B5EF4-FFF2-40B4-BE49-F238E27FC236}">
                  <a16:creationId xmlns:a16="http://schemas.microsoft.com/office/drawing/2014/main" xmlns="" id="{77D090F4-66DA-4F1C-B151-DEB1803BD8DB}"/>
                </a:ext>
              </a:extLst>
            </p:cNvPr>
            <p:cNvSpPr txBox="1"/>
            <p:nvPr/>
          </p:nvSpPr>
          <p:spPr>
            <a:xfrm>
              <a:off x="1229360" y="782319"/>
              <a:ext cx="10515600" cy="954107"/>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giấy</a:t>
              </a:r>
              <a:r>
                <a:rPr lang="en-US" sz="2800" dirty="0">
                  <a:latin typeface="Arial" panose="020B0604020202020204" pitchFamily="34" charset="0"/>
                  <a:cs typeface="Arial" panose="020B0604020202020204" pitchFamily="34" charset="0"/>
                </a:rPr>
                <a:t> ô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rồi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mỗi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a:t>
              </a:r>
            </a:p>
          </p:txBody>
        </p:sp>
        <p:sp>
          <p:nvSpPr>
            <p:cNvPr id="5" name="Oval 4">
              <a:extLst>
                <a:ext uri="{FF2B5EF4-FFF2-40B4-BE49-F238E27FC236}">
                  <a16:creationId xmlns:a16="http://schemas.microsoft.com/office/drawing/2014/main" xmlns=""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1</a:t>
              </a:r>
            </a:p>
          </p:txBody>
        </p:sp>
      </p:grpSp>
      <p:pic>
        <p:nvPicPr>
          <p:cNvPr id="8" name="Picture 7">
            <a:extLst>
              <a:ext uri="{FF2B5EF4-FFF2-40B4-BE49-F238E27FC236}">
                <a16:creationId xmlns:a16="http://schemas.microsoft.com/office/drawing/2014/main" xmlns="" id="{5E8E5FD0-BA23-4BE8-B119-BEFFDEC5F039}"/>
              </a:ext>
            </a:extLst>
          </p:cNvPr>
          <p:cNvPicPr>
            <a:picLocks noChangeAspect="1"/>
          </p:cNvPicPr>
          <p:nvPr/>
        </p:nvPicPr>
        <p:blipFill>
          <a:blip r:embed="rId3"/>
          <a:stretch>
            <a:fillRect/>
          </a:stretch>
        </p:blipFill>
        <p:spPr>
          <a:xfrm>
            <a:off x="2048192" y="2087740"/>
            <a:ext cx="8361863" cy="2542858"/>
          </a:xfrm>
          <a:prstGeom prst="rect">
            <a:avLst/>
          </a:prstGeom>
        </p:spPr>
      </p:pic>
      <p:pic>
        <p:nvPicPr>
          <p:cNvPr id="30" name="Picture 29">
            <a:extLst>
              <a:ext uri="{FF2B5EF4-FFF2-40B4-BE49-F238E27FC236}">
                <a16:creationId xmlns:a16="http://schemas.microsoft.com/office/drawing/2014/main" xmlns="" id="{EAA42CF1-F9EA-40CC-A85A-A436DF05A770}"/>
              </a:ext>
            </a:extLst>
          </p:cNvPr>
          <p:cNvPicPr>
            <a:picLocks noChangeAspect="1"/>
          </p:cNvPicPr>
          <p:nvPr/>
        </p:nvPicPr>
        <p:blipFill>
          <a:blip r:embed="rId4"/>
          <a:stretch>
            <a:fillRect/>
          </a:stretch>
        </p:blipFill>
        <p:spPr>
          <a:xfrm>
            <a:off x="4235223" y="3836161"/>
            <a:ext cx="3721554" cy="3021839"/>
          </a:xfrm>
          <a:prstGeom prst="rect">
            <a:avLst/>
          </a:prstGeom>
        </p:spPr>
      </p:pic>
      <p:cxnSp>
        <p:nvCxnSpPr>
          <p:cNvPr id="10" name="Straight Connector 9">
            <a:extLst>
              <a:ext uri="{FF2B5EF4-FFF2-40B4-BE49-F238E27FC236}">
                <a16:creationId xmlns:a16="http://schemas.microsoft.com/office/drawing/2014/main" xmlns="" id="{F4DAD302-504F-4AF1-9DED-1AC744613413}"/>
              </a:ext>
            </a:extLst>
          </p:cNvPr>
          <p:cNvCxnSpPr/>
          <p:nvPr/>
        </p:nvCxnSpPr>
        <p:spPr>
          <a:xfrm>
            <a:off x="2753360" y="1259372"/>
            <a:ext cx="28143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BB9E767B-18E4-411B-AC81-1AB0B5E49B94}"/>
              </a:ext>
            </a:extLst>
          </p:cNvPr>
          <p:cNvCxnSpPr>
            <a:cxnSpLocks/>
          </p:cNvCxnSpPr>
          <p:nvPr/>
        </p:nvCxnSpPr>
        <p:spPr>
          <a:xfrm>
            <a:off x="9113520" y="1259372"/>
            <a:ext cx="2113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94A9BDC8-BB2F-4979-B261-B0785CC04710}"/>
              </a:ext>
            </a:extLst>
          </p:cNvPr>
          <p:cNvCxnSpPr>
            <a:cxnSpLocks/>
          </p:cNvCxnSpPr>
          <p:nvPr/>
        </p:nvCxnSpPr>
        <p:spPr>
          <a:xfrm>
            <a:off x="1391920" y="1736426"/>
            <a:ext cx="3891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A8736CA5-85A7-4DC5-BB45-B4F68C2FF60D}"/>
              </a:ext>
            </a:extLst>
          </p:cNvPr>
          <p:cNvSpPr/>
          <p:nvPr/>
        </p:nvSpPr>
        <p:spPr>
          <a:xfrm>
            <a:off x="7956777" y="1960880"/>
            <a:ext cx="2453278" cy="27635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511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F83C0FA-F3A9-498C-9402-82222873245E}"/>
              </a:ext>
            </a:extLst>
          </p:cNvPr>
          <p:cNvSpPr txBox="1"/>
          <p:nvPr/>
        </p:nvSpPr>
        <p:spPr>
          <a:xfrm>
            <a:off x="1726931" y="715608"/>
            <a:ext cx="9266189" cy="1384995"/>
          </a:xfrm>
          <a:prstGeom prst="rect">
            <a:avLst/>
          </a:prstGeom>
          <a:noFill/>
        </p:spPr>
        <p:txBody>
          <a:bodyPr wrap="square" rtlCol="0">
            <a:spAutoFit/>
          </a:bodyPr>
          <a:lstStyle/>
          <a:p>
            <a:pPr lvl="0" algn="just"/>
            <a:r>
              <a:rPr lang="vi-VN" sz="2800" b="1" dirty="0">
                <a:solidFill>
                  <a:prstClr val="black"/>
                </a:solidFill>
                <a:latin typeface="Calibri" panose="020F0502020204030204" pitchFamily="34" charset="0"/>
                <a:cs typeface="Calibri" panose="020F0502020204030204" pitchFamily="34" charset="0"/>
              </a:rPr>
              <a:t>Một tờ giấy hình tròn được dán vào hình vuông (như hình vẽ). Biết bán kính của hình tròn là 2cm</a:t>
            </a:r>
            <a:r>
              <a:rPr lang="en-US" sz="2800" b="1" dirty="0">
                <a:solidFill>
                  <a:prstClr val="black"/>
                </a:solidFill>
                <a:latin typeface="Calibri" panose="020F0502020204030204" pitchFamily="34" charset="0"/>
                <a:cs typeface="Calibri" panose="020F0502020204030204" pitchFamily="34" charset="0"/>
              </a:rPr>
              <a:t>. </a:t>
            </a:r>
            <a:r>
              <a:rPr lang="vi-VN" sz="2800" b="1" dirty="0">
                <a:solidFill>
                  <a:prstClr val="black"/>
                </a:solidFill>
                <a:latin typeface="Calibri" panose="020F0502020204030204" pitchFamily="34" charset="0"/>
                <a:cs typeface="Calibri" panose="020F0502020204030204" pitchFamily="34" charset="0"/>
              </a:rPr>
              <a:t>Hỏi cạnh hình vuông dài bao nhiêu xăng -ti -mét?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xmlns="" id="{ED89C7AC-BADA-4890-B7C9-C1A1372A3510}"/>
              </a:ext>
            </a:extLst>
          </p:cNvPr>
          <p:cNvGrpSpPr/>
          <p:nvPr/>
        </p:nvGrpSpPr>
        <p:grpSpPr>
          <a:xfrm>
            <a:off x="752022" y="715608"/>
            <a:ext cx="776391" cy="675414"/>
            <a:chOff x="734498" y="718663"/>
            <a:chExt cx="776391" cy="675414"/>
          </a:xfrm>
        </p:grpSpPr>
        <p:sp>
          <p:nvSpPr>
            <p:cNvPr id="6" name="Isosceles Triangle 5">
              <a:extLst>
                <a:ext uri="{FF2B5EF4-FFF2-40B4-BE49-F238E27FC236}">
                  <a16:creationId xmlns:a16="http://schemas.microsoft.com/office/drawing/2014/main" xmlns="" id="{0F17B60F-326A-478F-92C6-290F09305660}"/>
                </a:ext>
              </a:extLst>
            </p:cNvPr>
            <p:cNvSpPr/>
            <p:nvPr/>
          </p:nvSpPr>
          <p:spPr>
            <a:xfrm>
              <a:off x="734498" y="718663"/>
              <a:ext cx="776391" cy="669303"/>
            </a:xfrm>
            <a:prstGeom prst="triangl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xmlns="" id="{1EB08CCC-721C-458F-A647-2AD6B53355A7}"/>
                </a:ext>
              </a:extLst>
            </p:cNvPr>
            <p:cNvSpPr txBox="1"/>
            <p:nvPr/>
          </p:nvSpPr>
          <p:spPr>
            <a:xfrm>
              <a:off x="933016" y="870857"/>
              <a:ext cx="3674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a:t>
              </a:r>
              <a:endPar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14" name="Group 13">
            <a:extLst>
              <a:ext uri="{FF2B5EF4-FFF2-40B4-BE49-F238E27FC236}">
                <a16:creationId xmlns:a16="http://schemas.microsoft.com/office/drawing/2014/main" xmlns="" id="{66495CB5-F554-490E-A8C0-2D8195054F86}"/>
              </a:ext>
            </a:extLst>
          </p:cNvPr>
          <p:cNvGrpSpPr/>
          <p:nvPr/>
        </p:nvGrpSpPr>
        <p:grpSpPr>
          <a:xfrm>
            <a:off x="752022" y="2252797"/>
            <a:ext cx="3190240" cy="2987040"/>
            <a:chOff x="8001398" y="2100603"/>
            <a:chExt cx="3190240" cy="2987040"/>
          </a:xfrm>
        </p:grpSpPr>
        <p:sp>
          <p:nvSpPr>
            <p:cNvPr id="12" name="Rectangle 11">
              <a:extLst>
                <a:ext uri="{FF2B5EF4-FFF2-40B4-BE49-F238E27FC236}">
                  <a16:creationId xmlns:a16="http://schemas.microsoft.com/office/drawing/2014/main" xmlns="" id="{D378BB07-716C-49E4-B021-E903D8006965}"/>
                </a:ext>
              </a:extLst>
            </p:cNvPr>
            <p:cNvSpPr/>
            <p:nvPr/>
          </p:nvSpPr>
          <p:spPr>
            <a:xfrm>
              <a:off x="8001398" y="2100603"/>
              <a:ext cx="3190240" cy="2987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C97567E5-35F7-48BF-8210-1FE70FD17C6B}"/>
                </a:ext>
              </a:extLst>
            </p:cNvPr>
            <p:cNvSpPr/>
            <p:nvPr/>
          </p:nvSpPr>
          <p:spPr>
            <a:xfrm>
              <a:off x="8001398" y="2100603"/>
              <a:ext cx="3190240" cy="295907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图片 2">
            <a:extLst>
              <a:ext uri="{FF2B5EF4-FFF2-40B4-BE49-F238E27FC236}">
                <a16:creationId xmlns:a16="http://schemas.microsoft.com/office/drawing/2014/main" xmlns="" id="{FE9288A3-B51F-4160-BD4B-91B0E48366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2152" y="5161317"/>
            <a:ext cx="4338667" cy="1962150"/>
          </a:xfrm>
          <a:prstGeom prst="rect">
            <a:avLst/>
          </a:prstGeom>
        </p:spPr>
      </p:pic>
      <p:grpSp>
        <p:nvGrpSpPr>
          <p:cNvPr id="20" name="Group 19">
            <a:extLst>
              <a:ext uri="{FF2B5EF4-FFF2-40B4-BE49-F238E27FC236}">
                <a16:creationId xmlns:a16="http://schemas.microsoft.com/office/drawing/2014/main" xmlns="" id="{7146949F-28C6-46C8-A887-F436A2939171}"/>
              </a:ext>
            </a:extLst>
          </p:cNvPr>
          <p:cNvGrpSpPr/>
          <p:nvPr/>
        </p:nvGrpSpPr>
        <p:grpSpPr>
          <a:xfrm>
            <a:off x="6207760" y="2909917"/>
            <a:ext cx="5232218" cy="2987040"/>
            <a:chOff x="6617505" y="3569230"/>
            <a:chExt cx="4338667" cy="2652104"/>
          </a:xfrm>
        </p:grpSpPr>
        <p:pic>
          <p:nvPicPr>
            <p:cNvPr id="21" name="图片 1">
              <a:extLst>
                <a:ext uri="{FF2B5EF4-FFF2-40B4-BE49-F238E27FC236}">
                  <a16:creationId xmlns:a16="http://schemas.microsoft.com/office/drawing/2014/main" xmlns="" id="{7633B24F-BC6D-4A0E-8AA3-3FE5B03CDEE2}"/>
                </a:ext>
              </a:extLst>
            </p:cNvPr>
            <p:cNvPicPr>
              <a:picLocks noChangeAspect="1"/>
            </p:cNvPicPr>
            <p:nvPr/>
          </p:nvPicPr>
          <p:blipFill rotWithShape="1">
            <a:blip r:embed="rId6">
              <a:extLst>
                <a:ext uri="{28A0092B-C50C-407E-A947-70E740481C1C}">
                  <a14:useLocalDpi xmlns:a14="http://schemas.microsoft.com/office/drawing/2010/main" val="0"/>
                </a:ext>
              </a:extLst>
            </a:blip>
            <a:srcRect l="34855" t="31494" r="33570" b="47742"/>
            <a:stretch/>
          </p:blipFill>
          <p:spPr>
            <a:xfrm>
              <a:off x="6617505" y="3569230"/>
              <a:ext cx="4338667" cy="2652104"/>
            </a:xfrm>
            <a:prstGeom prst="rect">
              <a:avLst/>
            </a:prstGeom>
          </p:spPr>
        </p:pic>
        <p:sp>
          <p:nvSpPr>
            <p:cNvPr id="22" name="TextBox 21">
              <a:extLst>
                <a:ext uri="{FF2B5EF4-FFF2-40B4-BE49-F238E27FC236}">
                  <a16:creationId xmlns:a16="http://schemas.microsoft.com/office/drawing/2014/main" xmlns="" id="{B4308BE7-C9DA-4DF9-817C-39F57CAD0159}"/>
                </a:ext>
              </a:extLst>
            </p:cNvPr>
            <p:cNvSpPr txBox="1"/>
            <p:nvPr/>
          </p:nvSpPr>
          <p:spPr>
            <a:xfrm>
              <a:off x="7113243" y="4562112"/>
              <a:ext cx="3177513" cy="12296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N</a:t>
              </a:r>
              <a:r>
                <a:rPr lang="nl-NL"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 vẽ và chỉ rồi nêu bán kính, đường kính hình tròn </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cxnSp>
        <p:nvCxnSpPr>
          <p:cNvPr id="26" name="Straight Connector 25">
            <a:extLst>
              <a:ext uri="{FF2B5EF4-FFF2-40B4-BE49-F238E27FC236}">
                <a16:creationId xmlns:a16="http://schemas.microsoft.com/office/drawing/2014/main" xmlns="" id="{C58D0902-372B-46E3-92F9-9ADB5CEBEAB2}"/>
              </a:ext>
            </a:extLst>
          </p:cNvPr>
          <p:cNvCxnSpPr>
            <a:cxnSpLocks/>
            <a:stCxn id="13" idx="2"/>
            <a:endCxn id="13" idx="6"/>
          </p:cNvCxnSpPr>
          <p:nvPr/>
        </p:nvCxnSpPr>
        <p:spPr>
          <a:xfrm>
            <a:off x="752022" y="3732336"/>
            <a:ext cx="319024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xmlns="" id="{45A8CD9E-2346-467E-A3C8-E519CC6386C5}"/>
              </a:ext>
            </a:extLst>
          </p:cNvPr>
          <p:cNvSpPr/>
          <p:nvPr/>
        </p:nvSpPr>
        <p:spPr>
          <a:xfrm flipH="1">
            <a:off x="2301422" y="3704385"/>
            <a:ext cx="86177" cy="736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Left Brace 27">
            <a:extLst>
              <a:ext uri="{FF2B5EF4-FFF2-40B4-BE49-F238E27FC236}">
                <a16:creationId xmlns:a16="http://schemas.microsoft.com/office/drawing/2014/main" xmlns="" id="{455E700E-D118-4579-9ADC-F235B8509499}"/>
              </a:ext>
            </a:extLst>
          </p:cNvPr>
          <p:cNvSpPr/>
          <p:nvPr/>
        </p:nvSpPr>
        <p:spPr>
          <a:xfrm rot="16200000">
            <a:off x="2235696" y="2306883"/>
            <a:ext cx="222894" cy="3190241"/>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xmlns="" id="{560ABBAD-752D-46A2-8B91-B568755E78EC}"/>
              </a:ext>
            </a:extLst>
          </p:cNvPr>
          <p:cNvSpPr txBox="1"/>
          <p:nvPr/>
        </p:nvSpPr>
        <p:spPr>
          <a:xfrm>
            <a:off x="1554480" y="4116105"/>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Đường</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0" name="Left Brace 29">
            <a:extLst>
              <a:ext uri="{FF2B5EF4-FFF2-40B4-BE49-F238E27FC236}">
                <a16:creationId xmlns:a16="http://schemas.microsoft.com/office/drawing/2014/main" xmlns="" id="{AAB1119C-659E-4502-A876-EC73DDBBE889}"/>
              </a:ext>
            </a:extLst>
          </p:cNvPr>
          <p:cNvSpPr/>
          <p:nvPr/>
        </p:nvSpPr>
        <p:spPr>
          <a:xfrm rot="5400000">
            <a:off x="3000198" y="2767571"/>
            <a:ext cx="281112" cy="1592489"/>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xmlns="" id="{30A19506-6E19-4FCC-AB21-ADD865F192EE}"/>
              </a:ext>
            </a:extLst>
          </p:cNvPr>
          <p:cNvSpPr txBox="1"/>
          <p:nvPr/>
        </p:nvSpPr>
        <p:spPr>
          <a:xfrm>
            <a:off x="2509611" y="2996724"/>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Bán</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49D49F8F-5128-4ED3-B0FC-EBF823A075B0}"/>
              </a:ext>
            </a:extLst>
          </p:cNvPr>
          <p:cNvSpPr txBox="1"/>
          <p:nvPr/>
        </p:nvSpPr>
        <p:spPr>
          <a:xfrm>
            <a:off x="1926499" y="2967119"/>
            <a:ext cx="2428509" cy="430887"/>
          </a:xfrm>
          <a:prstGeom prst="rect">
            <a:avLst/>
          </a:prstGeom>
          <a:noFill/>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2 cm</a:t>
            </a:r>
          </a:p>
        </p:txBody>
      </p:sp>
      <p:sp>
        <p:nvSpPr>
          <p:cNvPr id="33" name="TextBox 32">
            <a:extLst>
              <a:ext uri="{FF2B5EF4-FFF2-40B4-BE49-F238E27FC236}">
                <a16:creationId xmlns:a16="http://schemas.microsoft.com/office/drawing/2014/main" xmlns="" id="{BAE03662-763D-4E2A-9B46-E86CA005218A}"/>
              </a:ext>
            </a:extLst>
          </p:cNvPr>
          <p:cNvSpPr txBox="1"/>
          <p:nvPr/>
        </p:nvSpPr>
        <p:spPr>
          <a:xfrm>
            <a:off x="5103222" y="2499062"/>
            <a:ext cx="6435357" cy="954107"/>
          </a:xfrm>
          <a:prstGeom prst="rect">
            <a:avLst/>
          </a:prstGeom>
          <a:noFill/>
        </p:spPr>
        <p:txBody>
          <a:bodyPr wrap="square" rtlCol="0">
            <a:spAutoFit/>
          </a:bodyPr>
          <a:lstStyle/>
          <a:p>
            <a:pPr lvl="0"/>
            <a:r>
              <a:rPr lang="en-US" sz="2800" b="1" dirty="0">
                <a:solidFill>
                  <a:srgbClr val="ED7D31">
                    <a:lumMod val="50000"/>
                  </a:srgbClr>
                </a:solidFill>
                <a:latin typeface="Calibri" panose="020F0502020204030204" pitchFamily="34" charset="0"/>
                <a:cs typeface="Calibri" panose="020F0502020204030204" pitchFamily="34" charset="0"/>
              </a:rPr>
              <a:t>Đ</a:t>
            </a:r>
            <a:r>
              <a:rPr lang="vi-VN" sz="2800" b="1" dirty="0">
                <a:solidFill>
                  <a:srgbClr val="ED7D31">
                    <a:lumMod val="50000"/>
                  </a:srgbClr>
                </a:solidFill>
                <a:latin typeface="Calibri" panose="020F0502020204030204" pitchFamily="34" charset="0"/>
                <a:cs typeface="Calibri" panose="020F0502020204030204" pitchFamily="34" charset="0"/>
              </a:rPr>
              <a:t>ường kính hình tròn nằm khít trong hình vuông và trùng với cạnh hình vuông</a:t>
            </a:r>
            <a:r>
              <a:rPr lang="en-US" sz="2800" b="1" dirty="0">
                <a:solidFill>
                  <a:srgbClr val="ED7D31">
                    <a:lumMod val="50000"/>
                  </a:srgbClr>
                </a:solidFill>
                <a:latin typeface="Calibri" panose="020F0502020204030204" pitchFamily="34" charset="0"/>
                <a:cs typeface="Calibri" panose="020F0502020204030204" pitchFamily="34" charset="0"/>
              </a:rPr>
              <a:t>.</a:t>
            </a:r>
          </a:p>
        </p:txBody>
      </p:sp>
      <p:sp>
        <p:nvSpPr>
          <p:cNvPr id="34" name="PA_库_任意多边形 184">
            <a:extLst>
              <a:ext uri="{FF2B5EF4-FFF2-40B4-BE49-F238E27FC236}">
                <a16:creationId xmlns:a16="http://schemas.microsoft.com/office/drawing/2014/main" xmlns="" id="{B5A1FE3A-74BC-4255-9BEA-95008E52E988}"/>
              </a:ext>
            </a:extLst>
          </p:cNvPr>
          <p:cNvSpPr/>
          <p:nvPr>
            <p:custDataLst>
              <p:tags r:id="rId1"/>
            </p:custDataLst>
          </p:nvPr>
        </p:nvSpPr>
        <p:spPr>
          <a:xfrm>
            <a:off x="4453610" y="2252797"/>
            <a:ext cx="7091725" cy="1723651"/>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5" name="TextBox 34">
            <a:extLst>
              <a:ext uri="{FF2B5EF4-FFF2-40B4-BE49-F238E27FC236}">
                <a16:creationId xmlns:a16="http://schemas.microsoft.com/office/drawing/2014/main" xmlns="" id="{2AD78C8A-E384-4D5C-A781-9E116D7AD91D}"/>
              </a:ext>
            </a:extLst>
          </p:cNvPr>
          <p:cNvSpPr txBox="1"/>
          <p:nvPr/>
        </p:nvSpPr>
        <p:spPr>
          <a:xfrm>
            <a:off x="5427132" y="4610970"/>
            <a:ext cx="6588852" cy="523220"/>
          </a:xfrm>
          <a:prstGeom prst="rect">
            <a:avLst/>
          </a:prstGeom>
          <a:noFill/>
        </p:spPr>
        <p:txBody>
          <a:bodyPr wrap="square" rtlCol="0">
            <a:spAutoFit/>
          </a:bodyPr>
          <a:lstStyle/>
          <a:p>
            <a:pPr lvl="0"/>
            <a:r>
              <a:rPr lang="en-US" sz="2800" b="1" dirty="0" err="1">
                <a:solidFill>
                  <a:srgbClr val="ED7D31">
                    <a:lumMod val="50000"/>
                  </a:srgbClr>
                </a:solidFill>
                <a:latin typeface="Calibri" panose="020F0502020204030204" pitchFamily="34" charset="0"/>
                <a:cs typeface="Calibri" panose="020F0502020204030204" pitchFamily="34" charset="0"/>
              </a:rPr>
              <a:t>Vậy</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cạnh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hình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vuông</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dài</a:t>
            </a:r>
            <a:r>
              <a:rPr lang="en-US" sz="2800" b="1" dirty="0">
                <a:solidFill>
                  <a:srgbClr val="ED7D31">
                    <a:lumMod val="50000"/>
                  </a:srgbClr>
                </a:solidFill>
                <a:latin typeface="Calibri" panose="020F0502020204030204" pitchFamily="34" charset="0"/>
                <a:cs typeface="Calibri" panose="020F0502020204030204" pitchFamily="34" charset="0"/>
              </a:rPr>
              <a:t> 4 </a:t>
            </a:r>
            <a:r>
              <a:rPr lang="en-US" sz="2800" b="1" dirty="0" err="1">
                <a:solidFill>
                  <a:srgbClr val="ED7D31">
                    <a:lumMod val="50000"/>
                  </a:srgbClr>
                </a:solidFill>
                <a:latin typeface="Calibri" panose="020F0502020204030204" pitchFamily="34" charset="0"/>
                <a:cs typeface="Calibri" panose="020F0502020204030204" pitchFamily="34" charset="0"/>
              </a:rPr>
              <a:t>xăng-ti-mét</a:t>
            </a:r>
            <a:endParaRPr kumimoji="0" lang="en-US" sz="2800" b="1"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mn-ea"/>
              <a:cs typeface="Calibri" panose="020F0502020204030204" pitchFamily="34" charset="0"/>
            </a:endParaRPr>
          </a:p>
        </p:txBody>
      </p:sp>
      <p:sp>
        <p:nvSpPr>
          <p:cNvPr id="36" name="PA_库_任意多边形 184">
            <a:extLst>
              <a:ext uri="{FF2B5EF4-FFF2-40B4-BE49-F238E27FC236}">
                <a16:creationId xmlns:a16="http://schemas.microsoft.com/office/drawing/2014/main" xmlns="" id="{32227CB4-8F51-454F-A615-36E6AC39D57D}"/>
              </a:ext>
            </a:extLst>
          </p:cNvPr>
          <p:cNvSpPr/>
          <p:nvPr>
            <p:custDataLst>
              <p:tags r:id="rId2"/>
            </p:custDataLst>
          </p:nvPr>
        </p:nvSpPr>
        <p:spPr>
          <a:xfrm>
            <a:off x="4558968" y="4387303"/>
            <a:ext cx="6986367" cy="1077626"/>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7" name="TextBox 36">
            <a:extLst>
              <a:ext uri="{FF2B5EF4-FFF2-40B4-BE49-F238E27FC236}">
                <a16:creationId xmlns:a16="http://schemas.microsoft.com/office/drawing/2014/main" xmlns="" id="{DBE191C2-59A3-4CCA-BF9D-E07DEEDD7E74}"/>
              </a:ext>
            </a:extLst>
          </p:cNvPr>
          <p:cNvSpPr txBox="1"/>
          <p:nvPr/>
        </p:nvSpPr>
        <p:spPr>
          <a:xfrm>
            <a:off x="7112000" y="3462282"/>
            <a:ext cx="3624122"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2 x 2 = 4 (cm)</a:t>
            </a:r>
            <a:r>
              <a:rPr lang="vi-VN" sz="3200" b="1" dirty="0">
                <a:solidFill>
                  <a:srgbClr val="FF0000"/>
                </a:solidFill>
                <a:latin typeface="Calibri" panose="020F0502020204030204" pitchFamily="34" charset="0"/>
                <a:cs typeface="Calibri" panose="020F0502020204030204" pitchFamily="34" charset="0"/>
              </a:rPr>
              <a:t>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7505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down)">
                                      <p:cBhvr>
                                        <p:cTn id="46" dur="500"/>
                                        <p:tgtEl>
                                          <p:spTgt spid="29"/>
                                        </p:tgtEl>
                                      </p:cBhvr>
                                    </p:animEffect>
                                  </p:childTnLst>
                                </p:cTn>
                              </p:par>
                            </p:childTnLst>
                          </p:cTn>
                        </p:par>
                        <p:par>
                          <p:cTn id="47" fill="hold">
                            <p:stCondLst>
                              <p:cond delay="1000"/>
                            </p:stCondLst>
                            <p:childTnLst>
                              <p:par>
                                <p:cTn id="48" presetID="2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down)">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32">
                                            <p:txEl>
                                              <p:pRg st="0" end="0"/>
                                            </p:txEl>
                                          </p:spTgt>
                                        </p:tgtEl>
                                        <p:attrNameLst>
                                          <p:attrName>style.visibility</p:attrName>
                                        </p:attrNameLst>
                                      </p:cBhvr>
                                      <p:to>
                                        <p:strVal val="visible"/>
                                      </p:to>
                                    </p:set>
                                    <p:animEffect transition="in" filter="barn(inVertical)">
                                      <p:cBhvr>
                                        <p:cTn id="73" dur="500"/>
                                        <p:tgtEl>
                                          <p:spTgt spid="32">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down)">
                                      <p:cBhvr>
                                        <p:cTn id="83" dur="500"/>
                                        <p:tgtEl>
                                          <p:spTgt spid="34"/>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left)">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barn(inVertical)">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down)">
                                      <p:cBhvr>
                                        <p:cTn id="97" dur="500"/>
                                        <p:tgtEl>
                                          <p:spTgt spid="36"/>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wipe(left)">
                                      <p:cBhvr>
                                        <p:cTn id="10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animBg="1"/>
      <p:bldP spid="28" grpId="0" animBg="1"/>
      <p:bldP spid="29" grpId="0"/>
      <p:bldP spid="30" grpId="0" animBg="1"/>
      <p:bldP spid="31" grpId="0"/>
      <p:bldP spid="31" grpId="1"/>
      <p:bldP spid="32" grpId="0"/>
      <p:bldP spid="33" grpId="0"/>
      <p:bldP spid="34" grpId="0" animBg="1"/>
      <p:bldP spid="35" grpId="0"/>
      <p:bldP spid="36" grpId="0"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0B9B43DF-4EAF-4C72-AFA6-47B77D94D129}"/>
              </a:ext>
            </a:extLst>
          </p:cNvPr>
          <p:cNvGrpSpPr/>
          <p:nvPr/>
        </p:nvGrpSpPr>
        <p:grpSpPr>
          <a:xfrm>
            <a:off x="650240" y="741679"/>
            <a:ext cx="11074400" cy="2113079"/>
            <a:chOff x="670560" y="782319"/>
            <a:chExt cx="11074400" cy="2113079"/>
          </a:xfrm>
        </p:grpSpPr>
        <p:sp>
          <p:nvSpPr>
            <p:cNvPr id="2" name="TextBox 1">
              <a:extLst>
                <a:ext uri="{FF2B5EF4-FFF2-40B4-BE49-F238E27FC236}">
                  <a16:creationId xmlns:a16="http://schemas.microsoft.com/office/drawing/2014/main" xmlns="" id="{77D090F4-66DA-4F1C-B151-DEB1803BD8DB}"/>
                </a:ext>
              </a:extLst>
            </p:cNvPr>
            <p:cNvSpPr txBox="1"/>
            <p:nvPr/>
          </p:nvSpPr>
          <p:spPr>
            <a:xfrm>
              <a:off x="1229360" y="782319"/>
              <a:ext cx="10515600" cy="2113079"/>
            </a:xfrm>
            <a:prstGeom prst="rect">
              <a:avLst/>
            </a:prstGeom>
            <a:noFill/>
          </p:spPr>
          <p:txBody>
            <a:bodyPr wrap="square" rtlCol="0">
              <a:spAutoFit/>
            </a:bodyPr>
            <a:lstStyle/>
            <a:p>
              <a:pPr marL="0" marR="0" algn="just">
                <a:lnSpc>
                  <a:spcPct val="120000"/>
                </a:lnSpc>
                <a:spcBef>
                  <a:spcPts val="0"/>
                </a:spcBef>
                <a:spcAft>
                  <a:spcPts val="0"/>
                </a:spcAft>
              </a:pPr>
              <a:r>
                <a:rPr lang="nl-NL" sz="2800" dirty="0">
                  <a:effectLst/>
                  <a:latin typeface="Arial" panose="020B0604020202020204" pitchFamily="34" charset="0"/>
                  <a:ea typeface="Times New Roman" panose="02020603050405020304" pitchFamily="18" charset="0"/>
                  <a:cs typeface="Arial" panose="020B0604020202020204" pitchFamily="34" charset="0"/>
                </a:rPr>
                <a:t>Cái ao của chú ếch có dạng hình chữ nhật (như hình vẽ). Mỗi lá súng có dạng hình tròn đường kính 1 dm. Em hãy tìm:</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dài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rộng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Oval 4">
              <a:extLst>
                <a:ext uri="{FF2B5EF4-FFF2-40B4-BE49-F238E27FC236}">
                  <a16:creationId xmlns:a16="http://schemas.microsoft.com/office/drawing/2014/main" xmlns=""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grpSp>
      <p:pic>
        <p:nvPicPr>
          <p:cNvPr id="7" name="Picture 6">
            <a:extLst>
              <a:ext uri="{FF2B5EF4-FFF2-40B4-BE49-F238E27FC236}">
                <a16:creationId xmlns:a16="http://schemas.microsoft.com/office/drawing/2014/main" xmlns="" id="{108EECFE-3DA6-49C0-A576-11CFFB447D73}"/>
              </a:ext>
            </a:extLst>
          </p:cNvPr>
          <p:cNvPicPr>
            <a:picLocks noChangeAspect="1"/>
          </p:cNvPicPr>
          <p:nvPr/>
        </p:nvPicPr>
        <p:blipFill>
          <a:blip r:embed="rId3"/>
          <a:stretch>
            <a:fillRect/>
          </a:stretch>
        </p:blipFill>
        <p:spPr>
          <a:xfrm>
            <a:off x="6253480" y="4201796"/>
            <a:ext cx="1371600" cy="1914525"/>
          </a:xfrm>
          <a:prstGeom prst="rect">
            <a:avLst/>
          </a:prstGeom>
        </p:spPr>
      </p:pic>
      <p:pic>
        <p:nvPicPr>
          <p:cNvPr id="11" name="Picture 10">
            <a:extLst>
              <a:ext uri="{FF2B5EF4-FFF2-40B4-BE49-F238E27FC236}">
                <a16:creationId xmlns:a16="http://schemas.microsoft.com/office/drawing/2014/main" xmlns="" id="{2DD4DEE4-40B0-482C-8581-5F04CA2AD76F}"/>
              </a:ext>
            </a:extLst>
          </p:cNvPr>
          <p:cNvPicPr>
            <a:picLocks noChangeAspect="1"/>
          </p:cNvPicPr>
          <p:nvPr/>
        </p:nvPicPr>
        <p:blipFill>
          <a:blip r:embed="rId4"/>
          <a:stretch>
            <a:fillRect/>
          </a:stretch>
        </p:blipFill>
        <p:spPr>
          <a:xfrm>
            <a:off x="7625080" y="2066290"/>
            <a:ext cx="4057650" cy="2400300"/>
          </a:xfrm>
          <a:prstGeom prst="rect">
            <a:avLst/>
          </a:prstGeom>
        </p:spPr>
      </p:pic>
    </p:spTree>
    <p:extLst>
      <p:ext uri="{BB962C8B-B14F-4D97-AF65-F5344CB8AC3E}">
        <p14:creationId xmlns:p14="http://schemas.microsoft.com/office/powerpoint/2010/main" val="3748727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477</Words>
  <Application>Microsoft Office PowerPoint</Application>
  <PresentationFormat>Widescreen</PresentationFormat>
  <Paragraphs>48</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Cambria</vt:lpstr>
      <vt:lpstr>Times New Roman</vt:lpstr>
      <vt:lpstr>等线</vt:lpstr>
      <vt:lpstr>等线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33</cp:revision>
  <dcterms:created xsi:type="dcterms:W3CDTF">2022-07-15T05:41:18Z</dcterms:created>
  <dcterms:modified xsi:type="dcterms:W3CDTF">2024-10-18T10:38:55Z</dcterms:modified>
</cp:coreProperties>
</file>