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-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503" y="0"/>
            <a:ext cx="1368396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622323" y="0"/>
            <a:ext cx="1382702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-1573161" y="0"/>
            <a:ext cx="13777861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602658" y="0"/>
            <a:ext cx="13807358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789471" y="-254620"/>
            <a:ext cx="1397827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-1632155" y="0"/>
            <a:ext cx="13836855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26" y="0"/>
            <a:ext cx="1378482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0"/>
            <a:ext cx="137454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09134" y="1"/>
            <a:ext cx="140011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639" y="0"/>
            <a:ext cx="1397036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135" y="0"/>
            <a:ext cx="1400113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83268" y="2676743"/>
              <a:ext cx="6103531" cy="1504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0"/>
            <a:ext cx="139913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848465" y="0"/>
            <a:ext cx="14053165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0"/>
            <a:ext cx="13742957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50142" y="0"/>
            <a:ext cx="1394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26" y="0"/>
            <a:ext cx="1378482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4" y="0"/>
            <a:ext cx="1377499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484" y="0"/>
            <a:ext cx="1386221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484" y="0"/>
            <a:ext cx="1386221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161" y="0"/>
            <a:ext cx="1376516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00980" y="1"/>
            <a:ext cx="138929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549</Words>
  <Application>Microsoft Office PowerPoint</Application>
  <PresentationFormat>Widescreen</PresentationFormat>
  <Paragraphs>45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#9Slide02 Noi dung dai</vt:lpstr>
      <vt:lpstr>#9Slide02 Tieu de dai</vt:lpstr>
      <vt:lpstr>iCiel Cadena</vt:lpstr>
      <vt:lpstr>UTM Avo</vt:lpstr>
      <vt:lpstr>UTMavobold</vt:lpstr>
      <vt:lpstr>Arial</vt:lpstr>
      <vt:lpstr>Calibri</vt:lpstr>
      <vt:lpstr>Calibri Light</vt:lpstr>
      <vt:lpstr>Georgia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25</cp:revision>
  <dcterms:created xsi:type="dcterms:W3CDTF">2022-07-21T01:10:23Z</dcterms:created>
  <dcterms:modified xsi:type="dcterms:W3CDTF">2024-11-02T09:46:28Z</dcterms:modified>
</cp:coreProperties>
</file>