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20" r:id="rId2"/>
    <p:sldId id="256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58" r:id="rId12"/>
    <p:sldId id="517" r:id="rId13"/>
    <p:sldId id="519" r:id="rId14"/>
    <p:sldId id="260" r:id="rId15"/>
    <p:sldId id="518" r:id="rId16"/>
    <p:sldId id="264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60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ở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22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: 2 = 8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                    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 : 6 = 6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5)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: 7 = 2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5)                    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: 5 = 3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4)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: 6 = 5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4)                    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: 6 = 2 (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4)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rổ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ca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rổ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endParaRPr lang="en-US" sz="1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4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72319" y="945057"/>
            <a:ext cx="10928600" cy="556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25: PHÉP CHIA HẾT, PHÉP CHIA CÓ DƯ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======================</a:t>
            </a:r>
          </a:p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Nguyễn Thị Bích Liên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5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56719" y="152400"/>
            <a:ext cx="10515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59" y="990600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32D6D-E71C-3D27-1D88-93C9EC5293C4}"/>
              </a:ext>
            </a:extLst>
          </p:cNvPr>
          <p:cNvGrpSpPr/>
          <p:nvPr/>
        </p:nvGrpSpPr>
        <p:grpSpPr>
          <a:xfrm>
            <a:off x="892975" y="1828800"/>
            <a:ext cx="3092268" cy="770266"/>
            <a:chOff x="1470819" y="1875592"/>
            <a:chExt cx="3092268" cy="7702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2542693"/>
            <a:ext cx="14097000" cy="62203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1960671" y="25146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:a16="http://schemas.microsoft.com/office/drawing/2014/main" id="{B105D3E0-42A8-5CA5-62F8-F71BE3EF2EF7}"/>
              </a:ext>
            </a:extLst>
          </p:cNvPr>
          <p:cNvGrpSpPr>
            <a:grpSpLocks/>
          </p:cNvGrpSpPr>
          <p:nvPr/>
        </p:nvGrpSpPr>
        <p:grpSpPr bwMode="auto">
          <a:xfrm>
            <a:off x="200553" y="3124200"/>
            <a:ext cx="15748000" cy="5665198"/>
            <a:chOff x="897400" y="1578422"/>
            <a:chExt cx="10196960" cy="4247655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id="{A1EE5831-57A4-5FD6-F895-132771201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46937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id="{E1877A78-7DE4-1968-2194-E45F14EA5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id="{4A00B6F2-F37B-75DD-C0BD-62D8E1DA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id="{51630E1E-0BD5-B167-0A26-69C47F931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5" name="Group 22">
            <a:extLst>
              <a:ext uri="{FF2B5EF4-FFF2-40B4-BE49-F238E27FC236}">
                <a16:creationId xmlns:a16="http://schemas.microsoft.com/office/drawing/2014/main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5" action="ppaction://hlinksldjump"/>
            <a:extLst>
              <a:ext uri="{FF2B5EF4-FFF2-40B4-BE49-F238E27FC236}">
                <a16:creationId xmlns:a16="http://schemas.microsoft.com/office/drawing/2014/main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868136" y="7289799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B85171-46FB-AD5B-F325-782AAD372052}"/>
              </a:ext>
            </a:extLst>
          </p:cNvPr>
          <p:cNvSpPr txBox="1"/>
          <p:nvPr/>
        </p:nvSpPr>
        <p:spPr>
          <a:xfrm>
            <a:off x="7533313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685800"/>
            <a:ext cx="107061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8B96ED-CB1F-C87D-EF25-3CB42B50F049}"/>
              </a:ext>
            </a:extLst>
          </p:cNvPr>
          <p:cNvGrpSpPr/>
          <p:nvPr/>
        </p:nvGrpSpPr>
        <p:grpSpPr>
          <a:xfrm>
            <a:off x="1470819" y="1524000"/>
            <a:ext cx="3079776" cy="681454"/>
            <a:chOff x="1470819" y="1943100"/>
            <a:chExt cx="3079776" cy="6814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B8A1B2-57C1-67F8-0D11-50B83939E7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AF4782C-FF38-A298-DC68-4F58449068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D9A01B3-99AC-ACCF-CCD7-577A82B27B0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66B668D-8BAD-F87E-8F5A-A4D49C7158CD}"/>
                </a:ext>
              </a:extLst>
            </p:cNvPr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840AC9-178A-82BD-96F8-1C232340B961}"/>
              </a:ext>
            </a:extLst>
          </p:cNvPr>
          <p:cNvGrpSpPr/>
          <p:nvPr/>
        </p:nvGrpSpPr>
        <p:grpSpPr>
          <a:xfrm>
            <a:off x="1477143" y="2286000"/>
            <a:ext cx="2851176" cy="681454"/>
            <a:chOff x="1470819" y="1943100"/>
            <a:chExt cx="2851176" cy="6814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56719" y="152400"/>
            <a:ext cx="10515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59" y="990600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BAE8E-3681-2B91-3CDA-7F200AEC9002}"/>
              </a:ext>
            </a:extLst>
          </p:cNvPr>
          <p:cNvGrpSpPr/>
          <p:nvPr/>
        </p:nvGrpSpPr>
        <p:grpSpPr>
          <a:xfrm>
            <a:off x="892975" y="1944469"/>
            <a:ext cx="615944" cy="646331"/>
            <a:chOff x="1737519" y="1991261"/>
            <a:chExt cx="615944" cy="64633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FEE7C7-0A6D-B226-621A-503B64CD7E1C}"/>
                </a:ext>
              </a:extLst>
            </p:cNvPr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072A1-9FEB-6419-4463-5D4CEC4F80C6}"/>
                </a:ext>
              </a:extLst>
            </p:cNvPr>
            <p:cNvSpPr txBox="1"/>
            <p:nvPr/>
          </p:nvSpPr>
          <p:spPr>
            <a:xfrm>
              <a:off x="1822548" y="1991261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2542693"/>
            <a:ext cx="14097000" cy="62203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1960671" y="25146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58D8FE-0CBA-4EBF-98A0-35F922229A27}"/>
              </a:ext>
            </a:extLst>
          </p:cNvPr>
          <p:cNvSpPr/>
          <p:nvPr/>
        </p:nvSpPr>
        <p:spPr>
          <a:xfrm>
            <a:off x="1625746" y="1905000"/>
            <a:ext cx="113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3?</a:t>
            </a:r>
            <a:endParaRPr lang="en-US" sz="32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58872B-A81E-4975-B9F6-86A4F30ABCC3}"/>
              </a:ext>
            </a:extLst>
          </p:cNvPr>
          <p:cNvSpPr/>
          <p:nvPr/>
        </p:nvSpPr>
        <p:spPr>
          <a:xfrm>
            <a:off x="6510651" y="8139315"/>
            <a:ext cx="732771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513D0-D4FC-4697-AC01-D5C750411069}"/>
              </a:ext>
            </a:extLst>
          </p:cNvPr>
          <p:cNvSpPr/>
          <p:nvPr/>
        </p:nvSpPr>
        <p:spPr>
          <a:xfrm>
            <a:off x="442119" y="2943122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ở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ta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11728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3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347" y="1380292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19" y="685800"/>
            <a:ext cx="9601199" cy="69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2347119" y="1371600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2066092"/>
            <a:ext cx="14935200" cy="649736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57AF3-8ACE-6F5E-2100-202E2DF1685C}"/>
              </a:ext>
            </a:extLst>
          </p:cNvPr>
          <p:cNvCxnSpPr/>
          <p:nvPr/>
        </p:nvCxnSpPr>
        <p:spPr>
          <a:xfrm>
            <a:off x="4252484" y="3933343"/>
            <a:ext cx="1371235" cy="13814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907E0-2853-F9D4-A52C-F7700B1FC11F}"/>
              </a:ext>
            </a:extLst>
          </p:cNvPr>
          <p:cNvCxnSpPr/>
          <p:nvPr/>
        </p:nvCxnSpPr>
        <p:spPr>
          <a:xfrm flipV="1">
            <a:off x="3398838" y="5766242"/>
            <a:ext cx="6934200" cy="8014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C2AB6-157A-508A-DC4E-758F9BE924FD}"/>
              </a:ext>
            </a:extLst>
          </p:cNvPr>
          <p:cNvCxnSpPr/>
          <p:nvPr/>
        </p:nvCxnSpPr>
        <p:spPr>
          <a:xfrm flipV="1">
            <a:off x="8976520" y="6034328"/>
            <a:ext cx="1554558" cy="79871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80A6E-AF01-792C-C85D-AA63997FBBBF}"/>
              </a:ext>
            </a:extLst>
          </p:cNvPr>
          <p:cNvCxnSpPr/>
          <p:nvPr/>
        </p:nvCxnSpPr>
        <p:spPr>
          <a:xfrm flipH="1">
            <a:off x="8824850" y="3357146"/>
            <a:ext cx="4266469" cy="121485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37F31-AA8B-1A07-E13F-99C94D85EB25}"/>
              </a:ext>
            </a:extLst>
          </p:cNvPr>
          <p:cNvCxnSpPr/>
          <p:nvPr/>
        </p:nvCxnSpPr>
        <p:spPr>
          <a:xfrm flipH="1" flipV="1">
            <a:off x="11414919" y="5905500"/>
            <a:ext cx="1828801" cy="4717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3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7519" y="1759539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91" y="685800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337720" y="1752600"/>
            <a:ext cx="11734800" cy="143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56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A49B78F-B7F4-61D2-4ACA-3C123A4FB4AC}"/>
              </a:ext>
            </a:extLst>
          </p:cNvPr>
          <p:cNvGrpSpPr>
            <a:grpSpLocks/>
          </p:cNvGrpSpPr>
          <p:nvPr/>
        </p:nvGrpSpPr>
        <p:grpSpPr bwMode="auto">
          <a:xfrm>
            <a:off x="0" y="3496733"/>
            <a:ext cx="16276637" cy="5647267"/>
            <a:chOff x="897400" y="1578422"/>
            <a:chExt cx="10196960" cy="423421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35FC5837-FE27-6D1C-25A3-3393959A1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8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9F81E14B-2F5D-5FAE-E4D0-6FB04E44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B7457BCB-F765-E6EF-97AF-CD93656B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BFE2B4A3-466D-E582-B1C1-C3A73AE7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920" y="3886200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168" y="4793159"/>
            <a:ext cx="74895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Sô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́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rổ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Rô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–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bốt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chia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được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  <a:endParaRPr lang="en-US" altLang="en-US" sz="44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8019" y="6744510"/>
            <a:ext cx="3938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Đáp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số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 7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rổ</a:t>
            </a:r>
            <a:r>
              <a:rPr lang="en-US" altLang="en-US" sz="44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4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cá</a:t>
            </a:r>
            <a:endParaRPr lang="en-US" altLang="en-US" sz="44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319" y="5845314"/>
            <a:ext cx="37914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56 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8 = 7 (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rổ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916FF5-DBE4-4972-8217-7A34A20BB628}"/>
              </a:ext>
            </a:extLst>
          </p:cNvPr>
          <p:cNvSpPr/>
          <p:nvPr/>
        </p:nvSpPr>
        <p:spPr>
          <a:xfrm>
            <a:off x="1127919" y="3905655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7192A0-1268-4CE7-8A1A-0245D7EDA740}"/>
              </a:ext>
            </a:extLst>
          </p:cNvPr>
          <p:cNvSpPr/>
          <p:nvPr/>
        </p:nvSpPr>
        <p:spPr>
          <a:xfrm>
            <a:off x="442119" y="4843260"/>
            <a:ext cx="302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con </a:t>
            </a:r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rổ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6B42C-4B2D-45A2-B3C0-65338A20FC63}"/>
              </a:ext>
            </a:extLst>
          </p:cNvPr>
          <p:cNvSpPr/>
          <p:nvPr/>
        </p:nvSpPr>
        <p:spPr>
          <a:xfrm>
            <a:off x="425535" y="5754469"/>
            <a:ext cx="3616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con </a:t>
            </a:r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… </a:t>
            </a:r>
            <a:r>
              <a:rPr lang="en-US" sz="3600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rổ</a:t>
            </a:r>
            <a:r>
              <a:rPr lang="en-US" sz="3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861718" y="4267199"/>
            <a:ext cx="7543801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72319" y="2108795"/>
            <a:ext cx="10928600" cy="149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800"/>
              </a:spcBef>
              <a:defRPr/>
            </a:pPr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76" y="42672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1198626" y="5041942"/>
            <a:ext cx="2411373" cy="314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5147" y="5188927"/>
            <a:ext cx="2760687" cy="200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2BFB0-500B-4ABC-8724-B45C380900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0243" y="76199"/>
            <a:ext cx="11396635" cy="555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479</Words>
  <Application>Microsoft Office PowerPoint</Application>
  <PresentationFormat>Custom</PresentationFormat>
  <Paragraphs>92</Paragraphs>
  <Slides>16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126</cp:revision>
  <dcterms:created xsi:type="dcterms:W3CDTF">2022-07-10T01:37:20Z</dcterms:created>
  <dcterms:modified xsi:type="dcterms:W3CDTF">2024-11-21T07:23:57Z</dcterms:modified>
</cp:coreProperties>
</file>