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336" r:id="rId5"/>
    <p:sldId id="343" r:id="rId6"/>
    <p:sldId id="338" r:id="rId7"/>
    <p:sldId id="339" r:id="rId8"/>
    <p:sldId id="340" r:id="rId9"/>
    <p:sldId id="341" r:id="rId10"/>
    <p:sldId id="342" r:id="rId11"/>
    <p:sldId id="345" r:id="rId12"/>
    <p:sldId id="344" r:id="rId13"/>
    <p:sldId id="337" r:id="rId14"/>
    <p:sldId id="346" r:id="rId15"/>
    <p:sldId id="347" r:id="rId16"/>
    <p:sldId id="348" r:id="rId17"/>
    <p:sldId id="351" r:id="rId18"/>
    <p:sldId id="350" r:id="rId19"/>
    <p:sldId id="349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462" r:id="rId28"/>
    <p:sldId id="682" r:id="rId29"/>
    <p:sldId id="683" r:id="rId30"/>
    <p:sldId id="681" r:id="rId31"/>
    <p:sldId id="684" r:id="rId32"/>
    <p:sldId id="680" r:id="rId33"/>
    <p:sldId id="685" r:id="rId34"/>
    <p:sldId id="686" r:id="rId35"/>
    <p:sldId id="678" r:id="rId36"/>
    <p:sldId id="687" r:id="rId37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Exo 2" panose="020B0604020202020204" charset="0"/>
      <p:regular r:id="rId48"/>
      <p:bold r:id="rId49"/>
      <p:italic r:id="rId50"/>
      <p:boldItalic r:id="rId51"/>
    </p:embeddedFont>
    <p:embeddedFont>
      <p:font typeface="Fredoka One" panose="020B0604020202020204" charset="0"/>
      <p:regular r:id="rId52"/>
    </p:embeddedFont>
    <p:embeddedFont>
      <p:font typeface="Gill Sans Ultra Bold" panose="020B0A02020104020203" pitchFamily="34" charset="0"/>
      <p:regular r:id="rId53"/>
    </p:embeddedFont>
    <p:embeddedFont>
      <p:font typeface="Impact" panose="020B0806030902050204" pitchFamily="34" charset="0"/>
      <p:regular r:id="rId54"/>
    </p:embeddedFont>
    <p:embeddedFont>
      <p:font typeface="Script MT Bold" panose="03040602040607080904" pitchFamily="66" charset="0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isI3J/OTGxjCQ2jHRuj9NtnWbe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8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6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6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1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16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1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16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16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16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16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16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16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16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16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16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16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6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1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1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7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17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17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17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7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17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17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17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17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8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185" name="Google Shape;185;p18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8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3" name="Google Shape;193;p18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94" name="Google Shape;194;p1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8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197" name="Google Shape;197;p18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8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4" name="Google Shape;204;p18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05" name="Google Shape;205;p1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18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4EAA8D-0067-49F5-9805-19047817F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D2E1-AEB0-4135-B4A7-537AA84F015B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093E4-9EE6-4244-AE3C-C634CAA7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B70C5-B3B6-4E9A-AAF7-C767E5EA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F48E-EF80-4845-B473-341B5EDE1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7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C7D4-8A68-208F-C0D3-98777495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11257-840A-9629-933A-3C9CBF9FB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1EB3-6E77-FC1A-FE01-6691D829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4FBD-867E-41C5-9BA5-98C1C44AFC0B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5F85-BC58-2536-131F-EC74340C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43A20-5B08-BFAB-7A35-C9EFE62E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99D4-50C4-4C41-BCE0-1AC833F6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44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29.xml"/><Relationship Id="rId7" Type="http://schemas.openxmlformats.org/officeDocument/2006/relationships/slide" Target="slide33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10" Type="http://schemas.openxmlformats.org/officeDocument/2006/relationships/slide" Target="slide36.xml"/><Relationship Id="rId4" Type="http://schemas.openxmlformats.org/officeDocument/2006/relationships/slide" Target="slide30.xml"/><Relationship Id="rId9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jpeg"/><Relationship Id="rId10" Type="http://schemas.openxmlformats.org/officeDocument/2006/relationships/slide" Target="slide27.xml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17" Type="http://schemas.openxmlformats.org/officeDocument/2006/relationships/slide" Target="slide27.xml"/><Relationship Id="rId2" Type="http://schemas.openxmlformats.org/officeDocument/2006/relationships/video" Target="../media/media1.mp4"/><Relationship Id="rId16" Type="http://schemas.openxmlformats.org/officeDocument/2006/relationships/image" Target="../media/image39.jpe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5.xml"/><Relationship Id="rId15" Type="http://schemas.openxmlformats.org/officeDocument/2006/relationships/slide" Target="slide27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17" Type="http://schemas.openxmlformats.org/officeDocument/2006/relationships/slide" Target="slide27.xml"/><Relationship Id="rId2" Type="http://schemas.openxmlformats.org/officeDocument/2006/relationships/video" Target="../media/media1.mp4"/><Relationship Id="rId16" Type="http://schemas.openxmlformats.org/officeDocument/2006/relationships/image" Target="../media/image41.jpe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5.xml"/><Relationship Id="rId15" Type="http://schemas.openxmlformats.org/officeDocument/2006/relationships/slide" Target="slide27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0" Type="http://schemas.openxmlformats.org/officeDocument/2006/relationships/slide" Target="slide27.xml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3.jpeg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32.png"/><Relationship Id="rId14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402" name="Google Shape;40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3323" y="2864236"/>
            <a:ext cx="5206835" cy="104892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 txBox="1"/>
          <p:nvPr/>
        </p:nvSpPr>
        <p:spPr>
          <a:xfrm>
            <a:off x="2496562" y="3035325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3 - PERIOD 6</a:t>
            </a:r>
            <a:endParaRPr dirty="0"/>
          </a:p>
        </p:txBody>
      </p:sp>
      <p:sp>
        <p:nvSpPr>
          <p:cNvPr id="404" name="Google Shape;404;p2"/>
          <p:cNvSpPr txBox="1"/>
          <p:nvPr/>
        </p:nvSpPr>
        <p:spPr>
          <a:xfrm>
            <a:off x="2107811" y="1540174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3" y="286308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reading books.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4001855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library.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91" y="1363354"/>
            <a:ext cx="3625187" cy="241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676370" y="2686526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611965" y="1200135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4837" y="176355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42897" y="9213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- 2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6972" y="11789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playing the piano.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79303" y="3953958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music room.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66" y="407322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83" y="1242839"/>
            <a:ext cx="3986733" cy="26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592155" y="257175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527750" y="1145055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64842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8290" y="26894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25145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2" y="17583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playing sports.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2" y="411894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gym.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91" y="1270747"/>
            <a:ext cx="4118414" cy="27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592155" y="2462282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644881" y="1123424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4837" y="158638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4934" y="0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253670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0" y="10979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computers.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86559" y="407361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computer room.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25" y="3984948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16" y="1196788"/>
            <a:ext cx="4801135" cy="2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592155" y="257175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527750" y="1056602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4837" y="1598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35195" y="2018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72" y="20342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drawing pictures.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95872" y="4120038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art room.</a:t>
            </a: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52" y="1364876"/>
            <a:ext cx="3959264" cy="263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454161" y="2489067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389756" y="1052004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9543" y="159635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16939" y="-106916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1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"/>
          <p:cNvSpPr/>
          <p:nvPr/>
        </p:nvSpPr>
        <p:spPr>
          <a:xfrm>
            <a:off x="834052" y="1009052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"/>
          <p:cNvSpPr/>
          <p:nvPr/>
        </p:nvSpPr>
        <p:spPr>
          <a:xfrm>
            <a:off x="780396" y="231835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"/>
          <p:cNvSpPr txBox="1">
            <a:spLocks noGrp="1"/>
          </p:cNvSpPr>
          <p:nvPr>
            <p:ph type="title" idx="9"/>
          </p:nvPr>
        </p:nvSpPr>
        <p:spPr>
          <a:xfrm>
            <a:off x="874123" y="2659534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414" name="Google Shape;414;p3"/>
          <p:cNvSpPr txBox="1">
            <a:spLocks noGrp="1"/>
          </p:cNvSpPr>
          <p:nvPr>
            <p:ph type="title" idx="8"/>
          </p:nvPr>
        </p:nvSpPr>
        <p:spPr>
          <a:xfrm>
            <a:off x="893671" y="1267701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415" name="Google Shape;415;p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416" name="Google Shape;416;p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417" name="Google Shape;417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418" name="Google Shape;418;p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Warm-up and review</a:t>
            </a:r>
            <a:endParaRPr/>
          </a:p>
        </p:txBody>
      </p:sp>
      <p:sp>
        <p:nvSpPr>
          <p:cNvPr id="419" name="Google Shape;419;p3"/>
          <p:cNvSpPr txBox="1">
            <a:spLocks noGrp="1"/>
          </p:cNvSpPr>
          <p:nvPr>
            <p:ph type="subTitle" idx="1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Chant</a:t>
            </a:r>
            <a:endParaRPr/>
          </a:p>
        </p:txBody>
      </p:sp>
      <p:sp>
        <p:nvSpPr>
          <p:cNvPr id="420" name="Google Shape;420;p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2</a:t>
            </a:r>
            <a:endParaRPr/>
          </a:p>
        </p:txBody>
      </p:sp>
      <p:sp>
        <p:nvSpPr>
          <p:cNvPr id="421" name="Google Shape;421;p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and complete.</a:t>
            </a:r>
            <a:endParaRPr/>
          </a:p>
        </p:txBody>
      </p:sp>
      <p:sp>
        <p:nvSpPr>
          <p:cNvPr id="422" name="Google Shape;422;p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3</a:t>
            </a:r>
            <a:endParaRPr/>
          </a:p>
        </p:txBody>
      </p:sp>
      <p:sp>
        <p:nvSpPr>
          <p:cNvPr id="423" name="Google Shape;423;p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write.</a:t>
            </a:r>
            <a:endParaRPr/>
          </a:p>
        </p:txBody>
      </p:sp>
      <p:sp>
        <p:nvSpPr>
          <p:cNvPr id="424" name="Google Shape;424;p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6</a:t>
            </a:r>
            <a:endParaRPr/>
          </a:p>
        </p:txBody>
      </p:sp>
      <p:sp>
        <p:nvSpPr>
          <p:cNvPr id="425" name="Google Shape;425;p3"/>
          <p:cNvSpPr txBox="1">
            <a:spLocks noGrp="1"/>
          </p:cNvSpPr>
          <p:nvPr>
            <p:ph type="subTitle" idx="7"/>
          </p:nvPr>
        </p:nvSpPr>
        <p:spPr>
          <a:xfrm>
            <a:off x="5955235" y="2978129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Project</a:t>
            </a:r>
            <a:endParaRPr dirty="0"/>
          </a:p>
        </p:txBody>
      </p:sp>
      <p:sp>
        <p:nvSpPr>
          <p:cNvPr id="426" name="Google Shape;426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  <p:sp>
        <p:nvSpPr>
          <p:cNvPr id="429" name="Google Shape;429;p3"/>
          <p:cNvSpPr txBox="1"/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430" name="Google Shape;430;p3"/>
          <p:cNvSpPr txBox="1"/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READ AND COMPLETE.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49" name="Google Shape;4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168" y="1198154"/>
            <a:ext cx="1450974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" name="Google Shape;454;p7"/>
          <p:cNvGraphicFramePr/>
          <p:nvPr/>
        </p:nvGraphicFramePr>
        <p:xfrm>
          <a:off x="833715" y="-34671"/>
          <a:ext cx="7777256" cy="5146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4" imgW="7777256" imgH="5146356" progId="Paint.Picture">
                  <p:embed/>
                </p:oleObj>
              </mc:Choice>
              <mc:Fallback>
                <p:oleObj r:id="rId4" imgW="7777256" imgH="5146356" progId="Paint.Picture">
                  <p:embed/>
                  <p:pic>
                    <p:nvPicPr>
                      <p:cNvPr id="454" name="Google Shape;454;p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833715" y="-34671"/>
                        <a:ext cx="7777256" cy="5146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5" name="Google Shape;455;p7"/>
          <p:cNvSpPr/>
          <p:nvPr/>
        </p:nvSpPr>
        <p:spPr>
          <a:xfrm>
            <a:off x="7252789" y="1043674"/>
            <a:ext cx="1633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classroom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"/>
          <p:cNvSpPr/>
          <p:nvPr/>
        </p:nvSpPr>
        <p:spPr>
          <a:xfrm>
            <a:off x="2883657" y="1289855"/>
            <a:ext cx="6639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 sz="3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"/>
          <p:cNvSpPr/>
          <p:nvPr/>
        </p:nvSpPr>
        <p:spPr>
          <a:xfrm>
            <a:off x="5979359" y="1364251"/>
            <a:ext cx="7515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sz="3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"/>
          <p:cNvSpPr/>
          <p:nvPr/>
        </p:nvSpPr>
        <p:spPr>
          <a:xfrm>
            <a:off x="3214517" y="1656639"/>
            <a:ext cx="88473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endParaRPr sz="3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"/>
          <p:cNvSpPr txBox="1">
            <a:spLocks noGrp="1"/>
          </p:cNvSpPr>
          <p:nvPr>
            <p:ph type="title"/>
          </p:nvPr>
        </p:nvSpPr>
        <p:spPr>
          <a:xfrm>
            <a:off x="754275" y="2588433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LET’S WRITE.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64" name="Google Shape;46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0393" y="1059053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9943" y="1130401"/>
            <a:ext cx="9382996" cy="260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PROJECT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75" name="Google Shape;4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000" y="1647871"/>
            <a:ext cx="1438781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" name="Google Shape;480;p11"/>
          <p:cNvGraphicFramePr/>
          <p:nvPr/>
        </p:nvGraphicFramePr>
        <p:xfrm>
          <a:off x="-7656" y="0"/>
          <a:ext cx="914634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4" imgW="9146346" imgH="5143500" progId="Paint.Picture">
                  <p:embed/>
                </p:oleObj>
              </mc:Choice>
              <mc:Fallback>
                <p:oleObj r:id="rId4" imgW="9146346" imgH="5143500" progId="Paint.Picture">
                  <p:embed/>
                  <p:pic>
                    <p:nvPicPr>
                      <p:cNvPr id="480" name="Google Shape;480;p1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-7656" y="0"/>
                        <a:ext cx="9146346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2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FUN CORNER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86" name="Google Shape;4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897" y="1793344"/>
            <a:ext cx="1408298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BEFFDC5B-3CC2-4DF0-B007-33966E94307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27697" name="Rectangle 3">
              <a:extLst>
                <a:ext uri="{FF2B5EF4-FFF2-40B4-BE49-F238E27FC236}">
                  <a16:creationId xmlns:a16="http://schemas.microsoft.com/office/drawing/2014/main" id="{B4050B87-8189-4318-9249-19A8A1117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783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endParaRPr lang="en-US" altLang="en-US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7698" name="Group 4">
              <a:extLst>
                <a:ext uri="{FF2B5EF4-FFF2-40B4-BE49-F238E27FC236}">
                  <a16:creationId xmlns:a16="http://schemas.microsoft.com/office/drawing/2014/main" id="{5EBE6A5D-9C81-4963-B493-36CBF4C8B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27699" name="Rectangle 5">
                <a:extLst>
                  <a:ext uri="{FF2B5EF4-FFF2-40B4-BE49-F238E27FC236}">
                    <a16:creationId xmlns:a16="http://schemas.microsoft.com/office/drawing/2014/main" id="{FF19EA97-5677-410D-8505-952A8578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0" name="Rectangle 6">
                <a:extLst>
                  <a:ext uri="{FF2B5EF4-FFF2-40B4-BE49-F238E27FC236}">
                    <a16:creationId xmlns:a16="http://schemas.microsoft.com/office/drawing/2014/main" id="{A325F896-0DF9-4FE4-909F-37CE0423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1" name="Rectangle 7">
                <a:extLst>
                  <a:ext uri="{FF2B5EF4-FFF2-40B4-BE49-F238E27FC236}">
                    <a16:creationId xmlns:a16="http://schemas.microsoft.com/office/drawing/2014/main" id="{EC201B61-0CC1-45D8-B3FF-17411143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2" name="Rectangle 8">
                <a:extLst>
                  <a:ext uri="{FF2B5EF4-FFF2-40B4-BE49-F238E27FC236}">
                    <a16:creationId xmlns:a16="http://schemas.microsoft.com/office/drawing/2014/main" id="{CE50021F-ADF9-47AA-AE03-2250BE7D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3" name="Rectangle 9">
                <a:extLst>
                  <a:ext uri="{FF2B5EF4-FFF2-40B4-BE49-F238E27FC236}">
                    <a16:creationId xmlns:a16="http://schemas.microsoft.com/office/drawing/2014/main" id="{6B61CD54-54AF-4F0A-BAAC-31F98C81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4" name="Rectangle 10">
                <a:extLst>
                  <a:ext uri="{FF2B5EF4-FFF2-40B4-BE49-F238E27FC236}">
                    <a16:creationId xmlns:a16="http://schemas.microsoft.com/office/drawing/2014/main" id="{A9054F65-3417-48B1-817E-4A5FBF9E6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5" name="Rectangle 11">
                <a:extLst>
                  <a:ext uri="{FF2B5EF4-FFF2-40B4-BE49-F238E27FC236}">
                    <a16:creationId xmlns:a16="http://schemas.microsoft.com/office/drawing/2014/main" id="{DE9EE5D2-5F9B-4A8A-A20B-7BAECBC22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6" name="Rectangle 12">
                <a:extLst>
                  <a:ext uri="{FF2B5EF4-FFF2-40B4-BE49-F238E27FC236}">
                    <a16:creationId xmlns:a16="http://schemas.microsoft.com/office/drawing/2014/main" id="{C4ED5F88-F9CD-432C-806F-5210CA61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7" name="Rectangle 13">
                <a:extLst>
                  <a:ext uri="{FF2B5EF4-FFF2-40B4-BE49-F238E27FC236}">
                    <a16:creationId xmlns:a16="http://schemas.microsoft.com/office/drawing/2014/main" id="{6E9A9DB2-7886-424E-8EA7-E25635A06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783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  <a:defRPr/>
                </a:pPr>
                <a:endParaRPr lang="en-US" altLang="en-US" sz="135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8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4" name="WordArt 18">
            <a:hlinkClick r:id="rId2" action="ppaction://hlinksldjump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3429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8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9" name="WordArt 23">
            <a:hlinkClick r:id="rId3" action="ppaction://hlinksldjump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8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4" name="WordArt 28">
            <a:hlinkClick r:id="rId4" action="ppaction://hlinksldjump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8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9" name="WordArt 33">
            <a:hlinkClick r:id="rId5" action="ppaction://hlinksldjump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8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4" name="WordArt 38">
            <a:hlinkClick r:id="rId6" action="ppaction://hlinksldjump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8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9" name="WordArt 43">
            <a:hlinkClick r:id="rId7" action="ppaction://hlinksldjump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8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4" name="WordArt 48">
            <a:hlinkClick r:id="rId8" action="ppaction://hlinksldjump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8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9" name="WordArt 53">
            <a:hlinkClick r:id="rId9" action="ppaction://hlinksldjump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8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34" name="WordArt 58">
            <a:hlinkClick r:id="rId10" action="ppaction://hlinksldjump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30537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 nodeType="clickPar">
                      <p:stCondLst>
                        <p:cond delay="0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7" grpId="0" animBg="1"/>
      <p:bldP spid="126997" grpId="1" animBg="1"/>
      <p:bldP spid="126998" grpId="0" animBg="1"/>
      <p:bldP spid="126998" grpId="1" animBg="1"/>
      <p:bldP spid="127002" grpId="0" animBg="1"/>
      <p:bldP spid="127002" grpId="1" animBg="1"/>
      <p:bldP spid="127003" grpId="0" animBg="1"/>
      <p:bldP spid="127003" grpId="1" animBg="1"/>
      <p:bldP spid="127007" grpId="0" animBg="1"/>
      <p:bldP spid="127007" grpId="1" animBg="1"/>
      <p:bldP spid="127008" grpId="0" animBg="1"/>
      <p:bldP spid="127008" grpId="1" animBg="1"/>
      <p:bldP spid="127012" grpId="0" animBg="1"/>
      <p:bldP spid="127012" grpId="1" animBg="1"/>
      <p:bldP spid="127013" grpId="0" animBg="1"/>
      <p:bldP spid="127013" grpId="1" animBg="1"/>
      <p:bldP spid="127017" grpId="0" animBg="1"/>
      <p:bldP spid="127017" grpId="1" animBg="1"/>
      <p:bldP spid="127018" grpId="0" animBg="1"/>
      <p:bldP spid="127018" grpId="1" animBg="1"/>
      <p:bldP spid="127022" grpId="0" animBg="1"/>
      <p:bldP spid="127022" grpId="1" animBg="1"/>
      <p:bldP spid="127023" grpId="0" animBg="1"/>
      <p:bldP spid="127023" grpId="1" animBg="1"/>
      <p:bldP spid="127027" grpId="0" animBg="1"/>
      <p:bldP spid="127027" grpId="1" animBg="1"/>
      <p:bldP spid="127028" grpId="0" animBg="1"/>
      <p:bldP spid="127028" grpId="1" animBg="1"/>
      <p:bldP spid="127032" grpId="0" animBg="1"/>
      <p:bldP spid="127032" grpId="1" animBg="1"/>
      <p:bldP spid="127033" grpId="0" animBg="1"/>
      <p:bldP spid="12703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46449-6F67-C903-1CD7-110829F62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0397831" y="5632265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6781" y="5904832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1081" y="6019132"/>
            <a:ext cx="351523" cy="78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503867" y="1800303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2806810" y="230588"/>
            <a:ext cx="3888188" cy="1912583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D65035B2-B61F-8209-A0D2-EE7A8667265E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374198" y="3689345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.VnVogue" panose="020B7200000000000000" pitchFamily="34" charset="0"/>
              </a:rPr>
              <a:t>This is our library.</a:t>
            </a: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62" y="3731315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374198" y="2491425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.VnVogue" panose="020B7200000000000000" pitchFamily="34" charset="0"/>
              </a:rPr>
              <a:t>This is my school.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15" y="2559483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374198" y="3094053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.VnVogue" panose="020B7200000000000000" pitchFamily="34" charset="0"/>
              </a:rPr>
              <a:t>This is our playground.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04" y="3117859"/>
            <a:ext cx="460169" cy="404390"/>
          </a:xfrm>
          <a:prstGeom prst="rect">
            <a:avLst/>
          </a:prstGeom>
        </p:spPr>
      </p:pic>
      <p:pic>
        <p:nvPicPr>
          <p:cNvPr id="6146" name="Picture 2" descr="Cartoon School Images - Free Download on Freepik">
            <a:extLst>
              <a:ext uri="{FF2B5EF4-FFF2-40B4-BE49-F238E27FC236}">
                <a16:creationId xmlns:a16="http://schemas.microsoft.com/office/drawing/2014/main" id="{C0EA5EC3-8A45-4A73-ADF8-DFB82DC6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98" y="279400"/>
            <a:ext cx="3242748" cy="182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7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487878" y="3741118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6827" y="4013686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1127" y="4127986"/>
            <a:ext cx="351523" cy="78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34E31-5299-5000-5E5E-1AD0B1488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ED128366-7C87-8987-6D59-BEC64E020E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2021" y="4354231"/>
            <a:ext cx="1718823" cy="822841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43DBF4F5-99FC-421A-9499-35139D85BD33}"/>
              </a:ext>
            </a:extLst>
          </p:cNvPr>
          <p:cNvSpPr/>
          <p:nvPr/>
        </p:nvSpPr>
        <p:spPr>
          <a:xfrm>
            <a:off x="1398343" y="620460"/>
            <a:ext cx="6511814" cy="3370996"/>
          </a:xfrm>
          <a:prstGeom prst="foldedCorner">
            <a:avLst/>
          </a:prstGeom>
          <a:solidFill>
            <a:srgbClr val="FAA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oogle Shape;4396;p61">
            <a:extLst>
              <a:ext uri="{FF2B5EF4-FFF2-40B4-BE49-F238E27FC236}">
                <a16:creationId xmlns:a16="http://schemas.microsoft.com/office/drawing/2014/main" id="{CC8B66EF-CDC6-03B8-A3B0-3076D2775AF7}"/>
              </a:ext>
            </a:extLst>
          </p:cNvPr>
          <p:cNvGrpSpPr/>
          <p:nvPr/>
        </p:nvGrpSpPr>
        <p:grpSpPr>
          <a:xfrm rot="873373">
            <a:off x="542919" y="48251"/>
            <a:ext cx="1088084" cy="1084614"/>
            <a:chOff x="8085764" y="2047584"/>
            <a:chExt cx="1801501" cy="1795757"/>
          </a:xfrm>
        </p:grpSpPr>
        <p:sp>
          <p:nvSpPr>
            <p:cNvPr id="11" name="Google Shape;4397;p61">
              <a:extLst>
                <a:ext uri="{FF2B5EF4-FFF2-40B4-BE49-F238E27FC236}">
                  <a16:creationId xmlns:a16="http://schemas.microsoft.com/office/drawing/2014/main" id="{C037B268-D33A-78DD-6CCC-9EDF71F297F0}"/>
                </a:ext>
              </a:extLst>
            </p:cNvPr>
            <p:cNvSpPr/>
            <p:nvPr/>
          </p:nvSpPr>
          <p:spPr>
            <a:xfrm>
              <a:off x="8085764" y="2047584"/>
              <a:ext cx="1801501" cy="1795757"/>
            </a:xfrm>
            <a:custGeom>
              <a:avLst/>
              <a:gdLst/>
              <a:ahLst/>
              <a:cxnLst/>
              <a:rect l="l" t="t" r="r" b="b"/>
              <a:pathLst>
                <a:path w="13798" h="13754" extrusionOk="0">
                  <a:moveTo>
                    <a:pt x="13797" y="6879"/>
                  </a:moveTo>
                  <a:cubicBezTo>
                    <a:pt x="13797" y="7252"/>
                    <a:pt x="12553" y="7511"/>
                    <a:pt x="12489" y="7868"/>
                  </a:cubicBezTo>
                  <a:cubicBezTo>
                    <a:pt x="12425" y="8231"/>
                    <a:pt x="13507" y="8900"/>
                    <a:pt x="13383" y="9240"/>
                  </a:cubicBezTo>
                  <a:cubicBezTo>
                    <a:pt x="13259" y="9590"/>
                    <a:pt x="11998" y="9408"/>
                    <a:pt x="11816" y="9724"/>
                  </a:cubicBezTo>
                  <a:cubicBezTo>
                    <a:pt x="11635" y="10044"/>
                    <a:pt x="12422" y="11039"/>
                    <a:pt x="12186" y="11322"/>
                  </a:cubicBezTo>
                  <a:cubicBezTo>
                    <a:pt x="11954" y="11601"/>
                    <a:pt x="10831" y="11002"/>
                    <a:pt x="10552" y="11241"/>
                  </a:cubicBezTo>
                  <a:cubicBezTo>
                    <a:pt x="10272" y="11477"/>
                    <a:pt x="10673" y="12684"/>
                    <a:pt x="10353" y="12869"/>
                  </a:cubicBezTo>
                  <a:cubicBezTo>
                    <a:pt x="10041" y="13051"/>
                    <a:pt x="9189" y="12106"/>
                    <a:pt x="8843" y="12233"/>
                  </a:cubicBezTo>
                  <a:cubicBezTo>
                    <a:pt x="8503" y="12358"/>
                    <a:pt x="8462" y="13629"/>
                    <a:pt x="8099" y="13693"/>
                  </a:cubicBezTo>
                  <a:cubicBezTo>
                    <a:pt x="7743" y="13754"/>
                    <a:pt x="7272" y="12573"/>
                    <a:pt x="6899" y="12573"/>
                  </a:cubicBezTo>
                  <a:cubicBezTo>
                    <a:pt x="6525" y="12573"/>
                    <a:pt x="6055" y="13754"/>
                    <a:pt x="5698" y="13693"/>
                  </a:cubicBezTo>
                  <a:cubicBezTo>
                    <a:pt x="5335" y="13629"/>
                    <a:pt x="5294" y="12358"/>
                    <a:pt x="4955" y="12233"/>
                  </a:cubicBezTo>
                  <a:cubicBezTo>
                    <a:pt x="4608" y="12106"/>
                    <a:pt x="3761" y="13051"/>
                    <a:pt x="3445" y="12869"/>
                  </a:cubicBezTo>
                  <a:cubicBezTo>
                    <a:pt x="3125" y="12684"/>
                    <a:pt x="3529" y="11477"/>
                    <a:pt x="3250" y="11241"/>
                  </a:cubicBezTo>
                  <a:cubicBezTo>
                    <a:pt x="2967" y="11002"/>
                    <a:pt x="1848" y="11601"/>
                    <a:pt x="1612" y="11322"/>
                  </a:cubicBezTo>
                  <a:cubicBezTo>
                    <a:pt x="1376" y="11039"/>
                    <a:pt x="2163" y="10044"/>
                    <a:pt x="1982" y="9724"/>
                  </a:cubicBezTo>
                  <a:cubicBezTo>
                    <a:pt x="1800" y="9408"/>
                    <a:pt x="539" y="9590"/>
                    <a:pt x="415" y="9240"/>
                  </a:cubicBezTo>
                  <a:cubicBezTo>
                    <a:pt x="290" y="8900"/>
                    <a:pt x="1373" y="8231"/>
                    <a:pt x="1309" y="7868"/>
                  </a:cubicBezTo>
                  <a:cubicBezTo>
                    <a:pt x="1245" y="7511"/>
                    <a:pt x="1" y="7252"/>
                    <a:pt x="1" y="6879"/>
                  </a:cubicBezTo>
                  <a:cubicBezTo>
                    <a:pt x="1" y="6505"/>
                    <a:pt x="1245" y="6243"/>
                    <a:pt x="1309" y="5890"/>
                  </a:cubicBezTo>
                  <a:cubicBezTo>
                    <a:pt x="1373" y="5524"/>
                    <a:pt x="290" y="4858"/>
                    <a:pt x="415" y="4515"/>
                  </a:cubicBezTo>
                  <a:cubicBezTo>
                    <a:pt x="539" y="4169"/>
                    <a:pt x="1800" y="4350"/>
                    <a:pt x="1982" y="4034"/>
                  </a:cubicBezTo>
                  <a:cubicBezTo>
                    <a:pt x="2163" y="3714"/>
                    <a:pt x="1376" y="2716"/>
                    <a:pt x="1612" y="2436"/>
                  </a:cubicBezTo>
                  <a:cubicBezTo>
                    <a:pt x="1848" y="2154"/>
                    <a:pt x="2967" y="2752"/>
                    <a:pt x="3250" y="2517"/>
                  </a:cubicBezTo>
                  <a:cubicBezTo>
                    <a:pt x="3529" y="2281"/>
                    <a:pt x="3125" y="1074"/>
                    <a:pt x="3445" y="889"/>
                  </a:cubicBezTo>
                  <a:cubicBezTo>
                    <a:pt x="3761" y="707"/>
                    <a:pt x="4608" y="1653"/>
                    <a:pt x="4955" y="1525"/>
                  </a:cubicBezTo>
                  <a:cubicBezTo>
                    <a:pt x="5294" y="1400"/>
                    <a:pt x="5335" y="129"/>
                    <a:pt x="5698" y="65"/>
                  </a:cubicBezTo>
                  <a:cubicBezTo>
                    <a:pt x="6055" y="1"/>
                    <a:pt x="6525" y="1182"/>
                    <a:pt x="6899" y="1182"/>
                  </a:cubicBezTo>
                  <a:cubicBezTo>
                    <a:pt x="7272" y="1182"/>
                    <a:pt x="7743" y="1"/>
                    <a:pt x="8099" y="65"/>
                  </a:cubicBezTo>
                  <a:cubicBezTo>
                    <a:pt x="8462" y="129"/>
                    <a:pt x="8503" y="1400"/>
                    <a:pt x="8843" y="1525"/>
                  </a:cubicBezTo>
                  <a:cubicBezTo>
                    <a:pt x="9189" y="1653"/>
                    <a:pt x="10041" y="707"/>
                    <a:pt x="10353" y="889"/>
                  </a:cubicBezTo>
                  <a:cubicBezTo>
                    <a:pt x="10673" y="1074"/>
                    <a:pt x="10272" y="2281"/>
                    <a:pt x="10552" y="2517"/>
                  </a:cubicBezTo>
                  <a:cubicBezTo>
                    <a:pt x="10831" y="2752"/>
                    <a:pt x="11954" y="2154"/>
                    <a:pt x="12186" y="2436"/>
                  </a:cubicBezTo>
                  <a:cubicBezTo>
                    <a:pt x="12422" y="2716"/>
                    <a:pt x="11635" y="3714"/>
                    <a:pt x="11816" y="4034"/>
                  </a:cubicBezTo>
                  <a:cubicBezTo>
                    <a:pt x="11998" y="4350"/>
                    <a:pt x="13259" y="4169"/>
                    <a:pt x="13383" y="4515"/>
                  </a:cubicBezTo>
                  <a:cubicBezTo>
                    <a:pt x="13507" y="4858"/>
                    <a:pt x="12425" y="5524"/>
                    <a:pt x="12489" y="5890"/>
                  </a:cubicBezTo>
                  <a:cubicBezTo>
                    <a:pt x="12553" y="6243"/>
                    <a:pt x="13797" y="6505"/>
                    <a:pt x="13797" y="6879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4398;p61">
              <a:extLst>
                <a:ext uri="{FF2B5EF4-FFF2-40B4-BE49-F238E27FC236}">
                  <a16:creationId xmlns:a16="http://schemas.microsoft.com/office/drawing/2014/main" id="{E133DDC4-AB46-217D-5F95-E577CA26A24D}"/>
                </a:ext>
              </a:extLst>
            </p:cNvPr>
            <p:cNvSpPr/>
            <p:nvPr/>
          </p:nvSpPr>
          <p:spPr>
            <a:xfrm>
              <a:off x="8299229" y="2256218"/>
              <a:ext cx="1374562" cy="1379001"/>
            </a:xfrm>
            <a:custGeom>
              <a:avLst/>
              <a:gdLst/>
              <a:ahLst/>
              <a:cxnLst/>
              <a:rect l="l" t="t" r="r" b="b"/>
              <a:pathLst>
                <a:path w="10528" h="10562" extrusionOk="0">
                  <a:moveTo>
                    <a:pt x="10528" y="5281"/>
                  </a:moveTo>
                  <a:cubicBezTo>
                    <a:pt x="10528" y="8197"/>
                    <a:pt x="8170" y="10562"/>
                    <a:pt x="5264" y="10562"/>
                  </a:cubicBezTo>
                  <a:cubicBezTo>
                    <a:pt x="2358" y="10562"/>
                    <a:pt x="0" y="8197"/>
                    <a:pt x="0" y="5281"/>
                  </a:cubicBezTo>
                  <a:cubicBezTo>
                    <a:pt x="0" y="2365"/>
                    <a:pt x="2358" y="0"/>
                    <a:pt x="5264" y="0"/>
                  </a:cubicBezTo>
                  <a:cubicBezTo>
                    <a:pt x="8170" y="0"/>
                    <a:pt x="10528" y="2365"/>
                    <a:pt x="10528" y="5281"/>
                  </a:cubicBezTo>
                  <a:close/>
                </a:path>
              </a:pathLst>
            </a:custGeom>
            <a:solidFill>
              <a:srgbClr val="F9F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4399;p61">
              <a:extLst>
                <a:ext uri="{FF2B5EF4-FFF2-40B4-BE49-F238E27FC236}">
                  <a16:creationId xmlns:a16="http://schemas.microsoft.com/office/drawing/2014/main" id="{47584FED-2F49-5C35-6E27-C6BC2C3462EB}"/>
                </a:ext>
              </a:extLst>
            </p:cNvPr>
            <p:cNvSpPr/>
            <p:nvPr/>
          </p:nvSpPr>
          <p:spPr>
            <a:xfrm>
              <a:off x="8425218" y="3036442"/>
              <a:ext cx="255772" cy="177173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1958" y="681"/>
                  </a:moveTo>
                  <a:cubicBezTo>
                    <a:pt x="1958" y="1054"/>
                    <a:pt x="1521" y="1357"/>
                    <a:pt x="979" y="1357"/>
                  </a:cubicBezTo>
                  <a:cubicBezTo>
                    <a:pt x="441" y="1357"/>
                    <a:pt x="1" y="1054"/>
                    <a:pt x="1" y="681"/>
                  </a:cubicBezTo>
                  <a:cubicBezTo>
                    <a:pt x="1" y="304"/>
                    <a:pt x="441" y="1"/>
                    <a:pt x="979" y="1"/>
                  </a:cubicBezTo>
                  <a:cubicBezTo>
                    <a:pt x="1521" y="1"/>
                    <a:pt x="1958" y="304"/>
                    <a:pt x="1958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4400;p61">
              <a:extLst>
                <a:ext uri="{FF2B5EF4-FFF2-40B4-BE49-F238E27FC236}">
                  <a16:creationId xmlns:a16="http://schemas.microsoft.com/office/drawing/2014/main" id="{152D5F9D-1B92-AFD2-1EA5-96CAACCD049C}"/>
                </a:ext>
              </a:extLst>
            </p:cNvPr>
            <p:cNvSpPr/>
            <p:nvPr/>
          </p:nvSpPr>
          <p:spPr>
            <a:xfrm>
              <a:off x="9302185" y="3036442"/>
              <a:ext cx="255250" cy="177173"/>
            </a:xfrm>
            <a:custGeom>
              <a:avLst/>
              <a:gdLst/>
              <a:ahLst/>
              <a:cxnLst/>
              <a:rect l="l" t="t" r="r" b="b"/>
              <a:pathLst>
                <a:path w="1955" h="1357" extrusionOk="0">
                  <a:moveTo>
                    <a:pt x="1955" y="681"/>
                  </a:moveTo>
                  <a:cubicBezTo>
                    <a:pt x="1955" y="1054"/>
                    <a:pt x="1517" y="1357"/>
                    <a:pt x="979" y="1357"/>
                  </a:cubicBezTo>
                  <a:cubicBezTo>
                    <a:pt x="437" y="1357"/>
                    <a:pt x="0" y="1054"/>
                    <a:pt x="0" y="681"/>
                  </a:cubicBezTo>
                  <a:cubicBezTo>
                    <a:pt x="0" y="304"/>
                    <a:pt x="437" y="1"/>
                    <a:pt x="979" y="1"/>
                  </a:cubicBezTo>
                  <a:cubicBezTo>
                    <a:pt x="1517" y="1"/>
                    <a:pt x="1955" y="304"/>
                    <a:pt x="1955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4401;p61">
              <a:extLst>
                <a:ext uri="{FF2B5EF4-FFF2-40B4-BE49-F238E27FC236}">
                  <a16:creationId xmlns:a16="http://schemas.microsoft.com/office/drawing/2014/main" id="{CFF31D49-630D-65C4-79FA-9C5175FCB747}"/>
                </a:ext>
              </a:extLst>
            </p:cNvPr>
            <p:cNvSpPr/>
            <p:nvPr/>
          </p:nvSpPr>
          <p:spPr>
            <a:xfrm>
              <a:off x="9277509" y="2725188"/>
              <a:ext cx="197672" cy="172342"/>
            </a:xfrm>
            <a:custGeom>
              <a:avLst/>
              <a:gdLst/>
              <a:ahLst/>
              <a:cxnLst/>
              <a:rect l="l" t="t" r="r" b="b"/>
              <a:pathLst>
                <a:path w="1514" h="1320" extrusionOk="0">
                  <a:moveTo>
                    <a:pt x="1202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7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4" y="690"/>
                    <a:pt x="126" y="1242"/>
                    <a:pt x="717" y="1282"/>
                  </a:cubicBezTo>
                  <a:cubicBezTo>
                    <a:pt x="1326" y="1319"/>
                    <a:pt x="1450" y="697"/>
                    <a:pt x="1494" y="230"/>
                  </a:cubicBezTo>
                  <a:cubicBezTo>
                    <a:pt x="1514" y="41"/>
                    <a:pt x="1218" y="41"/>
                    <a:pt x="1202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4402;p61">
              <a:extLst>
                <a:ext uri="{FF2B5EF4-FFF2-40B4-BE49-F238E27FC236}">
                  <a16:creationId xmlns:a16="http://schemas.microsoft.com/office/drawing/2014/main" id="{72A52EFE-49A2-7323-9002-16CA8673BF6C}"/>
                </a:ext>
              </a:extLst>
            </p:cNvPr>
            <p:cNvSpPr/>
            <p:nvPr/>
          </p:nvSpPr>
          <p:spPr>
            <a:xfrm>
              <a:off x="8500290" y="2725188"/>
              <a:ext cx="197280" cy="172342"/>
            </a:xfrm>
            <a:custGeom>
              <a:avLst/>
              <a:gdLst/>
              <a:ahLst/>
              <a:cxnLst/>
              <a:rect l="l" t="t" r="r" b="b"/>
              <a:pathLst>
                <a:path w="1511" h="1320" extrusionOk="0">
                  <a:moveTo>
                    <a:pt x="1198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3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0" y="690"/>
                    <a:pt x="125" y="1242"/>
                    <a:pt x="717" y="1282"/>
                  </a:cubicBezTo>
                  <a:cubicBezTo>
                    <a:pt x="1323" y="1319"/>
                    <a:pt x="1450" y="697"/>
                    <a:pt x="1494" y="230"/>
                  </a:cubicBezTo>
                  <a:cubicBezTo>
                    <a:pt x="1511" y="41"/>
                    <a:pt x="1218" y="41"/>
                    <a:pt x="1198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4403;p61">
              <a:extLst>
                <a:ext uri="{FF2B5EF4-FFF2-40B4-BE49-F238E27FC236}">
                  <a16:creationId xmlns:a16="http://schemas.microsoft.com/office/drawing/2014/main" id="{64372376-3FAA-5779-9459-0A0DE5011C81}"/>
                </a:ext>
              </a:extLst>
            </p:cNvPr>
            <p:cNvSpPr/>
            <p:nvPr/>
          </p:nvSpPr>
          <p:spPr>
            <a:xfrm>
              <a:off x="8881392" y="3023908"/>
              <a:ext cx="215820" cy="163464"/>
            </a:xfrm>
            <a:custGeom>
              <a:avLst/>
              <a:gdLst/>
              <a:ahLst/>
              <a:cxnLst/>
              <a:rect l="l" t="t" r="r" b="b"/>
              <a:pathLst>
                <a:path w="1653" h="1252" extrusionOk="0">
                  <a:moveTo>
                    <a:pt x="1316" y="215"/>
                  </a:moveTo>
                  <a:cubicBezTo>
                    <a:pt x="1313" y="528"/>
                    <a:pt x="1215" y="823"/>
                    <a:pt x="875" y="888"/>
                  </a:cubicBezTo>
                  <a:cubicBezTo>
                    <a:pt x="526" y="952"/>
                    <a:pt x="344" y="545"/>
                    <a:pt x="341" y="258"/>
                  </a:cubicBezTo>
                  <a:cubicBezTo>
                    <a:pt x="338" y="44"/>
                    <a:pt x="1" y="44"/>
                    <a:pt x="4" y="258"/>
                  </a:cubicBezTo>
                  <a:cubicBezTo>
                    <a:pt x="11" y="739"/>
                    <a:pt x="324" y="1251"/>
                    <a:pt x="859" y="1224"/>
                  </a:cubicBezTo>
                  <a:cubicBezTo>
                    <a:pt x="1111" y="1214"/>
                    <a:pt x="1330" y="1086"/>
                    <a:pt x="1477" y="881"/>
                  </a:cubicBezTo>
                  <a:cubicBezTo>
                    <a:pt x="1612" y="693"/>
                    <a:pt x="1649" y="440"/>
                    <a:pt x="1649" y="215"/>
                  </a:cubicBezTo>
                  <a:cubicBezTo>
                    <a:pt x="1653" y="0"/>
                    <a:pt x="1316" y="0"/>
                    <a:pt x="1316" y="21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oogle Shape;4404;p61">
            <a:extLst>
              <a:ext uri="{FF2B5EF4-FFF2-40B4-BE49-F238E27FC236}">
                <a16:creationId xmlns:a16="http://schemas.microsoft.com/office/drawing/2014/main" id="{36B8F588-EAAD-A848-0B1F-36701356543D}"/>
              </a:ext>
            </a:extLst>
          </p:cNvPr>
          <p:cNvGrpSpPr/>
          <p:nvPr/>
        </p:nvGrpSpPr>
        <p:grpSpPr>
          <a:xfrm>
            <a:off x="126156" y="3060078"/>
            <a:ext cx="907354" cy="953608"/>
            <a:chOff x="10099729" y="1931620"/>
            <a:chExt cx="1833564" cy="1871005"/>
          </a:xfrm>
        </p:grpSpPr>
        <p:sp>
          <p:nvSpPr>
            <p:cNvPr id="26" name="Google Shape;4405;p61">
              <a:extLst>
                <a:ext uri="{FF2B5EF4-FFF2-40B4-BE49-F238E27FC236}">
                  <a16:creationId xmlns:a16="http://schemas.microsoft.com/office/drawing/2014/main" id="{A2AC4B3F-C656-9C9B-4DEB-5E0F6C65CDEA}"/>
                </a:ext>
              </a:extLst>
            </p:cNvPr>
            <p:cNvSpPr/>
            <p:nvPr/>
          </p:nvSpPr>
          <p:spPr>
            <a:xfrm>
              <a:off x="10099729" y="1931620"/>
              <a:ext cx="1833564" cy="1203045"/>
            </a:xfrm>
            <a:custGeom>
              <a:avLst/>
              <a:gdLst/>
              <a:ahLst/>
              <a:cxnLst/>
              <a:rect l="l" t="t" r="r" b="b"/>
              <a:pathLst>
                <a:path w="14753" h="9680" extrusionOk="0">
                  <a:moveTo>
                    <a:pt x="14335" y="3707"/>
                  </a:moveTo>
                  <a:cubicBezTo>
                    <a:pt x="13962" y="3297"/>
                    <a:pt x="13498" y="3162"/>
                    <a:pt x="12950" y="3273"/>
                  </a:cubicBezTo>
                  <a:cubicBezTo>
                    <a:pt x="12869" y="3290"/>
                    <a:pt x="12855" y="3276"/>
                    <a:pt x="12849" y="3199"/>
                  </a:cubicBezTo>
                  <a:cubicBezTo>
                    <a:pt x="12795" y="2698"/>
                    <a:pt x="12576" y="2281"/>
                    <a:pt x="12175" y="1948"/>
                  </a:cubicBezTo>
                  <a:cubicBezTo>
                    <a:pt x="11590" y="1457"/>
                    <a:pt x="10699" y="1366"/>
                    <a:pt x="10013" y="1726"/>
                  </a:cubicBezTo>
                  <a:cubicBezTo>
                    <a:pt x="9902" y="1786"/>
                    <a:pt x="9805" y="1864"/>
                    <a:pt x="9693" y="1918"/>
                  </a:cubicBezTo>
                  <a:cubicBezTo>
                    <a:pt x="9592" y="1958"/>
                    <a:pt x="9592" y="1958"/>
                    <a:pt x="9569" y="1861"/>
                  </a:cubicBezTo>
                  <a:cubicBezTo>
                    <a:pt x="9350" y="902"/>
                    <a:pt x="8445" y="94"/>
                    <a:pt x="7413" y="38"/>
                  </a:cubicBezTo>
                  <a:cubicBezTo>
                    <a:pt x="6795" y="1"/>
                    <a:pt x="6149" y="145"/>
                    <a:pt x="5651" y="515"/>
                  </a:cubicBezTo>
                  <a:cubicBezTo>
                    <a:pt x="5301" y="774"/>
                    <a:pt x="5042" y="1103"/>
                    <a:pt x="4867" y="1494"/>
                  </a:cubicBezTo>
                  <a:cubicBezTo>
                    <a:pt x="4777" y="1437"/>
                    <a:pt x="4679" y="1403"/>
                    <a:pt x="4581" y="1366"/>
                  </a:cubicBezTo>
                  <a:cubicBezTo>
                    <a:pt x="4192" y="1221"/>
                    <a:pt x="3788" y="1201"/>
                    <a:pt x="3388" y="1316"/>
                  </a:cubicBezTo>
                  <a:cubicBezTo>
                    <a:pt x="2624" y="1538"/>
                    <a:pt x="2149" y="2025"/>
                    <a:pt x="1972" y="2775"/>
                  </a:cubicBezTo>
                  <a:cubicBezTo>
                    <a:pt x="1944" y="2893"/>
                    <a:pt x="1941" y="2893"/>
                    <a:pt x="1820" y="2866"/>
                  </a:cubicBezTo>
                  <a:cubicBezTo>
                    <a:pt x="1329" y="2752"/>
                    <a:pt x="885" y="2843"/>
                    <a:pt x="505" y="3175"/>
                  </a:cubicBezTo>
                  <a:cubicBezTo>
                    <a:pt x="165" y="3472"/>
                    <a:pt x="1" y="4009"/>
                    <a:pt x="95" y="4467"/>
                  </a:cubicBezTo>
                  <a:cubicBezTo>
                    <a:pt x="199" y="4971"/>
                    <a:pt x="626" y="5308"/>
                    <a:pt x="1064" y="5442"/>
                  </a:cubicBezTo>
                  <a:cubicBezTo>
                    <a:pt x="1168" y="5473"/>
                    <a:pt x="1168" y="5473"/>
                    <a:pt x="1100" y="5560"/>
                  </a:cubicBezTo>
                  <a:cubicBezTo>
                    <a:pt x="690" y="6119"/>
                    <a:pt x="595" y="6721"/>
                    <a:pt x="845" y="7359"/>
                  </a:cubicBezTo>
                  <a:cubicBezTo>
                    <a:pt x="1124" y="8079"/>
                    <a:pt x="1790" y="8547"/>
                    <a:pt x="2627" y="8584"/>
                  </a:cubicBezTo>
                  <a:cubicBezTo>
                    <a:pt x="3051" y="8604"/>
                    <a:pt x="3448" y="8486"/>
                    <a:pt x="3801" y="8254"/>
                  </a:cubicBezTo>
                  <a:cubicBezTo>
                    <a:pt x="4037" y="8099"/>
                    <a:pt x="4232" y="7908"/>
                    <a:pt x="4386" y="7662"/>
                  </a:cubicBezTo>
                  <a:cubicBezTo>
                    <a:pt x="4460" y="8032"/>
                    <a:pt x="4628" y="8335"/>
                    <a:pt x="4898" y="8590"/>
                  </a:cubicBezTo>
                  <a:cubicBezTo>
                    <a:pt x="5284" y="8947"/>
                    <a:pt x="5752" y="9095"/>
                    <a:pt x="6277" y="9048"/>
                  </a:cubicBezTo>
                  <a:cubicBezTo>
                    <a:pt x="6767" y="9004"/>
                    <a:pt x="7174" y="8782"/>
                    <a:pt x="7484" y="8409"/>
                  </a:cubicBezTo>
                  <a:cubicBezTo>
                    <a:pt x="7541" y="8345"/>
                    <a:pt x="7565" y="8355"/>
                    <a:pt x="7591" y="8422"/>
                  </a:cubicBezTo>
                  <a:cubicBezTo>
                    <a:pt x="7598" y="8433"/>
                    <a:pt x="7605" y="8446"/>
                    <a:pt x="7612" y="8456"/>
                  </a:cubicBezTo>
                  <a:cubicBezTo>
                    <a:pt x="7908" y="8991"/>
                    <a:pt x="8355" y="9341"/>
                    <a:pt x="8960" y="9509"/>
                  </a:cubicBezTo>
                  <a:cubicBezTo>
                    <a:pt x="9576" y="9680"/>
                    <a:pt x="10286" y="9526"/>
                    <a:pt x="10817" y="9139"/>
                  </a:cubicBezTo>
                  <a:cubicBezTo>
                    <a:pt x="11301" y="8785"/>
                    <a:pt x="11590" y="8318"/>
                    <a:pt x="11668" y="7736"/>
                  </a:cubicBezTo>
                  <a:cubicBezTo>
                    <a:pt x="11678" y="7655"/>
                    <a:pt x="11691" y="7635"/>
                    <a:pt x="11765" y="7689"/>
                  </a:cubicBezTo>
                  <a:cubicBezTo>
                    <a:pt x="11937" y="7807"/>
                    <a:pt x="12129" y="7877"/>
                    <a:pt x="12340" y="7908"/>
                  </a:cubicBezTo>
                  <a:cubicBezTo>
                    <a:pt x="12761" y="7972"/>
                    <a:pt x="13134" y="7864"/>
                    <a:pt x="13454" y="7605"/>
                  </a:cubicBezTo>
                  <a:cubicBezTo>
                    <a:pt x="13995" y="7161"/>
                    <a:pt x="14100" y="6431"/>
                    <a:pt x="13712" y="5859"/>
                  </a:cubicBezTo>
                  <a:cubicBezTo>
                    <a:pt x="13676" y="5809"/>
                    <a:pt x="13679" y="5789"/>
                    <a:pt x="13740" y="5769"/>
                  </a:cubicBezTo>
                  <a:cubicBezTo>
                    <a:pt x="13955" y="5695"/>
                    <a:pt x="14133" y="5570"/>
                    <a:pt x="14288" y="5412"/>
                  </a:cubicBezTo>
                  <a:cubicBezTo>
                    <a:pt x="14729" y="4965"/>
                    <a:pt x="14752" y="4168"/>
                    <a:pt x="14335" y="3707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4406;p61">
              <a:extLst>
                <a:ext uri="{FF2B5EF4-FFF2-40B4-BE49-F238E27FC236}">
                  <a16:creationId xmlns:a16="http://schemas.microsoft.com/office/drawing/2014/main" id="{BBF33472-49F2-19B9-FEDF-2AF17F2924D3}"/>
                </a:ext>
              </a:extLst>
            </p:cNvPr>
            <p:cNvSpPr/>
            <p:nvPr/>
          </p:nvSpPr>
          <p:spPr>
            <a:xfrm>
              <a:off x="10820828" y="3458738"/>
              <a:ext cx="391371" cy="343887"/>
            </a:xfrm>
            <a:custGeom>
              <a:avLst/>
              <a:gdLst/>
              <a:ahLst/>
              <a:cxnLst/>
              <a:rect l="l" t="t" r="r" b="b"/>
              <a:pathLst>
                <a:path w="3149" h="2767" extrusionOk="0">
                  <a:moveTo>
                    <a:pt x="1454" y="0"/>
                  </a:moveTo>
                  <a:cubicBezTo>
                    <a:pt x="1144" y="0"/>
                    <a:pt x="0" y="2705"/>
                    <a:pt x="1430" y="2765"/>
                  </a:cubicBezTo>
                  <a:cubicBezTo>
                    <a:pt x="1453" y="2766"/>
                    <a:pt x="1476" y="2766"/>
                    <a:pt x="1499" y="2766"/>
                  </a:cubicBezTo>
                  <a:cubicBezTo>
                    <a:pt x="3149" y="2766"/>
                    <a:pt x="1831" y="14"/>
                    <a:pt x="1456" y="0"/>
                  </a:cubicBezTo>
                  <a:cubicBezTo>
                    <a:pt x="1455" y="0"/>
                    <a:pt x="1455" y="0"/>
                    <a:pt x="1454" y="0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4407;p61">
              <a:extLst>
                <a:ext uri="{FF2B5EF4-FFF2-40B4-BE49-F238E27FC236}">
                  <a16:creationId xmlns:a16="http://schemas.microsoft.com/office/drawing/2014/main" id="{000BDDC5-8166-8528-95F6-E17237C33D4D}"/>
                </a:ext>
              </a:extLst>
            </p:cNvPr>
            <p:cNvSpPr/>
            <p:nvPr/>
          </p:nvSpPr>
          <p:spPr>
            <a:xfrm>
              <a:off x="11052370" y="3244538"/>
              <a:ext cx="375462" cy="299643"/>
            </a:xfrm>
            <a:custGeom>
              <a:avLst/>
              <a:gdLst/>
              <a:ahLst/>
              <a:cxnLst/>
              <a:rect l="l" t="t" r="r" b="b"/>
              <a:pathLst>
                <a:path w="3021" h="2411" extrusionOk="0">
                  <a:moveTo>
                    <a:pt x="1368" y="1"/>
                  </a:moveTo>
                  <a:cubicBezTo>
                    <a:pt x="1069" y="1"/>
                    <a:pt x="0" y="2362"/>
                    <a:pt x="1370" y="2409"/>
                  </a:cubicBezTo>
                  <a:cubicBezTo>
                    <a:pt x="1391" y="2410"/>
                    <a:pt x="1412" y="2410"/>
                    <a:pt x="1433" y="2410"/>
                  </a:cubicBezTo>
                  <a:cubicBezTo>
                    <a:pt x="3021" y="2410"/>
                    <a:pt x="1728" y="14"/>
                    <a:pt x="1370" y="1"/>
                  </a:cubicBezTo>
                  <a:cubicBezTo>
                    <a:pt x="1369" y="1"/>
                    <a:pt x="1368" y="1"/>
                    <a:pt x="1368" y="1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4408;p61">
              <a:extLst>
                <a:ext uri="{FF2B5EF4-FFF2-40B4-BE49-F238E27FC236}">
                  <a16:creationId xmlns:a16="http://schemas.microsoft.com/office/drawing/2014/main" id="{D28C307F-0609-3753-652A-CCF2373CF313}"/>
                </a:ext>
              </a:extLst>
            </p:cNvPr>
            <p:cNvSpPr/>
            <p:nvPr/>
          </p:nvSpPr>
          <p:spPr>
            <a:xfrm>
              <a:off x="11397756" y="3201163"/>
              <a:ext cx="200595" cy="170639"/>
            </a:xfrm>
            <a:custGeom>
              <a:avLst/>
              <a:gdLst/>
              <a:ahLst/>
              <a:cxnLst/>
              <a:rect l="l" t="t" r="r" b="b"/>
              <a:pathLst>
                <a:path w="1614" h="1373" extrusionOk="0">
                  <a:moveTo>
                    <a:pt x="735" y="0"/>
                  </a:moveTo>
                  <a:cubicBezTo>
                    <a:pt x="575" y="0"/>
                    <a:pt x="1" y="1346"/>
                    <a:pt x="733" y="1372"/>
                  </a:cubicBezTo>
                  <a:cubicBezTo>
                    <a:pt x="744" y="1373"/>
                    <a:pt x="754" y="1373"/>
                    <a:pt x="765" y="1373"/>
                  </a:cubicBezTo>
                  <a:cubicBezTo>
                    <a:pt x="1614" y="1373"/>
                    <a:pt x="929" y="6"/>
                    <a:pt x="736" y="0"/>
                  </a:cubicBezTo>
                  <a:cubicBezTo>
                    <a:pt x="736" y="0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9C98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4409;p61">
              <a:extLst>
                <a:ext uri="{FF2B5EF4-FFF2-40B4-BE49-F238E27FC236}">
                  <a16:creationId xmlns:a16="http://schemas.microsoft.com/office/drawing/2014/main" id="{7E0CA8F7-3806-1ABC-F2EC-89B366E25380}"/>
                </a:ext>
              </a:extLst>
            </p:cNvPr>
            <p:cNvSpPr/>
            <p:nvPr/>
          </p:nvSpPr>
          <p:spPr>
            <a:xfrm>
              <a:off x="11398875" y="3545425"/>
              <a:ext cx="198358" cy="170514"/>
            </a:xfrm>
            <a:custGeom>
              <a:avLst/>
              <a:gdLst/>
              <a:ahLst/>
              <a:cxnLst/>
              <a:rect l="l" t="t" r="r" b="b"/>
              <a:pathLst>
                <a:path w="1596" h="1372" extrusionOk="0">
                  <a:moveTo>
                    <a:pt x="771" y="1"/>
                  </a:moveTo>
                  <a:cubicBezTo>
                    <a:pt x="612" y="1"/>
                    <a:pt x="0" y="1323"/>
                    <a:pt x="730" y="1370"/>
                  </a:cubicBezTo>
                  <a:cubicBezTo>
                    <a:pt x="749" y="1371"/>
                    <a:pt x="768" y="1372"/>
                    <a:pt x="786" y="1372"/>
                  </a:cubicBezTo>
                  <a:cubicBezTo>
                    <a:pt x="1596" y="1372"/>
                    <a:pt x="964" y="11"/>
                    <a:pt x="773" y="1"/>
                  </a:cubicBezTo>
                  <a:cubicBezTo>
                    <a:pt x="773" y="1"/>
                    <a:pt x="772" y="1"/>
                    <a:pt x="771" y="1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4410;p61">
              <a:extLst>
                <a:ext uri="{FF2B5EF4-FFF2-40B4-BE49-F238E27FC236}">
                  <a16:creationId xmlns:a16="http://schemas.microsoft.com/office/drawing/2014/main" id="{A8DFD68C-774D-2EF1-BB0C-F2A8586607AB}"/>
                </a:ext>
              </a:extLst>
            </p:cNvPr>
            <p:cNvSpPr/>
            <p:nvPr/>
          </p:nvSpPr>
          <p:spPr>
            <a:xfrm>
              <a:off x="11597233" y="3011882"/>
              <a:ext cx="199352" cy="170887"/>
            </a:xfrm>
            <a:custGeom>
              <a:avLst/>
              <a:gdLst/>
              <a:ahLst/>
              <a:cxnLst/>
              <a:rect l="l" t="t" r="r" b="b"/>
              <a:pathLst>
                <a:path w="1604" h="1375" extrusionOk="0">
                  <a:moveTo>
                    <a:pt x="763" y="1"/>
                  </a:moveTo>
                  <a:cubicBezTo>
                    <a:pt x="605" y="1"/>
                    <a:pt x="0" y="1329"/>
                    <a:pt x="730" y="1373"/>
                  </a:cubicBezTo>
                  <a:cubicBezTo>
                    <a:pt x="747" y="1374"/>
                    <a:pt x="763" y="1374"/>
                    <a:pt x="779" y="1374"/>
                  </a:cubicBezTo>
                  <a:cubicBezTo>
                    <a:pt x="1604" y="1374"/>
                    <a:pt x="956" y="11"/>
                    <a:pt x="764" y="1"/>
                  </a:cubicBezTo>
                  <a:cubicBezTo>
                    <a:pt x="764" y="1"/>
                    <a:pt x="763" y="1"/>
                    <a:pt x="763" y="1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4411;p61">
              <a:extLst>
                <a:ext uri="{FF2B5EF4-FFF2-40B4-BE49-F238E27FC236}">
                  <a16:creationId xmlns:a16="http://schemas.microsoft.com/office/drawing/2014/main" id="{3E6F1971-5EA5-8D34-2E6D-54508EBBBAC1}"/>
                </a:ext>
              </a:extLst>
            </p:cNvPr>
            <p:cNvSpPr/>
            <p:nvPr/>
          </p:nvSpPr>
          <p:spPr>
            <a:xfrm>
              <a:off x="10839719" y="3182770"/>
              <a:ext cx="201465" cy="170141"/>
            </a:xfrm>
            <a:custGeom>
              <a:avLst/>
              <a:gdLst/>
              <a:ahLst/>
              <a:cxnLst/>
              <a:rect l="l" t="t" r="r" b="b"/>
              <a:pathLst>
                <a:path w="1621" h="1369" extrusionOk="0">
                  <a:moveTo>
                    <a:pt x="712" y="0"/>
                  </a:moveTo>
                  <a:cubicBezTo>
                    <a:pt x="553" y="0"/>
                    <a:pt x="1" y="1359"/>
                    <a:pt x="733" y="1369"/>
                  </a:cubicBezTo>
                  <a:cubicBezTo>
                    <a:pt x="739" y="1369"/>
                    <a:pt x="745" y="1369"/>
                    <a:pt x="752" y="1369"/>
                  </a:cubicBezTo>
                  <a:cubicBezTo>
                    <a:pt x="1621" y="1369"/>
                    <a:pt x="906" y="4"/>
                    <a:pt x="712" y="0"/>
                  </a:cubicBezTo>
                  <a:cubicBezTo>
                    <a:pt x="712" y="0"/>
                    <a:pt x="712" y="0"/>
                    <a:pt x="712" y="0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4412;p61">
              <a:extLst>
                <a:ext uri="{FF2B5EF4-FFF2-40B4-BE49-F238E27FC236}">
                  <a16:creationId xmlns:a16="http://schemas.microsoft.com/office/drawing/2014/main" id="{EFF05EB1-4007-8E04-DC6F-08C066E4F0A9}"/>
                </a:ext>
              </a:extLst>
            </p:cNvPr>
            <p:cNvSpPr/>
            <p:nvPr/>
          </p:nvSpPr>
          <p:spPr>
            <a:xfrm>
              <a:off x="10875513" y="2658050"/>
              <a:ext cx="265222" cy="182445"/>
            </a:xfrm>
            <a:custGeom>
              <a:avLst/>
              <a:gdLst/>
              <a:ahLst/>
              <a:cxnLst/>
              <a:rect l="l" t="t" r="r" b="b"/>
              <a:pathLst>
                <a:path w="2134" h="1468" extrusionOk="0">
                  <a:moveTo>
                    <a:pt x="331" y="1467"/>
                  </a:moveTo>
                  <a:cubicBezTo>
                    <a:pt x="159" y="1340"/>
                    <a:pt x="48" y="1128"/>
                    <a:pt x="28" y="919"/>
                  </a:cubicBezTo>
                  <a:cubicBezTo>
                    <a:pt x="11" y="741"/>
                    <a:pt x="1" y="525"/>
                    <a:pt x="109" y="371"/>
                  </a:cubicBezTo>
                  <a:cubicBezTo>
                    <a:pt x="216" y="216"/>
                    <a:pt x="395" y="126"/>
                    <a:pt x="583" y="156"/>
                  </a:cubicBezTo>
                  <a:cubicBezTo>
                    <a:pt x="690" y="173"/>
                    <a:pt x="795" y="207"/>
                    <a:pt x="882" y="274"/>
                  </a:cubicBezTo>
                  <a:cubicBezTo>
                    <a:pt x="1003" y="364"/>
                    <a:pt x="1077" y="294"/>
                    <a:pt x="1174" y="207"/>
                  </a:cubicBezTo>
                  <a:cubicBezTo>
                    <a:pt x="1265" y="129"/>
                    <a:pt x="1360" y="48"/>
                    <a:pt x="1484" y="31"/>
                  </a:cubicBezTo>
                  <a:cubicBezTo>
                    <a:pt x="1706" y="1"/>
                    <a:pt x="1938" y="176"/>
                    <a:pt x="2029" y="364"/>
                  </a:cubicBezTo>
                  <a:cubicBezTo>
                    <a:pt x="2133" y="570"/>
                    <a:pt x="2110" y="795"/>
                    <a:pt x="2056" y="1010"/>
                  </a:cubicBezTo>
                  <a:cubicBezTo>
                    <a:pt x="2022" y="1131"/>
                    <a:pt x="1938" y="1236"/>
                    <a:pt x="1881" y="1346"/>
                  </a:cubicBezTo>
                  <a:cubicBezTo>
                    <a:pt x="1346" y="1165"/>
                    <a:pt x="828" y="1188"/>
                    <a:pt x="331" y="1467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4413;p61">
              <a:extLst>
                <a:ext uri="{FF2B5EF4-FFF2-40B4-BE49-F238E27FC236}">
                  <a16:creationId xmlns:a16="http://schemas.microsoft.com/office/drawing/2014/main" id="{68FF8F45-87BE-83EC-5234-568CC23071D2}"/>
                </a:ext>
              </a:extLst>
            </p:cNvPr>
            <p:cNvSpPr/>
            <p:nvPr/>
          </p:nvSpPr>
          <p:spPr>
            <a:xfrm>
              <a:off x="10916527" y="2775994"/>
              <a:ext cx="192765" cy="120926"/>
            </a:xfrm>
            <a:custGeom>
              <a:avLst/>
              <a:gdLst/>
              <a:ahLst/>
              <a:cxnLst/>
              <a:rect l="l" t="t" r="r" b="b"/>
              <a:pathLst>
                <a:path w="1551" h="973" extrusionOk="0">
                  <a:moveTo>
                    <a:pt x="1" y="518"/>
                  </a:moveTo>
                  <a:cubicBezTo>
                    <a:pt x="515" y="34"/>
                    <a:pt x="949" y="0"/>
                    <a:pt x="1551" y="397"/>
                  </a:cubicBezTo>
                  <a:cubicBezTo>
                    <a:pt x="1111" y="928"/>
                    <a:pt x="529" y="973"/>
                    <a:pt x="1" y="518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4414;p61">
              <a:extLst>
                <a:ext uri="{FF2B5EF4-FFF2-40B4-BE49-F238E27FC236}">
                  <a16:creationId xmlns:a16="http://schemas.microsoft.com/office/drawing/2014/main" id="{F6BA0974-986F-02B7-D0B8-57877C8B60F1}"/>
                </a:ext>
              </a:extLst>
            </p:cNvPr>
            <p:cNvSpPr/>
            <p:nvPr/>
          </p:nvSpPr>
          <p:spPr>
            <a:xfrm>
              <a:off x="10618866" y="2333300"/>
              <a:ext cx="349984" cy="345876"/>
            </a:xfrm>
            <a:custGeom>
              <a:avLst/>
              <a:gdLst/>
              <a:ahLst/>
              <a:cxnLst/>
              <a:rect l="l" t="t" r="r" b="b"/>
              <a:pathLst>
                <a:path w="2816" h="2783" extrusionOk="0">
                  <a:moveTo>
                    <a:pt x="2765" y="1312"/>
                  </a:moveTo>
                  <a:cubicBezTo>
                    <a:pt x="2815" y="2056"/>
                    <a:pt x="2247" y="2691"/>
                    <a:pt x="1497" y="2739"/>
                  </a:cubicBezTo>
                  <a:cubicBezTo>
                    <a:pt x="747" y="2782"/>
                    <a:pt x="98" y="2214"/>
                    <a:pt x="51" y="1471"/>
                  </a:cubicBezTo>
                  <a:cubicBezTo>
                    <a:pt x="1" y="727"/>
                    <a:pt x="569" y="91"/>
                    <a:pt x="1319" y="44"/>
                  </a:cubicBezTo>
                  <a:cubicBezTo>
                    <a:pt x="2069" y="1"/>
                    <a:pt x="2719" y="569"/>
                    <a:pt x="2765" y="1312"/>
                  </a:cubicBezTo>
                  <a:close/>
                </a:path>
              </a:pathLst>
            </a:custGeom>
            <a:solidFill>
              <a:srgbClr val="FCF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4415;p61">
              <a:extLst>
                <a:ext uri="{FF2B5EF4-FFF2-40B4-BE49-F238E27FC236}">
                  <a16:creationId xmlns:a16="http://schemas.microsoft.com/office/drawing/2014/main" id="{0293C620-0691-EE3C-23E2-9C0B1F5C5A08}"/>
                </a:ext>
              </a:extLst>
            </p:cNvPr>
            <p:cNvSpPr/>
            <p:nvPr/>
          </p:nvSpPr>
          <p:spPr>
            <a:xfrm>
              <a:off x="10706238" y="2350451"/>
              <a:ext cx="260997" cy="302750"/>
            </a:xfrm>
            <a:custGeom>
              <a:avLst/>
              <a:gdLst/>
              <a:ahLst/>
              <a:cxnLst/>
              <a:rect l="l" t="t" r="r" b="b"/>
              <a:pathLst>
                <a:path w="2100" h="2436" extrusionOk="0">
                  <a:moveTo>
                    <a:pt x="1201" y="1"/>
                  </a:moveTo>
                  <a:cubicBezTo>
                    <a:pt x="788" y="71"/>
                    <a:pt x="421" y="344"/>
                    <a:pt x="253" y="757"/>
                  </a:cubicBezTo>
                  <a:cubicBezTo>
                    <a:pt x="1" y="1386"/>
                    <a:pt x="307" y="2100"/>
                    <a:pt x="942" y="2348"/>
                  </a:cubicBezTo>
                  <a:cubicBezTo>
                    <a:pt x="1083" y="2405"/>
                    <a:pt x="1225" y="2432"/>
                    <a:pt x="1366" y="2435"/>
                  </a:cubicBezTo>
                  <a:cubicBezTo>
                    <a:pt x="1814" y="2193"/>
                    <a:pt x="2100" y="1709"/>
                    <a:pt x="2062" y="1174"/>
                  </a:cubicBezTo>
                  <a:cubicBezTo>
                    <a:pt x="2029" y="633"/>
                    <a:pt x="1679" y="189"/>
                    <a:pt x="1201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4416;p61">
              <a:extLst>
                <a:ext uri="{FF2B5EF4-FFF2-40B4-BE49-F238E27FC236}">
                  <a16:creationId xmlns:a16="http://schemas.microsoft.com/office/drawing/2014/main" id="{CE75B343-E7EF-17C6-87B6-1A4C4AFE8F4F}"/>
                </a:ext>
              </a:extLst>
            </p:cNvPr>
            <p:cNvSpPr/>
            <p:nvPr/>
          </p:nvSpPr>
          <p:spPr>
            <a:xfrm>
              <a:off x="11017694" y="2305710"/>
              <a:ext cx="368378" cy="364269"/>
            </a:xfrm>
            <a:custGeom>
              <a:avLst/>
              <a:gdLst/>
              <a:ahLst/>
              <a:cxnLst/>
              <a:rect l="l" t="t" r="r" b="b"/>
              <a:pathLst>
                <a:path w="2964" h="2931" extrusionOk="0">
                  <a:moveTo>
                    <a:pt x="2819" y="1208"/>
                  </a:moveTo>
                  <a:cubicBezTo>
                    <a:pt x="2964" y="1938"/>
                    <a:pt x="2483" y="2644"/>
                    <a:pt x="1746" y="2789"/>
                  </a:cubicBezTo>
                  <a:cubicBezTo>
                    <a:pt x="1009" y="2930"/>
                    <a:pt x="293" y="2452"/>
                    <a:pt x="145" y="1723"/>
                  </a:cubicBezTo>
                  <a:cubicBezTo>
                    <a:pt x="0" y="993"/>
                    <a:pt x="481" y="287"/>
                    <a:pt x="1218" y="142"/>
                  </a:cubicBezTo>
                  <a:cubicBezTo>
                    <a:pt x="1955" y="1"/>
                    <a:pt x="2671" y="479"/>
                    <a:pt x="2819" y="1208"/>
                  </a:cubicBezTo>
                  <a:close/>
                </a:path>
              </a:pathLst>
            </a:custGeom>
            <a:solidFill>
              <a:srgbClr val="FCF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4417;p61">
              <a:extLst>
                <a:ext uri="{FF2B5EF4-FFF2-40B4-BE49-F238E27FC236}">
                  <a16:creationId xmlns:a16="http://schemas.microsoft.com/office/drawing/2014/main" id="{CEA8CA07-1B8B-600B-AA0A-4BF94E5FCD4D}"/>
                </a:ext>
              </a:extLst>
            </p:cNvPr>
            <p:cNvSpPr/>
            <p:nvPr/>
          </p:nvSpPr>
          <p:spPr>
            <a:xfrm>
              <a:off x="11117246" y="2325471"/>
              <a:ext cx="263855" cy="298897"/>
            </a:xfrm>
            <a:custGeom>
              <a:avLst/>
              <a:gdLst/>
              <a:ahLst/>
              <a:cxnLst/>
              <a:rect l="l" t="t" r="r" b="b"/>
              <a:pathLst>
                <a:path w="2123" h="2405" extrusionOk="0">
                  <a:moveTo>
                    <a:pt x="1005" y="0"/>
                  </a:moveTo>
                  <a:cubicBezTo>
                    <a:pt x="609" y="121"/>
                    <a:pt x="279" y="444"/>
                    <a:pt x="168" y="874"/>
                  </a:cubicBezTo>
                  <a:cubicBezTo>
                    <a:pt x="0" y="1534"/>
                    <a:pt x="396" y="2200"/>
                    <a:pt x="1059" y="2361"/>
                  </a:cubicBezTo>
                  <a:cubicBezTo>
                    <a:pt x="1204" y="2398"/>
                    <a:pt x="1352" y="2405"/>
                    <a:pt x="1489" y="2391"/>
                  </a:cubicBezTo>
                  <a:cubicBezTo>
                    <a:pt x="1900" y="2091"/>
                    <a:pt x="2122" y="1577"/>
                    <a:pt x="2018" y="1049"/>
                  </a:cubicBezTo>
                  <a:cubicBezTo>
                    <a:pt x="1910" y="517"/>
                    <a:pt x="1503" y="121"/>
                    <a:pt x="1005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4418;p61">
              <a:extLst>
                <a:ext uri="{FF2B5EF4-FFF2-40B4-BE49-F238E27FC236}">
                  <a16:creationId xmlns:a16="http://schemas.microsoft.com/office/drawing/2014/main" id="{C0236B32-5A4D-BEFB-47F5-8876BA32B0BC}"/>
                </a:ext>
              </a:extLst>
            </p:cNvPr>
            <p:cNvSpPr/>
            <p:nvPr/>
          </p:nvSpPr>
          <p:spPr>
            <a:xfrm>
              <a:off x="11237554" y="2240089"/>
              <a:ext cx="143921" cy="94205"/>
            </a:xfrm>
            <a:custGeom>
              <a:avLst/>
              <a:gdLst/>
              <a:ahLst/>
              <a:cxnLst/>
              <a:rect l="l" t="t" r="r" b="b"/>
              <a:pathLst>
                <a:path w="1158" h="758" extrusionOk="0">
                  <a:moveTo>
                    <a:pt x="1053" y="442"/>
                  </a:moveTo>
                  <a:cubicBezTo>
                    <a:pt x="848" y="152"/>
                    <a:pt x="532" y="1"/>
                    <a:pt x="178" y="38"/>
                  </a:cubicBezTo>
                  <a:cubicBezTo>
                    <a:pt x="1" y="58"/>
                    <a:pt x="44" y="330"/>
                    <a:pt x="223" y="310"/>
                  </a:cubicBezTo>
                  <a:cubicBezTo>
                    <a:pt x="481" y="283"/>
                    <a:pt x="690" y="405"/>
                    <a:pt x="838" y="613"/>
                  </a:cubicBezTo>
                  <a:cubicBezTo>
                    <a:pt x="942" y="757"/>
                    <a:pt x="1157" y="586"/>
                    <a:pt x="1053" y="44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4419;p61">
              <a:extLst>
                <a:ext uri="{FF2B5EF4-FFF2-40B4-BE49-F238E27FC236}">
                  <a16:creationId xmlns:a16="http://schemas.microsoft.com/office/drawing/2014/main" id="{F5068AFA-46BC-6487-6F2A-D3874A272D7F}"/>
                </a:ext>
              </a:extLst>
            </p:cNvPr>
            <p:cNvSpPr/>
            <p:nvPr/>
          </p:nvSpPr>
          <p:spPr>
            <a:xfrm>
              <a:off x="10625577" y="2251771"/>
              <a:ext cx="137583" cy="96691"/>
            </a:xfrm>
            <a:custGeom>
              <a:avLst/>
              <a:gdLst/>
              <a:ahLst/>
              <a:cxnLst/>
              <a:rect l="l" t="t" r="r" b="b"/>
              <a:pathLst>
                <a:path w="1107" h="778" extrusionOk="0">
                  <a:moveTo>
                    <a:pt x="909" y="5"/>
                  </a:moveTo>
                  <a:cubicBezTo>
                    <a:pt x="555" y="14"/>
                    <a:pt x="253" y="189"/>
                    <a:pt x="85" y="505"/>
                  </a:cubicBezTo>
                  <a:cubicBezTo>
                    <a:pt x="1" y="660"/>
                    <a:pt x="250" y="778"/>
                    <a:pt x="333" y="623"/>
                  </a:cubicBezTo>
                  <a:cubicBezTo>
                    <a:pt x="455" y="394"/>
                    <a:pt x="677" y="287"/>
                    <a:pt x="929" y="280"/>
                  </a:cubicBezTo>
                  <a:cubicBezTo>
                    <a:pt x="1107" y="277"/>
                    <a:pt x="1087" y="1"/>
                    <a:pt x="909" y="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4420;p61">
              <a:extLst>
                <a:ext uri="{FF2B5EF4-FFF2-40B4-BE49-F238E27FC236}">
                  <a16:creationId xmlns:a16="http://schemas.microsoft.com/office/drawing/2014/main" id="{B4EA1164-F696-1CB2-82A6-E0104F1BDC63}"/>
                </a:ext>
              </a:extLst>
            </p:cNvPr>
            <p:cNvSpPr/>
            <p:nvPr/>
          </p:nvSpPr>
          <p:spPr>
            <a:xfrm>
              <a:off x="10683369" y="2690239"/>
              <a:ext cx="135470" cy="95448"/>
            </a:xfrm>
            <a:custGeom>
              <a:avLst/>
              <a:gdLst/>
              <a:ahLst/>
              <a:cxnLst/>
              <a:rect l="l" t="t" r="r" b="b"/>
              <a:pathLst>
                <a:path w="1090" h="768" extrusionOk="0">
                  <a:moveTo>
                    <a:pt x="545" y="1"/>
                  </a:moveTo>
                  <a:cubicBezTo>
                    <a:pt x="245" y="4"/>
                    <a:pt x="0" y="176"/>
                    <a:pt x="0" y="384"/>
                  </a:cubicBezTo>
                  <a:cubicBezTo>
                    <a:pt x="0" y="597"/>
                    <a:pt x="245" y="768"/>
                    <a:pt x="545" y="768"/>
                  </a:cubicBezTo>
                  <a:cubicBezTo>
                    <a:pt x="848" y="768"/>
                    <a:pt x="1090" y="597"/>
                    <a:pt x="1090" y="384"/>
                  </a:cubicBezTo>
                  <a:cubicBezTo>
                    <a:pt x="1090" y="173"/>
                    <a:pt x="848" y="1"/>
                    <a:pt x="545" y="1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4421;p61">
              <a:extLst>
                <a:ext uri="{FF2B5EF4-FFF2-40B4-BE49-F238E27FC236}">
                  <a16:creationId xmlns:a16="http://schemas.microsoft.com/office/drawing/2014/main" id="{C8422E55-B13B-E487-9866-6D27656D8859}"/>
                </a:ext>
              </a:extLst>
            </p:cNvPr>
            <p:cNvSpPr/>
            <p:nvPr/>
          </p:nvSpPr>
          <p:spPr>
            <a:xfrm>
              <a:off x="11220775" y="2666128"/>
              <a:ext cx="135594" cy="95448"/>
            </a:xfrm>
            <a:custGeom>
              <a:avLst/>
              <a:gdLst/>
              <a:ahLst/>
              <a:cxnLst/>
              <a:rect l="l" t="t" r="r" b="b"/>
              <a:pathLst>
                <a:path w="1091" h="768" extrusionOk="0">
                  <a:moveTo>
                    <a:pt x="546" y="0"/>
                  </a:moveTo>
                  <a:cubicBezTo>
                    <a:pt x="246" y="0"/>
                    <a:pt x="1" y="171"/>
                    <a:pt x="1" y="384"/>
                  </a:cubicBezTo>
                  <a:cubicBezTo>
                    <a:pt x="1" y="595"/>
                    <a:pt x="246" y="767"/>
                    <a:pt x="546" y="767"/>
                  </a:cubicBezTo>
                  <a:cubicBezTo>
                    <a:pt x="849" y="767"/>
                    <a:pt x="1091" y="595"/>
                    <a:pt x="1091" y="384"/>
                  </a:cubicBezTo>
                  <a:cubicBezTo>
                    <a:pt x="1091" y="171"/>
                    <a:pt x="849" y="0"/>
                    <a:pt x="546" y="0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4422;p61">
              <a:extLst>
                <a:ext uri="{FF2B5EF4-FFF2-40B4-BE49-F238E27FC236}">
                  <a16:creationId xmlns:a16="http://schemas.microsoft.com/office/drawing/2014/main" id="{5CE815A5-B4E0-1023-3763-8AA5DD7C6873}"/>
                </a:ext>
              </a:extLst>
            </p:cNvPr>
            <p:cNvSpPr/>
            <p:nvPr/>
          </p:nvSpPr>
          <p:spPr>
            <a:xfrm>
              <a:off x="10537656" y="3309038"/>
              <a:ext cx="200596" cy="170640"/>
            </a:xfrm>
            <a:custGeom>
              <a:avLst/>
              <a:gdLst/>
              <a:ahLst/>
              <a:cxnLst/>
              <a:rect l="l" t="t" r="r" b="b"/>
              <a:pathLst>
                <a:path w="1614" h="1373" extrusionOk="0">
                  <a:moveTo>
                    <a:pt x="735" y="0"/>
                  </a:moveTo>
                  <a:cubicBezTo>
                    <a:pt x="575" y="0"/>
                    <a:pt x="1" y="1346"/>
                    <a:pt x="733" y="1372"/>
                  </a:cubicBezTo>
                  <a:cubicBezTo>
                    <a:pt x="744" y="1373"/>
                    <a:pt x="754" y="1373"/>
                    <a:pt x="765" y="1373"/>
                  </a:cubicBezTo>
                  <a:cubicBezTo>
                    <a:pt x="1614" y="1373"/>
                    <a:pt x="929" y="6"/>
                    <a:pt x="736" y="0"/>
                  </a:cubicBezTo>
                  <a:cubicBezTo>
                    <a:pt x="736" y="0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9C98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4423;p61">
              <a:extLst>
                <a:ext uri="{FF2B5EF4-FFF2-40B4-BE49-F238E27FC236}">
                  <a16:creationId xmlns:a16="http://schemas.microsoft.com/office/drawing/2014/main" id="{92A13BD5-EB46-DA39-0BE9-AA9A644898C3}"/>
                </a:ext>
              </a:extLst>
            </p:cNvPr>
            <p:cNvSpPr/>
            <p:nvPr/>
          </p:nvSpPr>
          <p:spPr>
            <a:xfrm>
              <a:off x="10339300" y="3071150"/>
              <a:ext cx="198359" cy="170516"/>
            </a:xfrm>
            <a:custGeom>
              <a:avLst/>
              <a:gdLst/>
              <a:ahLst/>
              <a:cxnLst/>
              <a:rect l="l" t="t" r="r" b="b"/>
              <a:pathLst>
                <a:path w="1596" h="1372" extrusionOk="0">
                  <a:moveTo>
                    <a:pt x="771" y="1"/>
                  </a:moveTo>
                  <a:cubicBezTo>
                    <a:pt x="612" y="1"/>
                    <a:pt x="0" y="1323"/>
                    <a:pt x="730" y="1370"/>
                  </a:cubicBezTo>
                  <a:cubicBezTo>
                    <a:pt x="749" y="1371"/>
                    <a:pt x="768" y="1372"/>
                    <a:pt x="786" y="1372"/>
                  </a:cubicBezTo>
                  <a:cubicBezTo>
                    <a:pt x="1596" y="1372"/>
                    <a:pt x="964" y="11"/>
                    <a:pt x="773" y="1"/>
                  </a:cubicBezTo>
                  <a:cubicBezTo>
                    <a:pt x="773" y="1"/>
                    <a:pt x="772" y="1"/>
                    <a:pt x="771" y="1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4424;p61">
              <a:extLst>
                <a:ext uri="{FF2B5EF4-FFF2-40B4-BE49-F238E27FC236}">
                  <a16:creationId xmlns:a16="http://schemas.microsoft.com/office/drawing/2014/main" id="{37A39176-44F3-18B9-8C26-4866DE324751}"/>
                </a:ext>
              </a:extLst>
            </p:cNvPr>
            <p:cNvSpPr/>
            <p:nvPr/>
          </p:nvSpPr>
          <p:spPr>
            <a:xfrm>
              <a:off x="10440720" y="3588119"/>
              <a:ext cx="199353" cy="170888"/>
            </a:xfrm>
            <a:custGeom>
              <a:avLst/>
              <a:gdLst/>
              <a:ahLst/>
              <a:cxnLst/>
              <a:rect l="l" t="t" r="r" b="b"/>
              <a:pathLst>
                <a:path w="1604" h="1375" extrusionOk="0">
                  <a:moveTo>
                    <a:pt x="763" y="1"/>
                  </a:moveTo>
                  <a:cubicBezTo>
                    <a:pt x="605" y="1"/>
                    <a:pt x="0" y="1329"/>
                    <a:pt x="730" y="1373"/>
                  </a:cubicBezTo>
                  <a:cubicBezTo>
                    <a:pt x="747" y="1374"/>
                    <a:pt x="763" y="1374"/>
                    <a:pt x="779" y="1374"/>
                  </a:cubicBezTo>
                  <a:cubicBezTo>
                    <a:pt x="1604" y="1374"/>
                    <a:pt x="956" y="11"/>
                    <a:pt x="764" y="1"/>
                  </a:cubicBezTo>
                  <a:cubicBezTo>
                    <a:pt x="764" y="1"/>
                    <a:pt x="763" y="1"/>
                    <a:pt x="763" y="1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503867" y="1800303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2846852" y="233951"/>
            <a:ext cx="3763497" cy="1579747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277954" y="2031424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That is our gym.</a:t>
            </a: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21" y="2073394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277954" y="2596513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playground.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22" y="2664572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277954" y="3202022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Is this my school?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16" y="3225828"/>
            <a:ext cx="460169" cy="404390"/>
          </a:xfrm>
          <a:prstGeom prst="rect">
            <a:avLst/>
          </a:prstGeom>
        </p:spPr>
      </p:pic>
      <p:pic>
        <p:nvPicPr>
          <p:cNvPr id="9" name="图片 1" descr="微信截图_20220503125252">
            <a:extLst>
              <a:ext uri="{FF2B5EF4-FFF2-40B4-BE49-F238E27FC236}">
                <a16:creationId xmlns:a16="http://schemas.microsoft.com/office/drawing/2014/main" id="{D35123B4-7B3D-B349-073D-424ACB392C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9477" y="3575489"/>
            <a:ext cx="2648006" cy="1414155"/>
          </a:xfrm>
          <a:prstGeom prst="rect">
            <a:avLst/>
          </a:prstGeom>
        </p:spPr>
      </p:pic>
      <p:pic>
        <p:nvPicPr>
          <p:cNvPr id="7170" name="Picture 2" descr="Free Vector | Children playground cartoon illustration with multinational,  preschooler kids characters">
            <a:extLst>
              <a:ext uri="{FF2B5EF4-FFF2-40B4-BE49-F238E27FC236}">
                <a16:creationId xmlns:a16="http://schemas.microsoft.com/office/drawing/2014/main" id="{A2CB505F-CE91-4732-9C4C-983E2F5E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81" y="253435"/>
            <a:ext cx="3127375" cy="15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: Rounded Corners 63">
            <a:hlinkClick r:id="rId17" action="ppaction://hlinksldjump"/>
            <a:extLst>
              <a:ext uri="{FF2B5EF4-FFF2-40B4-BE49-F238E27FC236}">
                <a16:creationId xmlns:a16="http://schemas.microsoft.com/office/drawing/2014/main" id="{A7069E87-DFDD-41F9-AA14-C3BF6846A752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767247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WARM-UP AND REVIEW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37" name="Google Shape;4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918" y="907209"/>
            <a:ext cx="1335140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1ADE8-4391-3868-FD1A-661D63465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5503714" y="5302108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52664" y="5574675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66964" y="5688975"/>
            <a:ext cx="351523" cy="78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445343" y="2555174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2743200" y="495824"/>
            <a:ext cx="3905250" cy="1698474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316270" y="2987287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I like </a:t>
            </a:r>
            <a:r>
              <a:rPr lang="en-US" sz="1800" dirty="0" err="1">
                <a:latin typeface=".VnVogue" panose="020B7200000000000000" pitchFamily="34" charset="0"/>
              </a:rPr>
              <a:t>paiting</a:t>
            </a:r>
            <a:endParaRPr lang="en-US" sz="1800" dirty="0">
              <a:latin typeface=".VnVogue" panose="020B7200000000000000" pitchFamily="34" charset="0"/>
            </a:endParaRP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3029257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316270" y="3584452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This is our art room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56" y="3652510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316270" y="2395855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I like drawing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12" y="2419662"/>
            <a:ext cx="460169" cy="404390"/>
          </a:xfrm>
          <a:prstGeom prst="rect">
            <a:avLst/>
          </a:prstGeom>
        </p:spPr>
      </p:pic>
      <p:pic>
        <p:nvPicPr>
          <p:cNvPr id="8194" name="Picture 2" descr="Art Classroom Vectors &amp; Illustrations for Free Download | Freepik">
            <a:extLst>
              <a:ext uri="{FF2B5EF4-FFF2-40B4-BE49-F238E27FC236}">
                <a16:creationId xmlns:a16="http://schemas.microsoft.com/office/drawing/2014/main" id="{F11BAA15-6052-43FE-BF70-CECB10A7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18" y="488687"/>
            <a:ext cx="3345791" cy="167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D849F3B9-D08F-4DC3-A4C2-01B635246BD7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0815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487878" y="3741118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6827" y="4013686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1127" y="4127986"/>
            <a:ext cx="351523" cy="78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34E31-5299-5000-5E5E-1AD0B1488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ED128366-7C87-8987-6D59-BEC64E020E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2021" y="4354231"/>
            <a:ext cx="1718823" cy="822841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43DBF4F5-99FC-421A-9499-35139D85BD33}"/>
              </a:ext>
            </a:extLst>
          </p:cNvPr>
          <p:cNvSpPr/>
          <p:nvPr/>
        </p:nvSpPr>
        <p:spPr>
          <a:xfrm>
            <a:off x="1398343" y="620460"/>
            <a:ext cx="6511814" cy="3370996"/>
          </a:xfrm>
          <a:prstGeom prst="foldedCorner">
            <a:avLst/>
          </a:prstGeom>
          <a:solidFill>
            <a:srgbClr val="FAA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oogle Shape;4396;p61">
            <a:extLst>
              <a:ext uri="{FF2B5EF4-FFF2-40B4-BE49-F238E27FC236}">
                <a16:creationId xmlns:a16="http://schemas.microsoft.com/office/drawing/2014/main" id="{CC8B66EF-CDC6-03B8-A3B0-3076D2775AF7}"/>
              </a:ext>
            </a:extLst>
          </p:cNvPr>
          <p:cNvGrpSpPr/>
          <p:nvPr/>
        </p:nvGrpSpPr>
        <p:grpSpPr>
          <a:xfrm rot="873373">
            <a:off x="542919" y="48251"/>
            <a:ext cx="1088084" cy="1084614"/>
            <a:chOff x="8085764" y="2047584"/>
            <a:chExt cx="1801501" cy="1795757"/>
          </a:xfrm>
        </p:grpSpPr>
        <p:sp>
          <p:nvSpPr>
            <p:cNvPr id="11" name="Google Shape;4397;p61">
              <a:extLst>
                <a:ext uri="{FF2B5EF4-FFF2-40B4-BE49-F238E27FC236}">
                  <a16:creationId xmlns:a16="http://schemas.microsoft.com/office/drawing/2014/main" id="{C037B268-D33A-78DD-6CCC-9EDF71F297F0}"/>
                </a:ext>
              </a:extLst>
            </p:cNvPr>
            <p:cNvSpPr/>
            <p:nvPr/>
          </p:nvSpPr>
          <p:spPr>
            <a:xfrm>
              <a:off x="8085764" y="2047584"/>
              <a:ext cx="1801501" cy="1795757"/>
            </a:xfrm>
            <a:custGeom>
              <a:avLst/>
              <a:gdLst/>
              <a:ahLst/>
              <a:cxnLst/>
              <a:rect l="l" t="t" r="r" b="b"/>
              <a:pathLst>
                <a:path w="13798" h="13754" extrusionOk="0">
                  <a:moveTo>
                    <a:pt x="13797" y="6879"/>
                  </a:moveTo>
                  <a:cubicBezTo>
                    <a:pt x="13797" y="7252"/>
                    <a:pt x="12553" y="7511"/>
                    <a:pt x="12489" y="7868"/>
                  </a:cubicBezTo>
                  <a:cubicBezTo>
                    <a:pt x="12425" y="8231"/>
                    <a:pt x="13507" y="8900"/>
                    <a:pt x="13383" y="9240"/>
                  </a:cubicBezTo>
                  <a:cubicBezTo>
                    <a:pt x="13259" y="9590"/>
                    <a:pt x="11998" y="9408"/>
                    <a:pt x="11816" y="9724"/>
                  </a:cubicBezTo>
                  <a:cubicBezTo>
                    <a:pt x="11635" y="10044"/>
                    <a:pt x="12422" y="11039"/>
                    <a:pt x="12186" y="11322"/>
                  </a:cubicBezTo>
                  <a:cubicBezTo>
                    <a:pt x="11954" y="11601"/>
                    <a:pt x="10831" y="11002"/>
                    <a:pt x="10552" y="11241"/>
                  </a:cubicBezTo>
                  <a:cubicBezTo>
                    <a:pt x="10272" y="11477"/>
                    <a:pt x="10673" y="12684"/>
                    <a:pt x="10353" y="12869"/>
                  </a:cubicBezTo>
                  <a:cubicBezTo>
                    <a:pt x="10041" y="13051"/>
                    <a:pt x="9189" y="12106"/>
                    <a:pt x="8843" y="12233"/>
                  </a:cubicBezTo>
                  <a:cubicBezTo>
                    <a:pt x="8503" y="12358"/>
                    <a:pt x="8462" y="13629"/>
                    <a:pt x="8099" y="13693"/>
                  </a:cubicBezTo>
                  <a:cubicBezTo>
                    <a:pt x="7743" y="13754"/>
                    <a:pt x="7272" y="12573"/>
                    <a:pt x="6899" y="12573"/>
                  </a:cubicBezTo>
                  <a:cubicBezTo>
                    <a:pt x="6525" y="12573"/>
                    <a:pt x="6055" y="13754"/>
                    <a:pt x="5698" y="13693"/>
                  </a:cubicBezTo>
                  <a:cubicBezTo>
                    <a:pt x="5335" y="13629"/>
                    <a:pt x="5294" y="12358"/>
                    <a:pt x="4955" y="12233"/>
                  </a:cubicBezTo>
                  <a:cubicBezTo>
                    <a:pt x="4608" y="12106"/>
                    <a:pt x="3761" y="13051"/>
                    <a:pt x="3445" y="12869"/>
                  </a:cubicBezTo>
                  <a:cubicBezTo>
                    <a:pt x="3125" y="12684"/>
                    <a:pt x="3529" y="11477"/>
                    <a:pt x="3250" y="11241"/>
                  </a:cubicBezTo>
                  <a:cubicBezTo>
                    <a:pt x="2967" y="11002"/>
                    <a:pt x="1848" y="11601"/>
                    <a:pt x="1612" y="11322"/>
                  </a:cubicBezTo>
                  <a:cubicBezTo>
                    <a:pt x="1376" y="11039"/>
                    <a:pt x="2163" y="10044"/>
                    <a:pt x="1982" y="9724"/>
                  </a:cubicBezTo>
                  <a:cubicBezTo>
                    <a:pt x="1800" y="9408"/>
                    <a:pt x="539" y="9590"/>
                    <a:pt x="415" y="9240"/>
                  </a:cubicBezTo>
                  <a:cubicBezTo>
                    <a:pt x="290" y="8900"/>
                    <a:pt x="1373" y="8231"/>
                    <a:pt x="1309" y="7868"/>
                  </a:cubicBezTo>
                  <a:cubicBezTo>
                    <a:pt x="1245" y="7511"/>
                    <a:pt x="1" y="7252"/>
                    <a:pt x="1" y="6879"/>
                  </a:cubicBezTo>
                  <a:cubicBezTo>
                    <a:pt x="1" y="6505"/>
                    <a:pt x="1245" y="6243"/>
                    <a:pt x="1309" y="5890"/>
                  </a:cubicBezTo>
                  <a:cubicBezTo>
                    <a:pt x="1373" y="5524"/>
                    <a:pt x="290" y="4858"/>
                    <a:pt x="415" y="4515"/>
                  </a:cubicBezTo>
                  <a:cubicBezTo>
                    <a:pt x="539" y="4169"/>
                    <a:pt x="1800" y="4350"/>
                    <a:pt x="1982" y="4034"/>
                  </a:cubicBezTo>
                  <a:cubicBezTo>
                    <a:pt x="2163" y="3714"/>
                    <a:pt x="1376" y="2716"/>
                    <a:pt x="1612" y="2436"/>
                  </a:cubicBezTo>
                  <a:cubicBezTo>
                    <a:pt x="1848" y="2154"/>
                    <a:pt x="2967" y="2752"/>
                    <a:pt x="3250" y="2517"/>
                  </a:cubicBezTo>
                  <a:cubicBezTo>
                    <a:pt x="3529" y="2281"/>
                    <a:pt x="3125" y="1074"/>
                    <a:pt x="3445" y="889"/>
                  </a:cubicBezTo>
                  <a:cubicBezTo>
                    <a:pt x="3761" y="707"/>
                    <a:pt x="4608" y="1653"/>
                    <a:pt x="4955" y="1525"/>
                  </a:cubicBezTo>
                  <a:cubicBezTo>
                    <a:pt x="5294" y="1400"/>
                    <a:pt x="5335" y="129"/>
                    <a:pt x="5698" y="65"/>
                  </a:cubicBezTo>
                  <a:cubicBezTo>
                    <a:pt x="6055" y="1"/>
                    <a:pt x="6525" y="1182"/>
                    <a:pt x="6899" y="1182"/>
                  </a:cubicBezTo>
                  <a:cubicBezTo>
                    <a:pt x="7272" y="1182"/>
                    <a:pt x="7743" y="1"/>
                    <a:pt x="8099" y="65"/>
                  </a:cubicBezTo>
                  <a:cubicBezTo>
                    <a:pt x="8462" y="129"/>
                    <a:pt x="8503" y="1400"/>
                    <a:pt x="8843" y="1525"/>
                  </a:cubicBezTo>
                  <a:cubicBezTo>
                    <a:pt x="9189" y="1653"/>
                    <a:pt x="10041" y="707"/>
                    <a:pt x="10353" y="889"/>
                  </a:cubicBezTo>
                  <a:cubicBezTo>
                    <a:pt x="10673" y="1074"/>
                    <a:pt x="10272" y="2281"/>
                    <a:pt x="10552" y="2517"/>
                  </a:cubicBezTo>
                  <a:cubicBezTo>
                    <a:pt x="10831" y="2752"/>
                    <a:pt x="11954" y="2154"/>
                    <a:pt x="12186" y="2436"/>
                  </a:cubicBezTo>
                  <a:cubicBezTo>
                    <a:pt x="12422" y="2716"/>
                    <a:pt x="11635" y="3714"/>
                    <a:pt x="11816" y="4034"/>
                  </a:cubicBezTo>
                  <a:cubicBezTo>
                    <a:pt x="11998" y="4350"/>
                    <a:pt x="13259" y="4169"/>
                    <a:pt x="13383" y="4515"/>
                  </a:cubicBezTo>
                  <a:cubicBezTo>
                    <a:pt x="13507" y="4858"/>
                    <a:pt x="12425" y="5524"/>
                    <a:pt x="12489" y="5890"/>
                  </a:cubicBezTo>
                  <a:cubicBezTo>
                    <a:pt x="12553" y="6243"/>
                    <a:pt x="13797" y="6505"/>
                    <a:pt x="13797" y="6879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4398;p61">
              <a:extLst>
                <a:ext uri="{FF2B5EF4-FFF2-40B4-BE49-F238E27FC236}">
                  <a16:creationId xmlns:a16="http://schemas.microsoft.com/office/drawing/2014/main" id="{E133DDC4-AB46-217D-5F95-E577CA26A24D}"/>
                </a:ext>
              </a:extLst>
            </p:cNvPr>
            <p:cNvSpPr/>
            <p:nvPr/>
          </p:nvSpPr>
          <p:spPr>
            <a:xfrm>
              <a:off x="8299229" y="2256218"/>
              <a:ext cx="1374562" cy="1379001"/>
            </a:xfrm>
            <a:custGeom>
              <a:avLst/>
              <a:gdLst/>
              <a:ahLst/>
              <a:cxnLst/>
              <a:rect l="l" t="t" r="r" b="b"/>
              <a:pathLst>
                <a:path w="10528" h="10562" extrusionOk="0">
                  <a:moveTo>
                    <a:pt x="10528" y="5281"/>
                  </a:moveTo>
                  <a:cubicBezTo>
                    <a:pt x="10528" y="8197"/>
                    <a:pt x="8170" y="10562"/>
                    <a:pt x="5264" y="10562"/>
                  </a:cubicBezTo>
                  <a:cubicBezTo>
                    <a:pt x="2358" y="10562"/>
                    <a:pt x="0" y="8197"/>
                    <a:pt x="0" y="5281"/>
                  </a:cubicBezTo>
                  <a:cubicBezTo>
                    <a:pt x="0" y="2365"/>
                    <a:pt x="2358" y="0"/>
                    <a:pt x="5264" y="0"/>
                  </a:cubicBezTo>
                  <a:cubicBezTo>
                    <a:pt x="8170" y="0"/>
                    <a:pt x="10528" y="2365"/>
                    <a:pt x="10528" y="5281"/>
                  </a:cubicBezTo>
                  <a:close/>
                </a:path>
              </a:pathLst>
            </a:custGeom>
            <a:solidFill>
              <a:srgbClr val="F9F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4399;p61">
              <a:extLst>
                <a:ext uri="{FF2B5EF4-FFF2-40B4-BE49-F238E27FC236}">
                  <a16:creationId xmlns:a16="http://schemas.microsoft.com/office/drawing/2014/main" id="{47584FED-2F49-5C35-6E27-C6BC2C3462EB}"/>
                </a:ext>
              </a:extLst>
            </p:cNvPr>
            <p:cNvSpPr/>
            <p:nvPr/>
          </p:nvSpPr>
          <p:spPr>
            <a:xfrm>
              <a:off x="8425218" y="3036442"/>
              <a:ext cx="255772" cy="177173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1958" y="681"/>
                  </a:moveTo>
                  <a:cubicBezTo>
                    <a:pt x="1958" y="1054"/>
                    <a:pt x="1521" y="1357"/>
                    <a:pt x="979" y="1357"/>
                  </a:cubicBezTo>
                  <a:cubicBezTo>
                    <a:pt x="441" y="1357"/>
                    <a:pt x="1" y="1054"/>
                    <a:pt x="1" y="681"/>
                  </a:cubicBezTo>
                  <a:cubicBezTo>
                    <a:pt x="1" y="304"/>
                    <a:pt x="441" y="1"/>
                    <a:pt x="979" y="1"/>
                  </a:cubicBezTo>
                  <a:cubicBezTo>
                    <a:pt x="1521" y="1"/>
                    <a:pt x="1958" y="304"/>
                    <a:pt x="1958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4400;p61">
              <a:extLst>
                <a:ext uri="{FF2B5EF4-FFF2-40B4-BE49-F238E27FC236}">
                  <a16:creationId xmlns:a16="http://schemas.microsoft.com/office/drawing/2014/main" id="{152D5F9D-1B92-AFD2-1EA5-96CAACCD049C}"/>
                </a:ext>
              </a:extLst>
            </p:cNvPr>
            <p:cNvSpPr/>
            <p:nvPr/>
          </p:nvSpPr>
          <p:spPr>
            <a:xfrm>
              <a:off x="9302185" y="3036442"/>
              <a:ext cx="255250" cy="177173"/>
            </a:xfrm>
            <a:custGeom>
              <a:avLst/>
              <a:gdLst/>
              <a:ahLst/>
              <a:cxnLst/>
              <a:rect l="l" t="t" r="r" b="b"/>
              <a:pathLst>
                <a:path w="1955" h="1357" extrusionOk="0">
                  <a:moveTo>
                    <a:pt x="1955" y="681"/>
                  </a:moveTo>
                  <a:cubicBezTo>
                    <a:pt x="1955" y="1054"/>
                    <a:pt x="1517" y="1357"/>
                    <a:pt x="979" y="1357"/>
                  </a:cubicBezTo>
                  <a:cubicBezTo>
                    <a:pt x="437" y="1357"/>
                    <a:pt x="0" y="1054"/>
                    <a:pt x="0" y="681"/>
                  </a:cubicBezTo>
                  <a:cubicBezTo>
                    <a:pt x="0" y="304"/>
                    <a:pt x="437" y="1"/>
                    <a:pt x="979" y="1"/>
                  </a:cubicBezTo>
                  <a:cubicBezTo>
                    <a:pt x="1517" y="1"/>
                    <a:pt x="1955" y="304"/>
                    <a:pt x="1955" y="681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4401;p61">
              <a:extLst>
                <a:ext uri="{FF2B5EF4-FFF2-40B4-BE49-F238E27FC236}">
                  <a16:creationId xmlns:a16="http://schemas.microsoft.com/office/drawing/2014/main" id="{CFF31D49-630D-65C4-79FA-9C5175FCB747}"/>
                </a:ext>
              </a:extLst>
            </p:cNvPr>
            <p:cNvSpPr/>
            <p:nvPr/>
          </p:nvSpPr>
          <p:spPr>
            <a:xfrm>
              <a:off x="9277509" y="2725188"/>
              <a:ext cx="197672" cy="172342"/>
            </a:xfrm>
            <a:custGeom>
              <a:avLst/>
              <a:gdLst/>
              <a:ahLst/>
              <a:cxnLst/>
              <a:rect l="l" t="t" r="r" b="b"/>
              <a:pathLst>
                <a:path w="1514" h="1320" extrusionOk="0">
                  <a:moveTo>
                    <a:pt x="1202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7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4" y="690"/>
                    <a:pt x="126" y="1242"/>
                    <a:pt x="717" y="1282"/>
                  </a:cubicBezTo>
                  <a:cubicBezTo>
                    <a:pt x="1326" y="1319"/>
                    <a:pt x="1450" y="697"/>
                    <a:pt x="1494" y="230"/>
                  </a:cubicBezTo>
                  <a:cubicBezTo>
                    <a:pt x="1514" y="41"/>
                    <a:pt x="1218" y="41"/>
                    <a:pt x="1202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4402;p61">
              <a:extLst>
                <a:ext uri="{FF2B5EF4-FFF2-40B4-BE49-F238E27FC236}">
                  <a16:creationId xmlns:a16="http://schemas.microsoft.com/office/drawing/2014/main" id="{72A52EFE-49A2-7323-9002-16CA8673BF6C}"/>
                </a:ext>
              </a:extLst>
            </p:cNvPr>
            <p:cNvSpPr/>
            <p:nvPr/>
          </p:nvSpPr>
          <p:spPr>
            <a:xfrm>
              <a:off x="8500290" y="2725188"/>
              <a:ext cx="197280" cy="172342"/>
            </a:xfrm>
            <a:custGeom>
              <a:avLst/>
              <a:gdLst/>
              <a:ahLst/>
              <a:cxnLst/>
              <a:rect l="l" t="t" r="r" b="b"/>
              <a:pathLst>
                <a:path w="1511" h="1320" extrusionOk="0">
                  <a:moveTo>
                    <a:pt x="1198" y="230"/>
                  </a:moveTo>
                  <a:cubicBezTo>
                    <a:pt x="1171" y="525"/>
                    <a:pt x="1141" y="969"/>
                    <a:pt x="758" y="986"/>
                  </a:cubicBezTo>
                  <a:cubicBezTo>
                    <a:pt x="327" y="1006"/>
                    <a:pt x="297" y="508"/>
                    <a:pt x="293" y="189"/>
                  </a:cubicBezTo>
                  <a:cubicBezTo>
                    <a:pt x="293" y="0"/>
                    <a:pt x="0" y="0"/>
                    <a:pt x="0" y="189"/>
                  </a:cubicBezTo>
                  <a:cubicBezTo>
                    <a:pt x="0" y="690"/>
                    <a:pt x="125" y="1242"/>
                    <a:pt x="717" y="1282"/>
                  </a:cubicBezTo>
                  <a:cubicBezTo>
                    <a:pt x="1323" y="1319"/>
                    <a:pt x="1450" y="697"/>
                    <a:pt x="1494" y="230"/>
                  </a:cubicBezTo>
                  <a:cubicBezTo>
                    <a:pt x="1511" y="41"/>
                    <a:pt x="1218" y="41"/>
                    <a:pt x="1198" y="23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4403;p61">
              <a:extLst>
                <a:ext uri="{FF2B5EF4-FFF2-40B4-BE49-F238E27FC236}">
                  <a16:creationId xmlns:a16="http://schemas.microsoft.com/office/drawing/2014/main" id="{64372376-3FAA-5779-9459-0A0DE5011C81}"/>
                </a:ext>
              </a:extLst>
            </p:cNvPr>
            <p:cNvSpPr/>
            <p:nvPr/>
          </p:nvSpPr>
          <p:spPr>
            <a:xfrm>
              <a:off x="8881392" y="3023908"/>
              <a:ext cx="215820" cy="163464"/>
            </a:xfrm>
            <a:custGeom>
              <a:avLst/>
              <a:gdLst/>
              <a:ahLst/>
              <a:cxnLst/>
              <a:rect l="l" t="t" r="r" b="b"/>
              <a:pathLst>
                <a:path w="1653" h="1252" extrusionOk="0">
                  <a:moveTo>
                    <a:pt x="1316" y="215"/>
                  </a:moveTo>
                  <a:cubicBezTo>
                    <a:pt x="1313" y="528"/>
                    <a:pt x="1215" y="823"/>
                    <a:pt x="875" y="888"/>
                  </a:cubicBezTo>
                  <a:cubicBezTo>
                    <a:pt x="526" y="952"/>
                    <a:pt x="344" y="545"/>
                    <a:pt x="341" y="258"/>
                  </a:cubicBezTo>
                  <a:cubicBezTo>
                    <a:pt x="338" y="44"/>
                    <a:pt x="1" y="44"/>
                    <a:pt x="4" y="258"/>
                  </a:cubicBezTo>
                  <a:cubicBezTo>
                    <a:pt x="11" y="739"/>
                    <a:pt x="324" y="1251"/>
                    <a:pt x="859" y="1224"/>
                  </a:cubicBezTo>
                  <a:cubicBezTo>
                    <a:pt x="1111" y="1214"/>
                    <a:pt x="1330" y="1086"/>
                    <a:pt x="1477" y="881"/>
                  </a:cubicBezTo>
                  <a:cubicBezTo>
                    <a:pt x="1612" y="693"/>
                    <a:pt x="1649" y="440"/>
                    <a:pt x="1649" y="215"/>
                  </a:cubicBezTo>
                  <a:cubicBezTo>
                    <a:pt x="1653" y="0"/>
                    <a:pt x="1316" y="0"/>
                    <a:pt x="1316" y="21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oogle Shape;4404;p61">
            <a:extLst>
              <a:ext uri="{FF2B5EF4-FFF2-40B4-BE49-F238E27FC236}">
                <a16:creationId xmlns:a16="http://schemas.microsoft.com/office/drawing/2014/main" id="{36B8F588-EAAD-A848-0B1F-36701356543D}"/>
              </a:ext>
            </a:extLst>
          </p:cNvPr>
          <p:cNvGrpSpPr/>
          <p:nvPr/>
        </p:nvGrpSpPr>
        <p:grpSpPr>
          <a:xfrm>
            <a:off x="126156" y="3060078"/>
            <a:ext cx="907354" cy="953608"/>
            <a:chOff x="10099729" y="1931620"/>
            <a:chExt cx="1833564" cy="1871005"/>
          </a:xfrm>
        </p:grpSpPr>
        <p:sp>
          <p:nvSpPr>
            <p:cNvPr id="26" name="Google Shape;4405;p61">
              <a:extLst>
                <a:ext uri="{FF2B5EF4-FFF2-40B4-BE49-F238E27FC236}">
                  <a16:creationId xmlns:a16="http://schemas.microsoft.com/office/drawing/2014/main" id="{A2AC4B3F-C656-9C9B-4DEB-5E0F6C65CDEA}"/>
                </a:ext>
              </a:extLst>
            </p:cNvPr>
            <p:cNvSpPr/>
            <p:nvPr/>
          </p:nvSpPr>
          <p:spPr>
            <a:xfrm>
              <a:off x="10099729" y="1931620"/>
              <a:ext cx="1833564" cy="1203045"/>
            </a:xfrm>
            <a:custGeom>
              <a:avLst/>
              <a:gdLst/>
              <a:ahLst/>
              <a:cxnLst/>
              <a:rect l="l" t="t" r="r" b="b"/>
              <a:pathLst>
                <a:path w="14753" h="9680" extrusionOk="0">
                  <a:moveTo>
                    <a:pt x="14335" y="3707"/>
                  </a:moveTo>
                  <a:cubicBezTo>
                    <a:pt x="13962" y="3297"/>
                    <a:pt x="13498" y="3162"/>
                    <a:pt x="12950" y="3273"/>
                  </a:cubicBezTo>
                  <a:cubicBezTo>
                    <a:pt x="12869" y="3290"/>
                    <a:pt x="12855" y="3276"/>
                    <a:pt x="12849" y="3199"/>
                  </a:cubicBezTo>
                  <a:cubicBezTo>
                    <a:pt x="12795" y="2698"/>
                    <a:pt x="12576" y="2281"/>
                    <a:pt x="12175" y="1948"/>
                  </a:cubicBezTo>
                  <a:cubicBezTo>
                    <a:pt x="11590" y="1457"/>
                    <a:pt x="10699" y="1366"/>
                    <a:pt x="10013" y="1726"/>
                  </a:cubicBezTo>
                  <a:cubicBezTo>
                    <a:pt x="9902" y="1786"/>
                    <a:pt x="9805" y="1864"/>
                    <a:pt x="9693" y="1918"/>
                  </a:cubicBezTo>
                  <a:cubicBezTo>
                    <a:pt x="9592" y="1958"/>
                    <a:pt x="9592" y="1958"/>
                    <a:pt x="9569" y="1861"/>
                  </a:cubicBezTo>
                  <a:cubicBezTo>
                    <a:pt x="9350" y="902"/>
                    <a:pt x="8445" y="94"/>
                    <a:pt x="7413" y="38"/>
                  </a:cubicBezTo>
                  <a:cubicBezTo>
                    <a:pt x="6795" y="1"/>
                    <a:pt x="6149" y="145"/>
                    <a:pt x="5651" y="515"/>
                  </a:cubicBezTo>
                  <a:cubicBezTo>
                    <a:pt x="5301" y="774"/>
                    <a:pt x="5042" y="1103"/>
                    <a:pt x="4867" y="1494"/>
                  </a:cubicBezTo>
                  <a:cubicBezTo>
                    <a:pt x="4777" y="1437"/>
                    <a:pt x="4679" y="1403"/>
                    <a:pt x="4581" y="1366"/>
                  </a:cubicBezTo>
                  <a:cubicBezTo>
                    <a:pt x="4192" y="1221"/>
                    <a:pt x="3788" y="1201"/>
                    <a:pt x="3388" y="1316"/>
                  </a:cubicBezTo>
                  <a:cubicBezTo>
                    <a:pt x="2624" y="1538"/>
                    <a:pt x="2149" y="2025"/>
                    <a:pt x="1972" y="2775"/>
                  </a:cubicBezTo>
                  <a:cubicBezTo>
                    <a:pt x="1944" y="2893"/>
                    <a:pt x="1941" y="2893"/>
                    <a:pt x="1820" y="2866"/>
                  </a:cubicBezTo>
                  <a:cubicBezTo>
                    <a:pt x="1329" y="2752"/>
                    <a:pt x="885" y="2843"/>
                    <a:pt x="505" y="3175"/>
                  </a:cubicBezTo>
                  <a:cubicBezTo>
                    <a:pt x="165" y="3472"/>
                    <a:pt x="1" y="4009"/>
                    <a:pt x="95" y="4467"/>
                  </a:cubicBezTo>
                  <a:cubicBezTo>
                    <a:pt x="199" y="4971"/>
                    <a:pt x="626" y="5308"/>
                    <a:pt x="1064" y="5442"/>
                  </a:cubicBezTo>
                  <a:cubicBezTo>
                    <a:pt x="1168" y="5473"/>
                    <a:pt x="1168" y="5473"/>
                    <a:pt x="1100" y="5560"/>
                  </a:cubicBezTo>
                  <a:cubicBezTo>
                    <a:pt x="690" y="6119"/>
                    <a:pt x="595" y="6721"/>
                    <a:pt x="845" y="7359"/>
                  </a:cubicBezTo>
                  <a:cubicBezTo>
                    <a:pt x="1124" y="8079"/>
                    <a:pt x="1790" y="8547"/>
                    <a:pt x="2627" y="8584"/>
                  </a:cubicBezTo>
                  <a:cubicBezTo>
                    <a:pt x="3051" y="8604"/>
                    <a:pt x="3448" y="8486"/>
                    <a:pt x="3801" y="8254"/>
                  </a:cubicBezTo>
                  <a:cubicBezTo>
                    <a:pt x="4037" y="8099"/>
                    <a:pt x="4232" y="7908"/>
                    <a:pt x="4386" y="7662"/>
                  </a:cubicBezTo>
                  <a:cubicBezTo>
                    <a:pt x="4460" y="8032"/>
                    <a:pt x="4628" y="8335"/>
                    <a:pt x="4898" y="8590"/>
                  </a:cubicBezTo>
                  <a:cubicBezTo>
                    <a:pt x="5284" y="8947"/>
                    <a:pt x="5752" y="9095"/>
                    <a:pt x="6277" y="9048"/>
                  </a:cubicBezTo>
                  <a:cubicBezTo>
                    <a:pt x="6767" y="9004"/>
                    <a:pt x="7174" y="8782"/>
                    <a:pt x="7484" y="8409"/>
                  </a:cubicBezTo>
                  <a:cubicBezTo>
                    <a:pt x="7541" y="8345"/>
                    <a:pt x="7565" y="8355"/>
                    <a:pt x="7591" y="8422"/>
                  </a:cubicBezTo>
                  <a:cubicBezTo>
                    <a:pt x="7598" y="8433"/>
                    <a:pt x="7605" y="8446"/>
                    <a:pt x="7612" y="8456"/>
                  </a:cubicBezTo>
                  <a:cubicBezTo>
                    <a:pt x="7908" y="8991"/>
                    <a:pt x="8355" y="9341"/>
                    <a:pt x="8960" y="9509"/>
                  </a:cubicBezTo>
                  <a:cubicBezTo>
                    <a:pt x="9576" y="9680"/>
                    <a:pt x="10286" y="9526"/>
                    <a:pt x="10817" y="9139"/>
                  </a:cubicBezTo>
                  <a:cubicBezTo>
                    <a:pt x="11301" y="8785"/>
                    <a:pt x="11590" y="8318"/>
                    <a:pt x="11668" y="7736"/>
                  </a:cubicBezTo>
                  <a:cubicBezTo>
                    <a:pt x="11678" y="7655"/>
                    <a:pt x="11691" y="7635"/>
                    <a:pt x="11765" y="7689"/>
                  </a:cubicBezTo>
                  <a:cubicBezTo>
                    <a:pt x="11937" y="7807"/>
                    <a:pt x="12129" y="7877"/>
                    <a:pt x="12340" y="7908"/>
                  </a:cubicBezTo>
                  <a:cubicBezTo>
                    <a:pt x="12761" y="7972"/>
                    <a:pt x="13134" y="7864"/>
                    <a:pt x="13454" y="7605"/>
                  </a:cubicBezTo>
                  <a:cubicBezTo>
                    <a:pt x="13995" y="7161"/>
                    <a:pt x="14100" y="6431"/>
                    <a:pt x="13712" y="5859"/>
                  </a:cubicBezTo>
                  <a:cubicBezTo>
                    <a:pt x="13676" y="5809"/>
                    <a:pt x="13679" y="5789"/>
                    <a:pt x="13740" y="5769"/>
                  </a:cubicBezTo>
                  <a:cubicBezTo>
                    <a:pt x="13955" y="5695"/>
                    <a:pt x="14133" y="5570"/>
                    <a:pt x="14288" y="5412"/>
                  </a:cubicBezTo>
                  <a:cubicBezTo>
                    <a:pt x="14729" y="4965"/>
                    <a:pt x="14752" y="4168"/>
                    <a:pt x="14335" y="3707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4406;p61">
              <a:extLst>
                <a:ext uri="{FF2B5EF4-FFF2-40B4-BE49-F238E27FC236}">
                  <a16:creationId xmlns:a16="http://schemas.microsoft.com/office/drawing/2014/main" id="{BBF33472-49F2-19B9-FEDF-2AF17F2924D3}"/>
                </a:ext>
              </a:extLst>
            </p:cNvPr>
            <p:cNvSpPr/>
            <p:nvPr/>
          </p:nvSpPr>
          <p:spPr>
            <a:xfrm>
              <a:off x="10820828" y="3458738"/>
              <a:ext cx="391371" cy="343887"/>
            </a:xfrm>
            <a:custGeom>
              <a:avLst/>
              <a:gdLst/>
              <a:ahLst/>
              <a:cxnLst/>
              <a:rect l="l" t="t" r="r" b="b"/>
              <a:pathLst>
                <a:path w="3149" h="2767" extrusionOk="0">
                  <a:moveTo>
                    <a:pt x="1454" y="0"/>
                  </a:moveTo>
                  <a:cubicBezTo>
                    <a:pt x="1144" y="0"/>
                    <a:pt x="0" y="2705"/>
                    <a:pt x="1430" y="2765"/>
                  </a:cubicBezTo>
                  <a:cubicBezTo>
                    <a:pt x="1453" y="2766"/>
                    <a:pt x="1476" y="2766"/>
                    <a:pt x="1499" y="2766"/>
                  </a:cubicBezTo>
                  <a:cubicBezTo>
                    <a:pt x="3149" y="2766"/>
                    <a:pt x="1831" y="14"/>
                    <a:pt x="1456" y="0"/>
                  </a:cubicBezTo>
                  <a:cubicBezTo>
                    <a:pt x="1455" y="0"/>
                    <a:pt x="1455" y="0"/>
                    <a:pt x="1454" y="0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4407;p61">
              <a:extLst>
                <a:ext uri="{FF2B5EF4-FFF2-40B4-BE49-F238E27FC236}">
                  <a16:creationId xmlns:a16="http://schemas.microsoft.com/office/drawing/2014/main" id="{000BDDC5-8166-8528-95F6-E17237C33D4D}"/>
                </a:ext>
              </a:extLst>
            </p:cNvPr>
            <p:cNvSpPr/>
            <p:nvPr/>
          </p:nvSpPr>
          <p:spPr>
            <a:xfrm>
              <a:off x="11052370" y="3244538"/>
              <a:ext cx="375462" cy="299643"/>
            </a:xfrm>
            <a:custGeom>
              <a:avLst/>
              <a:gdLst/>
              <a:ahLst/>
              <a:cxnLst/>
              <a:rect l="l" t="t" r="r" b="b"/>
              <a:pathLst>
                <a:path w="3021" h="2411" extrusionOk="0">
                  <a:moveTo>
                    <a:pt x="1368" y="1"/>
                  </a:moveTo>
                  <a:cubicBezTo>
                    <a:pt x="1069" y="1"/>
                    <a:pt x="0" y="2362"/>
                    <a:pt x="1370" y="2409"/>
                  </a:cubicBezTo>
                  <a:cubicBezTo>
                    <a:pt x="1391" y="2410"/>
                    <a:pt x="1412" y="2410"/>
                    <a:pt x="1433" y="2410"/>
                  </a:cubicBezTo>
                  <a:cubicBezTo>
                    <a:pt x="3021" y="2410"/>
                    <a:pt x="1728" y="14"/>
                    <a:pt x="1370" y="1"/>
                  </a:cubicBezTo>
                  <a:cubicBezTo>
                    <a:pt x="1369" y="1"/>
                    <a:pt x="1368" y="1"/>
                    <a:pt x="1368" y="1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4408;p61">
              <a:extLst>
                <a:ext uri="{FF2B5EF4-FFF2-40B4-BE49-F238E27FC236}">
                  <a16:creationId xmlns:a16="http://schemas.microsoft.com/office/drawing/2014/main" id="{D28C307F-0609-3753-652A-CCF2373CF313}"/>
                </a:ext>
              </a:extLst>
            </p:cNvPr>
            <p:cNvSpPr/>
            <p:nvPr/>
          </p:nvSpPr>
          <p:spPr>
            <a:xfrm>
              <a:off x="11397756" y="3201163"/>
              <a:ext cx="200595" cy="170639"/>
            </a:xfrm>
            <a:custGeom>
              <a:avLst/>
              <a:gdLst/>
              <a:ahLst/>
              <a:cxnLst/>
              <a:rect l="l" t="t" r="r" b="b"/>
              <a:pathLst>
                <a:path w="1614" h="1373" extrusionOk="0">
                  <a:moveTo>
                    <a:pt x="735" y="0"/>
                  </a:moveTo>
                  <a:cubicBezTo>
                    <a:pt x="575" y="0"/>
                    <a:pt x="1" y="1346"/>
                    <a:pt x="733" y="1372"/>
                  </a:cubicBezTo>
                  <a:cubicBezTo>
                    <a:pt x="744" y="1373"/>
                    <a:pt x="754" y="1373"/>
                    <a:pt x="765" y="1373"/>
                  </a:cubicBezTo>
                  <a:cubicBezTo>
                    <a:pt x="1614" y="1373"/>
                    <a:pt x="929" y="6"/>
                    <a:pt x="736" y="0"/>
                  </a:cubicBezTo>
                  <a:cubicBezTo>
                    <a:pt x="736" y="0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9C98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4409;p61">
              <a:extLst>
                <a:ext uri="{FF2B5EF4-FFF2-40B4-BE49-F238E27FC236}">
                  <a16:creationId xmlns:a16="http://schemas.microsoft.com/office/drawing/2014/main" id="{7E0CA8F7-3806-1ABC-F2EC-89B366E25380}"/>
                </a:ext>
              </a:extLst>
            </p:cNvPr>
            <p:cNvSpPr/>
            <p:nvPr/>
          </p:nvSpPr>
          <p:spPr>
            <a:xfrm>
              <a:off x="11398875" y="3545425"/>
              <a:ext cx="198358" cy="170514"/>
            </a:xfrm>
            <a:custGeom>
              <a:avLst/>
              <a:gdLst/>
              <a:ahLst/>
              <a:cxnLst/>
              <a:rect l="l" t="t" r="r" b="b"/>
              <a:pathLst>
                <a:path w="1596" h="1372" extrusionOk="0">
                  <a:moveTo>
                    <a:pt x="771" y="1"/>
                  </a:moveTo>
                  <a:cubicBezTo>
                    <a:pt x="612" y="1"/>
                    <a:pt x="0" y="1323"/>
                    <a:pt x="730" y="1370"/>
                  </a:cubicBezTo>
                  <a:cubicBezTo>
                    <a:pt x="749" y="1371"/>
                    <a:pt x="768" y="1372"/>
                    <a:pt x="786" y="1372"/>
                  </a:cubicBezTo>
                  <a:cubicBezTo>
                    <a:pt x="1596" y="1372"/>
                    <a:pt x="964" y="11"/>
                    <a:pt x="773" y="1"/>
                  </a:cubicBezTo>
                  <a:cubicBezTo>
                    <a:pt x="773" y="1"/>
                    <a:pt x="772" y="1"/>
                    <a:pt x="771" y="1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4410;p61">
              <a:extLst>
                <a:ext uri="{FF2B5EF4-FFF2-40B4-BE49-F238E27FC236}">
                  <a16:creationId xmlns:a16="http://schemas.microsoft.com/office/drawing/2014/main" id="{A8DFD68C-774D-2EF1-BB0C-F2A8586607AB}"/>
                </a:ext>
              </a:extLst>
            </p:cNvPr>
            <p:cNvSpPr/>
            <p:nvPr/>
          </p:nvSpPr>
          <p:spPr>
            <a:xfrm>
              <a:off x="11597233" y="3011882"/>
              <a:ext cx="199352" cy="170887"/>
            </a:xfrm>
            <a:custGeom>
              <a:avLst/>
              <a:gdLst/>
              <a:ahLst/>
              <a:cxnLst/>
              <a:rect l="l" t="t" r="r" b="b"/>
              <a:pathLst>
                <a:path w="1604" h="1375" extrusionOk="0">
                  <a:moveTo>
                    <a:pt x="763" y="1"/>
                  </a:moveTo>
                  <a:cubicBezTo>
                    <a:pt x="605" y="1"/>
                    <a:pt x="0" y="1329"/>
                    <a:pt x="730" y="1373"/>
                  </a:cubicBezTo>
                  <a:cubicBezTo>
                    <a:pt x="747" y="1374"/>
                    <a:pt x="763" y="1374"/>
                    <a:pt x="779" y="1374"/>
                  </a:cubicBezTo>
                  <a:cubicBezTo>
                    <a:pt x="1604" y="1374"/>
                    <a:pt x="956" y="11"/>
                    <a:pt x="764" y="1"/>
                  </a:cubicBezTo>
                  <a:cubicBezTo>
                    <a:pt x="764" y="1"/>
                    <a:pt x="763" y="1"/>
                    <a:pt x="763" y="1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4411;p61">
              <a:extLst>
                <a:ext uri="{FF2B5EF4-FFF2-40B4-BE49-F238E27FC236}">
                  <a16:creationId xmlns:a16="http://schemas.microsoft.com/office/drawing/2014/main" id="{3E6F1971-5EA5-8D34-2E6D-54508EBBBAC1}"/>
                </a:ext>
              </a:extLst>
            </p:cNvPr>
            <p:cNvSpPr/>
            <p:nvPr/>
          </p:nvSpPr>
          <p:spPr>
            <a:xfrm>
              <a:off x="10839719" y="3182770"/>
              <a:ext cx="201465" cy="170141"/>
            </a:xfrm>
            <a:custGeom>
              <a:avLst/>
              <a:gdLst/>
              <a:ahLst/>
              <a:cxnLst/>
              <a:rect l="l" t="t" r="r" b="b"/>
              <a:pathLst>
                <a:path w="1621" h="1369" extrusionOk="0">
                  <a:moveTo>
                    <a:pt x="712" y="0"/>
                  </a:moveTo>
                  <a:cubicBezTo>
                    <a:pt x="553" y="0"/>
                    <a:pt x="1" y="1359"/>
                    <a:pt x="733" y="1369"/>
                  </a:cubicBezTo>
                  <a:cubicBezTo>
                    <a:pt x="739" y="1369"/>
                    <a:pt x="745" y="1369"/>
                    <a:pt x="752" y="1369"/>
                  </a:cubicBezTo>
                  <a:cubicBezTo>
                    <a:pt x="1621" y="1369"/>
                    <a:pt x="906" y="4"/>
                    <a:pt x="712" y="0"/>
                  </a:cubicBezTo>
                  <a:cubicBezTo>
                    <a:pt x="712" y="0"/>
                    <a:pt x="712" y="0"/>
                    <a:pt x="712" y="0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4412;p61">
              <a:extLst>
                <a:ext uri="{FF2B5EF4-FFF2-40B4-BE49-F238E27FC236}">
                  <a16:creationId xmlns:a16="http://schemas.microsoft.com/office/drawing/2014/main" id="{EFF05EB1-4007-8E04-DC6F-08C066E4F0A9}"/>
                </a:ext>
              </a:extLst>
            </p:cNvPr>
            <p:cNvSpPr/>
            <p:nvPr/>
          </p:nvSpPr>
          <p:spPr>
            <a:xfrm>
              <a:off x="10875513" y="2658050"/>
              <a:ext cx="265222" cy="182445"/>
            </a:xfrm>
            <a:custGeom>
              <a:avLst/>
              <a:gdLst/>
              <a:ahLst/>
              <a:cxnLst/>
              <a:rect l="l" t="t" r="r" b="b"/>
              <a:pathLst>
                <a:path w="2134" h="1468" extrusionOk="0">
                  <a:moveTo>
                    <a:pt x="331" y="1467"/>
                  </a:moveTo>
                  <a:cubicBezTo>
                    <a:pt x="159" y="1340"/>
                    <a:pt x="48" y="1128"/>
                    <a:pt x="28" y="919"/>
                  </a:cubicBezTo>
                  <a:cubicBezTo>
                    <a:pt x="11" y="741"/>
                    <a:pt x="1" y="525"/>
                    <a:pt x="109" y="371"/>
                  </a:cubicBezTo>
                  <a:cubicBezTo>
                    <a:pt x="216" y="216"/>
                    <a:pt x="395" y="126"/>
                    <a:pt x="583" y="156"/>
                  </a:cubicBezTo>
                  <a:cubicBezTo>
                    <a:pt x="690" y="173"/>
                    <a:pt x="795" y="207"/>
                    <a:pt x="882" y="274"/>
                  </a:cubicBezTo>
                  <a:cubicBezTo>
                    <a:pt x="1003" y="364"/>
                    <a:pt x="1077" y="294"/>
                    <a:pt x="1174" y="207"/>
                  </a:cubicBezTo>
                  <a:cubicBezTo>
                    <a:pt x="1265" y="129"/>
                    <a:pt x="1360" y="48"/>
                    <a:pt x="1484" y="31"/>
                  </a:cubicBezTo>
                  <a:cubicBezTo>
                    <a:pt x="1706" y="1"/>
                    <a:pt x="1938" y="176"/>
                    <a:pt x="2029" y="364"/>
                  </a:cubicBezTo>
                  <a:cubicBezTo>
                    <a:pt x="2133" y="570"/>
                    <a:pt x="2110" y="795"/>
                    <a:pt x="2056" y="1010"/>
                  </a:cubicBezTo>
                  <a:cubicBezTo>
                    <a:pt x="2022" y="1131"/>
                    <a:pt x="1938" y="1236"/>
                    <a:pt x="1881" y="1346"/>
                  </a:cubicBezTo>
                  <a:cubicBezTo>
                    <a:pt x="1346" y="1165"/>
                    <a:pt x="828" y="1188"/>
                    <a:pt x="331" y="1467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4413;p61">
              <a:extLst>
                <a:ext uri="{FF2B5EF4-FFF2-40B4-BE49-F238E27FC236}">
                  <a16:creationId xmlns:a16="http://schemas.microsoft.com/office/drawing/2014/main" id="{68FF8F45-87BE-83EC-5234-568CC23071D2}"/>
                </a:ext>
              </a:extLst>
            </p:cNvPr>
            <p:cNvSpPr/>
            <p:nvPr/>
          </p:nvSpPr>
          <p:spPr>
            <a:xfrm>
              <a:off x="10916527" y="2775994"/>
              <a:ext cx="192765" cy="120926"/>
            </a:xfrm>
            <a:custGeom>
              <a:avLst/>
              <a:gdLst/>
              <a:ahLst/>
              <a:cxnLst/>
              <a:rect l="l" t="t" r="r" b="b"/>
              <a:pathLst>
                <a:path w="1551" h="973" extrusionOk="0">
                  <a:moveTo>
                    <a:pt x="1" y="518"/>
                  </a:moveTo>
                  <a:cubicBezTo>
                    <a:pt x="515" y="34"/>
                    <a:pt x="949" y="0"/>
                    <a:pt x="1551" y="397"/>
                  </a:cubicBezTo>
                  <a:cubicBezTo>
                    <a:pt x="1111" y="928"/>
                    <a:pt x="529" y="973"/>
                    <a:pt x="1" y="518"/>
                  </a:cubicBezTo>
                  <a:close/>
                </a:path>
              </a:pathLst>
            </a:custGeom>
            <a:solidFill>
              <a:srgbClr val="F5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4414;p61">
              <a:extLst>
                <a:ext uri="{FF2B5EF4-FFF2-40B4-BE49-F238E27FC236}">
                  <a16:creationId xmlns:a16="http://schemas.microsoft.com/office/drawing/2014/main" id="{F6BA0974-986F-02B7-D0B8-57877C8B60F1}"/>
                </a:ext>
              </a:extLst>
            </p:cNvPr>
            <p:cNvSpPr/>
            <p:nvPr/>
          </p:nvSpPr>
          <p:spPr>
            <a:xfrm>
              <a:off x="10618866" y="2333300"/>
              <a:ext cx="349984" cy="345876"/>
            </a:xfrm>
            <a:custGeom>
              <a:avLst/>
              <a:gdLst/>
              <a:ahLst/>
              <a:cxnLst/>
              <a:rect l="l" t="t" r="r" b="b"/>
              <a:pathLst>
                <a:path w="2816" h="2783" extrusionOk="0">
                  <a:moveTo>
                    <a:pt x="2765" y="1312"/>
                  </a:moveTo>
                  <a:cubicBezTo>
                    <a:pt x="2815" y="2056"/>
                    <a:pt x="2247" y="2691"/>
                    <a:pt x="1497" y="2739"/>
                  </a:cubicBezTo>
                  <a:cubicBezTo>
                    <a:pt x="747" y="2782"/>
                    <a:pt x="98" y="2214"/>
                    <a:pt x="51" y="1471"/>
                  </a:cubicBezTo>
                  <a:cubicBezTo>
                    <a:pt x="1" y="727"/>
                    <a:pt x="569" y="91"/>
                    <a:pt x="1319" y="44"/>
                  </a:cubicBezTo>
                  <a:cubicBezTo>
                    <a:pt x="2069" y="1"/>
                    <a:pt x="2719" y="569"/>
                    <a:pt x="2765" y="1312"/>
                  </a:cubicBezTo>
                  <a:close/>
                </a:path>
              </a:pathLst>
            </a:custGeom>
            <a:solidFill>
              <a:srgbClr val="FCF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4415;p61">
              <a:extLst>
                <a:ext uri="{FF2B5EF4-FFF2-40B4-BE49-F238E27FC236}">
                  <a16:creationId xmlns:a16="http://schemas.microsoft.com/office/drawing/2014/main" id="{0293C620-0691-EE3C-23E2-9C0B1F5C5A08}"/>
                </a:ext>
              </a:extLst>
            </p:cNvPr>
            <p:cNvSpPr/>
            <p:nvPr/>
          </p:nvSpPr>
          <p:spPr>
            <a:xfrm>
              <a:off x="10706238" y="2350451"/>
              <a:ext cx="260997" cy="302750"/>
            </a:xfrm>
            <a:custGeom>
              <a:avLst/>
              <a:gdLst/>
              <a:ahLst/>
              <a:cxnLst/>
              <a:rect l="l" t="t" r="r" b="b"/>
              <a:pathLst>
                <a:path w="2100" h="2436" extrusionOk="0">
                  <a:moveTo>
                    <a:pt x="1201" y="1"/>
                  </a:moveTo>
                  <a:cubicBezTo>
                    <a:pt x="788" y="71"/>
                    <a:pt x="421" y="344"/>
                    <a:pt x="253" y="757"/>
                  </a:cubicBezTo>
                  <a:cubicBezTo>
                    <a:pt x="1" y="1386"/>
                    <a:pt x="307" y="2100"/>
                    <a:pt x="942" y="2348"/>
                  </a:cubicBezTo>
                  <a:cubicBezTo>
                    <a:pt x="1083" y="2405"/>
                    <a:pt x="1225" y="2432"/>
                    <a:pt x="1366" y="2435"/>
                  </a:cubicBezTo>
                  <a:cubicBezTo>
                    <a:pt x="1814" y="2193"/>
                    <a:pt x="2100" y="1709"/>
                    <a:pt x="2062" y="1174"/>
                  </a:cubicBezTo>
                  <a:cubicBezTo>
                    <a:pt x="2029" y="633"/>
                    <a:pt x="1679" y="189"/>
                    <a:pt x="1201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4416;p61">
              <a:extLst>
                <a:ext uri="{FF2B5EF4-FFF2-40B4-BE49-F238E27FC236}">
                  <a16:creationId xmlns:a16="http://schemas.microsoft.com/office/drawing/2014/main" id="{CE75B343-E7EF-17C6-87B6-1A4C4AFE8F4F}"/>
                </a:ext>
              </a:extLst>
            </p:cNvPr>
            <p:cNvSpPr/>
            <p:nvPr/>
          </p:nvSpPr>
          <p:spPr>
            <a:xfrm>
              <a:off x="11017694" y="2305710"/>
              <a:ext cx="368378" cy="364269"/>
            </a:xfrm>
            <a:custGeom>
              <a:avLst/>
              <a:gdLst/>
              <a:ahLst/>
              <a:cxnLst/>
              <a:rect l="l" t="t" r="r" b="b"/>
              <a:pathLst>
                <a:path w="2964" h="2931" extrusionOk="0">
                  <a:moveTo>
                    <a:pt x="2819" y="1208"/>
                  </a:moveTo>
                  <a:cubicBezTo>
                    <a:pt x="2964" y="1938"/>
                    <a:pt x="2483" y="2644"/>
                    <a:pt x="1746" y="2789"/>
                  </a:cubicBezTo>
                  <a:cubicBezTo>
                    <a:pt x="1009" y="2930"/>
                    <a:pt x="293" y="2452"/>
                    <a:pt x="145" y="1723"/>
                  </a:cubicBezTo>
                  <a:cubicBezTo>
                    <a:pt x="0" y="993"/>
                    <a:pt x="481" y="287"/>
                    <a:pt x="1218" y="142"/>
                  </a:cubicBezTo>
                  <a:cubicBezTo>
                    <a:pt x="1955" y="1"/>
                    <a:pt x="2671" y="479"/>
                    <a:pt x="2819" y="1208"/>
                  </a:cubicBezTo>
                  <a:close/>
                </a:path>
              </a:pathLst>
            </a:custGeom>
            <a:solidFill>
              <a:srgbClr val="FCF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4417;p61">
              <a:extLst>
                <a:ext uri="{FF2B5EF4-FFF2-40B4-BE49-F238E27FC236}">
                  <a16:creationId xmlns:a16="http://schemas.microsoft.com/office/drawing/2014/main" id="{CEA8CA07-1B8B-600B-AA0A-4BF94E5FCD4D}"/>
                </a:ext>
              </a:extLst>
            </p:cNvPr>
            <p:cNvSpPr/>
            <p:nvPr/>
          </p:nvSpPr>
          <p:spPr>
            <a:xfrm>
              <a:off x="11117246" y="2325471"/>
              <a:ext cx="263855" cy="298897"/>
            </a:xfrm>
            <a:custGeom>
              <a:avLst/>
              <a:gdLst/>
              <a:ahLst/>
              <a:cxnLst/>
              <a:rect l="l" t="t" r="r" b="b"/>
              <a:pathLst>
                <a:path w="2123" h="2405" extrusionOk="0">
                  <a:moveTo>
                    <a:pt x="1005" y="0"/>
                  </a:moveTo>
                  <a:cubicBezTo>
                    <a:pt x="609" y="121"/>
                    <a:pt x="279" y="444"/>
                    <a:pt x="168" y="874"/>
                  </a:cubicBezTo>
                  <a:cubicBezTo>
                    <a:pt x="0" y="1534"/>
                    <a:pt x="396" y="2200"/>
                    <a:pt x="1059" y="2361"/>
                  </a:cubicBezTo>
                  <a:cubicBezTo>
                    <a:pt x="1204" y="2398"/>
                    <a:pt x="1352" y="2405"/>
                    <a:pt x="1489" y="2391"/>
                  </a:cubicBezTo>
                  <a:cubicBezTo>
                    <a:pt x="1900" y="2091"/>
                    <a:pt x="2122" y="1577"/>
                    <a:pt x="2018" y="1049"/>
                  </a:cubicBezTo>
                  <a:cubicBezTo>
                    <a:pt x="1910" y="517"/>
                    <a:pt x="1503" y="121"/>
                    <a:pt x="1005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4418;p61">
              <a:extLst>
                <a:ext uri="{FF2B5EF4-FFF2-40B4-BE49-F238E27FC236}">
                  <a16:creationId xmlns:a16="http://schemas.microsoft.com/office/drawing/2014/main" id="{C0236B32-5A4D-BEFB-47F5-8876BA32B0BC}"/>
                </a:ext>
              </a:extLst>
            </p:cNvPr>
            <p:cNvSpPr/>
            <p:nvPr/>
          </p:nvSpPr>
          <p:spPr>
            <a:xfrm>
              <a:off x="11237554" y="2240089"/>
              <a:ext cx="143921" cy="94205"/>
            </a:xfrm>
            <a:custGeom>
              <a:avLst/>
              <a:gdLst/>
              <a:ahLst/>
              <a:cxnLst/>
              <a:rect l="l" t="t" r="r" b="b"/>
              <a:pathLst>
                <a:path w="1158" h="758" extrusionOk="0">
                  <a:moveTo>
                    <a:pt x="1053" y="442"/>
                  </a:moveTo>
                  <a:cubicBezTo>
                    <a:pt x="848" y="152"/>
                    <a:pt x="532" y="1"/>
                    <a:pt x="178" y="38"/>
                  </a:cubicBezTo>
                  <a:cubicBezTo>
                    <a:pt x="1" y="58"/>
                    <a:pt x="44" y="330"/>
                    <a:pt x="223" y="310"/>
                  </a:cubicBezTo>
                  <a:cubicBezTo>
                    <a:pt x="481" y="283"/>
                    <a:pt x="690" y="405"/>
                    <a:pt x="838" y="613"/>
                  </a:cubicBezTo>
                  <a:cubicBezTo>
                    <a:pt x="942" y="757"/>
                    <a:pt x="1157" y="586"/>
                    <a:pt x="1053" y="44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4419;p61">
              <a:extLst>
                <a:ext uri="{FF2B5EF4-FFF2-40B4-BE49-F238E27FC236}">
                  <a16:creationId xmlns:a16="http://schemas.microsoft.com/office/drawing/2014/main" id="{F5068AFA-46BC-6487-6F2A-D3874A272D7F}"/>
                </a:ext>
              </a:extLst>
            </p:cNvPr>
            <p:cNvSpPr/>
            <p:nvPr/>
          </p:nvSpPr>
          <p:spPr>
            <a:xfrm>
              <a:off x="10625577" y="2251771"/>
              <a:ext cx="137583" cy="96691"/>
            </a:xfrm>
            <a:custGeom>
              <a:avLst/>
              <a:gdLst/>
              <a:ahLst/>
              <a:cxnLst/>
              <a:rect l="l" t="t" r="r" b="b"/>
              <a:pathLst>
                <a:path w="1107" h="778" extrusionOk="0">
                  <a:moveTo>
                    <a:pt x="909" y="5"/>
                  </a:moveTo>
                  <a:cubicBezTo>
                    <a:pt x="555" y="14"/>
                    <a:pt x="253" y="189"/>
                    <a:pt x="85" y="505"/>
                  </a:cubicBezTo>
                  <a:cubicBezTo>
                    <a:pt x="1" y="660"/>
                    <a:pt x="250" y="778"/>
                    <a:pt x="333" y="623"/>
                  </a:cubicBezTo>
                  <a:cubicBezTo>
                    <a:pt x="455" y="394"/>
                    <a:pt x="677" y="287"/>
                    <a:pt x="929" y="280"/>
                  </a:cubicBezTo>
                  <a:cubicBezTo>
                    <a:pt x="1107" y="277"/>
                    <a:pt x="1087" y="1"/>
                    <a:pt x="909" y="5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4420;p61">
              <a:extLst>
                <a:ext uri="{FF2B5EF4-FFF2-40B4-BE49-F238E27FC236}">
                  <a16:creationId xmlns:a16="http://schemas.microsoft.com/office/drawing/2014/main" id="{B4EA1164-F696-1CB2-82A6-E0104F1BDC63}"/>
                </a:ext>
              </a:extLst>
            </p:cNvPr>
            <p:cNvSpPr/>
            <p:nvPr/>
          </p:nvSpPr>
          <p:spPr>
            <a:xfrm>
              <a:off x="10683369" y="2690239"/>
              <a:ext cx="135470" cy="95448"/>
            </a:xfrm>
            <a:custGeom>
              <a:avLst/>
              <a:gdLst/>
              <a:ahLst/>
              <a:cxnLst/>
              <a:rect l="l" t="t" r="r" b="b"/>
              <a:pathLst>
                <a:path w="1090" h="768" extrusionOk="0">
                  <a:moveTo>
                    <a:pt x="545" y="1"/>
                  </a:moveTo>
                  <a:cubicBezTo>
                    <a:pt x="245" y="4"/>
                    <a:pt x="0" y="176"/>
                    <a:pt x="0" y="384"/>
                  </a:cubicBezTo>
                  <a:cubicBezTo>
                    <a:pt x="0" y="597"/>
                    <a:pt x="245" y="768"/>
                    <a:pt x="545" y="768"/>
                  </a:cubicBezTo>
                  <a:cubicBezTo>
                    <a:pt x="848" y="768"/>
                    <a:pt x="1090" y="597"/>
                    <a:pt x="1090" y="384"/>
                  </a:cubicBezTo>
                  <a:cubicBezTo>
                    <a:pt x="1090" y="173"/>
                    <a:pt x="848" y="1"/>
                    <a:pt x="545" y="1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4421;p61">
              <a:extLst>
                <a:ext uri="{FF2B5EF4-FFF2-40B4-BE49-F238E27FC236}">
                  <a16:creationId xmlns:a16="http://schemas.microsoft.com/office/drawing/2014/main" id="{C8422E55-B13B-E487-9866-6D27656D8859}"/>
                </a:ext>
              </a:extLst>
            </p:cNvPr>
            <p:cNvSpPr/>
            <p:nvPr/>
          </p:nvSpPr>
          <p:spPr>
            <a:xfrm>
              <a:off x="11220775" y="2666128"/>
              <a:ext cx="135594" cy="95448"/>
            </a:xfrm>
            <a:custGeom>
              <a:avLst/>
              <a:gdLst/>
              <a:ahLst/>
              <a:cxnLst/>
              <a:rect l="l" t="t" r="r" b="b"/>
              <a:pathLst>
                <a:path w="1091" h="768" extrusionOk="0">
                  <a:moveTo>
                    <a:pt x="546" y="0"/>
                  </a:moveTo>
                  <a:cubicBezTo>
                    <a:pt x="246" y="0"/>
                    <a:pt x="1" y="171"/>
                    <a:pt x="1" y="384"/>
                  </a:cubicBezTo>
                  <a:cubicBezTo>
                    <a:pt x="1" y="595"/>
                    <a:pt x="246" y="767"/>
                    <a:pt x="546" y="767"/>
                  </a:cubicBezTo>
                  <a:cubicBezTo>
                    <a:pt x="849" y="767"/>
                    <a:pt x="1091" y="595"/>
                    <a:pt x="1091" y="384"/>
                  </a:cubicBezTo>
                  <a:cubicBezTo>
                    <a:pt x="1091" y="171"/>
                    <a:pt x="849" y="0"/>
                    <a:pt x="546" y="0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4422;p61">
              <a:extLst>
                <a:ext uri="{FF2B5EF4-FFF2-40B4-BE49-F238E27FC236}">
                  <a16:creationId xmlns:a16="http://schemas.microsoft.com/office/drawing/2014/main" id="{5CE815A5-B4E0-1023-3763-8AA5DD7C6873}"/>
                </a:ext>
              </a:extLst>
            </p:cNvPr>
            <p:cNvSpPr/>
            <p:nvPr/>
          </p:nvSpPr>
          <p:spPr>
            <a:xfrm>
              <a:off x="10537656" y="3309038"/>
              <a:ext cx="200596" cy="170640"/>
            </a:xfrm>
            <a:custGeom>
              <a:avLst/>
              <a:gdLst/>
              <a:ahLst/>
              <a:cxnLst/>
              <a:rect l="l" t="t" r="r" b="b"/>
              <a:pathLst>
                <a:path w="1614" h="1373" extrusionOk="0">
                  <a:moveTo>
                    <a:pt x="735" y="0"/>
                  </a:moveTo>
                  <a:cubicBezTo>
                    <a:pt x="575" y="0"/>
                    <a:pt x="1" y="1346"/>
                    <a:pt x="733" y="1372"/>
                  </a:cubicBezTo>
                  <a:cubicBezTo>
                    <a:pt x="744" y="1373"/>
                    <a:pt x="754" y="1373"/>
                    <a:pt x="765" y="1373"/>
                  </a:cubicBezTo>
                  <a:cubicBezTo>
                    <a:pt x="1614" y="1373"/>
                    <a:pt x="929" y="6"/>
                    <a:pt x="736" y="0"/>
                  </a:cubicBezTo>
                  <a:cubicBezTo>
                    <a:pt x="736" y="0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9C98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4423;p61">
              <a:extLst>
                <a:ext uri="{FF2B5EF4-FFF2-40B4-BE49-F238E27FC236}">
                  <a16:creationId xmlns:a16="http://schemas.microsoft.com/office/drawing/2014/main" id="{92A13BD5-EB46-DA39-0BE9-AA9A644898C3}"/>
                </a:ext>
              </a:extLst>
            </p:cNvPr>
            <p:cNvSpPr/>
            <p:nvPr/>
          </p:nvSpPr>
          <p:spPr>
            <a:xfrm>
              <a:off x="10339300" y="3071150"/>
              <a:ext cx="198359" cy="170516"/>
            </a:xfrm>
            <a:custGeom>
              <a:avLst/>
              <a:gdLst/>
              <a:ahLst/>
              <a:cxnLst/>
              <a:rect l="l" t="t" r="r" b="b"/>
              <a:pathLst>
                <a:path w="1596" h="1372" extrusionOk="0">
                  <a:moveTo>
                    <a:pt x="771" y="1"/>
                  </a:moveTo>
                  <a:cubicBezTo>
                    <a:pt x="612" y="1"/>
                    <a:pt x="0" y="1323"/>
                    <a:pt x="730" y="1370"/>
                  </a:cubicBezTo>
                  <a:cubicBezTo>
                    <a:pt x="749" y="1371"/>
                    <a:pt x="768" y="1372"/>
                    <a:pt x="786" y="1372"/>
                  </a:cubicBezTo>
                  <a:cubicBezTo>
                    <a:pt x="1596" y="1372"/>
                    <a:pt x="964" y="11"/>
                    <a:pt x="773" y="1"/>
                  </a:cubicBezTo>
                  <a:cubicBezTo>
                    <a:pt x="773" y="1"/>
                    <a:pt x="772" y="1"/>
                    <a:pt x="771" y="1"/>
                  </a:cubicBezTo>
                  <a:close/>
                </a:path>
              </a:pathLst>
            </a:custGeom>
            <a:solidFill>
              <a:srgbClr val="FF6F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4424;p61">
              <a:extLst>
                <a:ext uri="{FF2B5EF4-FFF2-40B4-BE49-F238E27FC236}">
                  <a16:creationId xmlns:a16="http://schemas.microsoft.com/office/drawing/2014/main" id="{37A39176-44F3-18B9-8C26-4866DE324751}"/>
                </a:ext>
              </a:extLst>
            </p:cNvPr>
            <p:cNvSpPr/>
            <p:nvPr/>
          </p:nvSpPr>
          <p:spPr>
            <a:xfrm>
              <a:off x="10440720" y="3588119"/>
              <a:ext cx="199353" cy="170888"/>
            </a:xfrm>
            <a:custGeom>
              <a:avLst/>
              <a:gdLst/>
              <a:ahLst/>
              <a:cxnLst/>
              <a:rect l="l" t="t" r="r" b="b"/>
              <a:pathLst>
                <a:path w="1604" h="1375" extrusionOk="0">
                  <a:moveTo>
                    <a:pt x="763" y="1"/>
                  </a:moveTo>
                  <a:cubicBezTo>
                    <a:pt x="605" y="1"/>
                    <a:pt x="0" y="1329"/>
                    <a:pt x="730" y="1373"/>
                  </a:cubicBezTo>
                  <a:cubicBezTo>
                    <a:pt x="747" y="1374"/>
                    <a:pt x="763" y="1374"/>
                    <a:pt x="779" y="1374"/>
                  </a:cubicBezTo>
                  <a:cubicBezTo>
                    <a:pt x="1604" y="1374"/>
                    <a:pt x="956" y="11"/>
                    <a:pt x="764" y="1"/>
                  </a:cubicBezTo>
                  <a:cubicBezTo>
                    <a:pt x="764" y="1"/>
                    <a:pt x="763" y="1"/>
                    <a:pt x="763" y="1"/>
                  </a:cubicBezTo>
                  <a:close/>
                </a:path>
              </a:pathLst>
            </a:custGeom>
            <a:solidFill>
              <a:srgbClr val="7CC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503867" y="1800303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2746050" y="233951"/>
            <a:ext cx="3984950" cy="1579747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277954" y="2031424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playground.</a:t>
            </a: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21" y="2073394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277954" y="2596513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gym.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22" y="2664572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277954" y="3202022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Is this my school?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16" y="3225828"/>
            <a:ext cx="460169" cy="404390"/>
          </a:xfrm>
          <a:prstGeom prst="rect">
            <a:avLst/>
          </a:prstGeom>
        </p:spPr>
      </p:pic>
      <p:pic>
        <p:nvPicPr>
          <p:cNvPr id="9" name="图片 1" descr="微信截图_20220503125252">
            <a:extLst>
              <a:ext uri="{FF2B5EF4-FFF2-40B4-BE49-F238E27FC236}">
                <a16:creationId xmlns:a16="http://schemas.microsoft.com/office/drawing/2014/main" id="{D35123B4-7B3D-B349-073D-424ACB392C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9477" y="3575489"/>
            <a:ext cx="2648006" cy="1414155"/>
          </a:xfrm>
          <a:prstGeom prst="rect">
            <a:avLst/>
          </a:prstGeom>
        </p:spPr>
      </p:pic>
      <p:pic>
        <p:nvPicPr>
          <p:cNvPr id="10242" name="Picture 2" descr="Empty school gym with sports equipment 16265476 Vector Art at Vecteezy">
            <a:extLst>
              <a:ext uri="{FF2B5EF4-FFF2-40B4-BE49-F238E27FC236}">
                <a16:creationId xmlns:a16="http://schemas.microsoft.com/office/drawing/2014/main" id="{24448786-AA4F-48BC-879C-FC50C5A9D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83" y="330682"/>
            <a:ext cx="3465710" cy="13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: Rounded Corners 63">
            <a:hlinkClick r:id="rId17" action="ppaction://hlinksldjump"/>
            <a:extLst>
              <a:ext uri="{FF2B5EF4-FFF2-40B4-BE49-F238E27FC236}">
                <a16:creationId xmlns:a16="http://schemas.microsoft.com/office/drawing/2014/main" id="{B1DC8F4A-220E-45E2-B08C-D6B9ABA94B63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0548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39473-72EE-D0EB-7AF0-6D4A763EA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6199905" y="5549137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8854" y="5821704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63154" y="5936004"/>
            <a:ext cx="351523" cy="78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445344" y="2617335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2755899" y="361642"/>
            <a:ext cx="3789413" cy="1810057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316271" y="3049448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I like singing</a:t>
            </a: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8" y="3091418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316271" y="2411807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music room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57" y="2479865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316271" y="3682576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This is my classroom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13" y="3706382"/>
            <a:ext cx="460169" cy="404390"/>
          </a:xfrm>
          <a:prstGeom prst="rect">
            <a:avLst/>
          </a:prstGeom>
        </p:spPr>
      </p:pic>
      <p:pic>
        <p:nvPicPr>
          <p:cNvPr id="9218" name="Picture 2" descr="Music Room Cartoon Images - Free Download on Freepik">
            <a:extLst>
              <a:ext uri="{FF2B5EF4-FFF2-40B4-BE49-F238E27FC236}">
                <a16:creationId xmlns:a16="http://schemas.microsoft.com/office/drawing/2014/main" id="{906B8073-D245-4775-986A-AD07324D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55" y="405918"/>
            <a:ext cx="3077974" cy="171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E7D919E1-7AD7-4CE3-80F0-3CDF1EB9F4BC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6283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1ADE8-4391-3868-FD1A-661D63465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5503714" y="5302108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52664" y="5574675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66964" y="5688975"/>
            <a:ext cx="351523" cy="78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445343" y="2555174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2559050" y="1238422"/>
            <a:ext cx="3905250" cy="723376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.VnVogue" panose="020B7200000000000000" pitchFamily="34" charset="0"/>
              </a:rPr>
              <a:t>I like singing</a:t>
            </a: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316270" y="2987287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This is our music room</a:t>
            </a: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3029257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316270" y="3584452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music room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56" y="3652510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316270" y="2395855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classroom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12" y="2419662"/>
            <a:ext cx="460169" cy="404390"/>
          </a:xfrm>
          <a:prstGeom prst="rect">
            <a:avLst/>
          </a:prstGeom>
        </p:spPr>
      </p:pic>
      <p:sp>
        <p:nvSpPr>
          <p:cNvPr id="22" name="Rectangle: Rounded Corners 21">
            <a:hlinkClick r:id="rId14" action="ppaction://hlinksldjump"/>
            <a:extLst>
              <a:ext uri="{FF2B5EF4-FFF2-40B4-BE49-F238E27FC236}">
                <a16:creationId xmlns:a16="http://schemas.microsoft.com/office/drawing/2014/main" id="{A1E9AE96-62AF-442D-886C-544129C83076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8033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46449-6F67-C903-1CD7-110829F62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0397831" y="5632265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6781" y="5904832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1081" y="6019132"/>
            <a:ext cx="351523" cy="78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503867" y="1800303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2806810" y="1227621"/>
            <a:ext cx="3888188" cy="915550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.VnVogue" panose="020B7200000000000000" pitchFamily="34" charset="0"/>
              </a:rPr>
              <a:t>I like computer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D65035B2-B61F-8209-A0D2-EE7A8667265E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374198" y="3689345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.VnVogue" panose="020B7200000000000000" pitchFamily="34" charset="0"/>
              </a:rPr>
              <a:t>Let’s go to the library.</a:t>
            </a: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62" y="3731315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374198" y="2491425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.VnVogue" panose="020B7200000000000000" pitchFamily="34" charset="0"/>
              </a:rPr>
              <a:t>Let’s go to the computer room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15" y="2559483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374198" y="3094053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.VnVogue" panose="020B7200000000000000" pitchFamily="34" charset="0"/>
              </a:rPr>
              <a:t>This is our computer room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04" y="3117859"/>
            <a:ext cx="460169" cy="4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04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BD513-840B-0E37-7295-7BADA457E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1795855" y="7385655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4804" y="7658222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9104" y="7772522"/>
            <a:ext cx="351523" cy="78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503867" y="1800303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2316270" y="812238"/>
            <a:ext cx="4723940" cy="670139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.VnVogue" panose="020B7200000000000000" pitchFamily="34" charset="0"/>
              </a:rPr>
              <a:t>I like drawing</a:t>
            </a: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366574" y="1694946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library</a:t>
            </a: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41" y="1736916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366574" y="2260035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art room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42" y="2328094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366574" y="2865544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Let’s go to the music room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36" y="2889350"/>
            <a:ext cx="460169" cy="404390"/>
          </a:xfrm>
          <a:prstGeom prst="rect">
            <a:avLst/>
          </a:prstGeom>
        </p:spPr>
      </p:pic>
      <p:sp>
        <p:nvSpPr>
          <p:cNvPr id="21" name="Rectangle: Rounded Corners 20">
            <a:hlinkClick r:id="rId14" action="ppaction://hlinksldjump"/>
            <a:extLst>
              <a:ext uri="{FF2B5EF4-FFF2-40B4-BE49-F238E27FC236}">
                <a16:creationId xmlns:a16="http://schemas.microsoft.com/office/drawing/2014/main" id="{D0232DB9-EF75-41AB-A84A-19F1EA4C576D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51940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1ADE8-4391-3868-FD1A-661D63465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F4624D21">
            <a:hlinkClick r:id="" action="ppaction://media"/>
            <a:extLst>
              <a:ext uri="{FF2B5EF4-FFF2-40B4-BE49-F238E27FC236}">
                <a16:creationId xmlns:a16="http://schemas.microsoft.com/office/drawing/2014/main" id="{4AF91C5D-4C06-8AC4-1F13-A61FA5A43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5503714" y="5302108"/>
            <a:ext cx="563197" cy="1252193"/>
          </a:xfrm>
          <a:prstGeom prst="rect">
            <a:avLst/>
          </a:prstGeom>
        </p:spPr>
      </p:pic>
      <p:pic>
        <p:nvPicPr>
          <p:cNvPr id="57" name="1BF210AE">
            <a:hlinkClick r:id="" action="ppaction://media"/>
            <a:extLst>
              <a:ext uri="{FF2B5EF4-FFF2-40B4-BE49-F238E27FC236}">
                <a16:creationId xmlns:a16="http://schemas.microsoft.com/office/drawing/2014/main" id="{A442D267-91D8-9475-D4C1-B725A8CF4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52664" y="5574675"/>
            <a:ext cx="351523" cy="781563"/>
          </a:xfrm>
          <a:prstGeom prst="rect">
            <a:avLst/>
          </a:prstGeom>
        </p:spPr>
      </p:pic>
      <p:pic>
        <p:nvPicPr>
          <p:cNvPr id="63" name="1BF210AE">
            <a:hlinkClick r:id="" action="ppaction://media"/>
            <a:extLst>
              <a:ext uri="{FF2B5EF4-FFF2-40B4-BE49-F238E27FC236}">
                <a16:creationId xmlns:a16="http://schemas.microsoft.com/office/drawing/2014/main" id="{AB678E10-398C-5678-DA51-62F38FF3C6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66964" y="5688975"/>
            <a:ext cx="351523" cy="78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542330-D9CE-47F9-96C4-A49EA21F964B}"/>
              </a:ext>
            </a:extLst>
          </p:cNvPr>
          <p:cNvSpPr/>
          <p:nvPr/>
        </p:nvSpPr>
        <p:spPr>
          <a:xfrm rot="19010495">
            <a:off x="1581601" y="1475266"/>
            <a:ext cx="706975" cy="360589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98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8" name="Google Shape;4437;p61">
            <a:extLst>
              <a:ext uri="{FF2B5EF4-FFF2-40B4-BE49-F238E27FC236}">
                <a16:creationId xmlns:a16="http://schemas.microsoft.com/office/drawing/2014/main" id="{59CC8B2C-7CFB-11C9-D13B-17EC435F09FF}"/>
              </a:ext>
            </a:extLst>
          </p:cNvPr>
          <p:cNvGrpSpPr/>
          <p:nvPr/>
        </p:nvGrpSpPr>
        <p:grpSpPr>
          <a:xfrm>
            <a:off x="1445343" y="2555174"/>
            <a:ext cx="739906" cy="1426400"/>
            <a:chOff x="3470144" y="2442700"/>
            <a:chExt cx="739906" cy="1426400"/>
          </a:xfrm>
        </p:grpSpPr>
        <p:sp>
          <p:nvSpPr>
            <p:cNvPr id="59" name="Google Shape;4438;p61">
              <a:extLst>
                <a:ext uri="{FF2B5EF4-FFF2-40B4-BE49-F238E27FC236}">
                  <a16:creationId xmlns:a16="http://schemas.microsoft.com/office/drawing/2014/main" id="{02C63A7F-744B-FBC0-FFCE-AA2DE43E66D3}"/>
                </a:ext>
              </a:extLst>
            </p:cNvPr>
            <p:cNvSpPr/>
            <p:nvPr/>
          </p:nvSpPr>
          <p:spPr>
            <a:xfrm>
              <a:off x="3876675" y="2638425"/>
              <a:ext cx="333375" cy="915550"/>
            </a:xfrm>
            <a:custGeom>
              <a:avLst/>
              <a:gdLst/>
              <a:ahLst/>
              <a:cxnLst/>
              <a:rect l="l" t="t" r="r" b="b"/>
              <a:pathLst>
                <a:path w="13335" h="36622" extrusionOk="0">
                  <a:moveTo>
                    <a:pt x="13335" y="35814"/>
                  </a:moveTo>
                  <a:cubicBezTo>
                    <a:pt x="9424" y="38049"/>
                    <a:pt x="1321" y="35331"/>
                    <a:pt x="762" y="30861"/>
                  </a:cubicBezTo>
                  <a:cubicBezTo>
                    <a:pt x="28" y="24992"/>
                    <a:pt x="5334" y="19631"/>
                    <a:pt x="5334" y="13716"/>
                  </a:cubicBezTo>
                  <a:cubicBezTo>
                    <a:pt x="5334" y="10511"/>
                    <a:pt x="0" y="8920"/>
                    <a:pt x="0" y="5715"/>
                  </a:cubicBezTo>
                  <a:cubicBezTo>
                    <a:pt x="0" y="3493"/>
                    <a:pt x="2435" y="1987"/>
                    <a:pt x="3429" y="0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4439;p61">
              <a:extLst>
                <a:ext uri="{FF2B5EF4-FFF2-40B4-BE49-F238E27FC236}">
                  <a16:creationId xmlns:a16="http://schemas.microsoft.com/office/drawing/2014/main" id="{60D92990-C756-1310-3F05-BAA796031FF1}"/>
                </a:ext>
              </a:extLst>
            </p:cNvPr>
            <p:cNvSpPr/>
            <p:nvPr/>
          </p:nvSpPr>
          <p:spPr>
            <a:xfrm>
              <a:off x="3628875" y="2487950"/>
              <a:ext cx="208825" cy="809200"/>
            </a:xfrm>
            <a:custGeom>
              <a:avLst/>
              <a:gdLst/>
              <a:ahLst/>
              <a:cxnLst/>
              <a:rect l="l" t="t" r="r" b="b"/>
              <a:pathLst>
                <a:path w="8353" h="32368" extrusionOk="0">
                  <a:moveTo>
                    <a:pt x="3820" y="0"/>
                  </a:moveTo>
                  <a:cubicBezTo>
                    <a:pt x="5649" y="3658"/>
                    <a:pt x="0" y="7570"/>
                    <a:pt x="0" y="11660"/>
                  </a:cubicBezTo>
                  <a:cubicBezTo>
                    <a:pt x="0" y="14878"/>
                    <a:pt x="5722" y="14868"/>
                    <a:pt x="7841" y="17290"/>
                  </a:cubicBezTo>
                  <a:cubicBezTo>
                    <a:pt x="9361" y="19027"/>
                    <a:pt x="4095" y="21333"/>
                    <a:pt x="4825" y="23522"/>
                  </a:cubicBezTo>
                  <a:cubicBezTo>
                    <a:pt x="5305" y="24963"/>
                    <a:pt x="7913" y="25055"/>
                    <a:pt x="8243" y="26538"/>
                  </a:cubicBezTo>
                  <a:cubicBezTo>
                    <a:pt x="8684" y="28524"/>
                    <a:pt x="6146" y="30354"/>
                    <a:pt x="6434" y="32368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4440;p61">
              <a:extLst>
                <a:ext uri="{FF2B5EF4-FFF2-40B4-BE49-F238E27FC236}">
                  <a16:creationId xmlns:a16="http://schemas.microsoft.com/office/drawing/2014/main" id="{065DEA89-17C9-0793-C89A-1EAD0CD8A5AE}"/>
                </a:ext>
              </a:extLst>
            </p:cNvPr>
            <p:cNvSpPr/>
            <p:nvPr/>
          </p:nvSpPr>
          <p:spPr>
            <a:xfrm>
              <a:off x="3997493" y="2628675"/>
              <a:ext cx="158975" cy="281475"/>
            </a:xfrm>
            <a:custGeom>
              <a:avLst/>
              <a:gdLst/>
              <a:ahLst/>
              <a:cxnLst/>
              <a:rect l="l" t="t" r="r" b="b"/>
              <a:pathLst>
                <a:path w="6359" h="11259" extrusionOk="0">
                  <a:moveTo>
                    <a:pt x="4153" y="0"/>
                  </a:moveTo>
                  <a:cubicBezTo>
                    <a:pt x="2068" y="695"/>
                    <a:pt x="-400" y="3095"/>
                    <a:pt x="133" y="5227"/>
                  </a:cubicBezTo>
                  <a:cubicBezTo>
                    <a:pt x="823" y="7985"/>
                    <a:pt x="7434" y="8715"/>
                    <a:pt x="6164" y="11259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" name="Google Shape;4441;p61">
              <a:extLst>
                <a:ext uri="{FF2B5EF4-FFF2-40B4-BE49-F238E27FC236}">
                  <a16:creationId xmlns:a16="http://schemas.microsoft.com/office/drawing/2014/main" id="{0988B8B2-D067-97DF-BA25-8EE79934EA6E}"/>
                </a:ext>
              </a:extLst>
            </p:cNvPr>
            <p:cNvSpPr/>
            <p:nvPr/>
          </p:nvSpPr>
          <p:spPr>
            <a:xfrm>
              <a:off x="3470144" y="2442700"/>
              <a:ext cx="711600" cy="1426400"/>
            </a:xfrm>
            <a:custGeom>
              <a:avLst/>
              <a:gdLst/>
              <a:ahLst/>
              <a:cxnLst/>
              <a:rect l="l" t="t" r="r" b="b"/>
              <a:pathLst>
                <a:path w="28464" h="57056" extrusionOk="0">
                  <a:moveTo>
                    <a:pt x="7153" y="0"/>
                  </a:moveTo>
                  <a:cubicBezTo>
                    <a:pt x="7153" y="5245"/>
                    <a:pt x="-821" y="8914"/>
                    <a:pt x="117" y="14074"/>
                  </a:cubicBezTo>
                  <a:cubicBezTo>
                    <a:pt x="676" y="17152"/>
                    <a:pt x="6338" y="17439"/>
                    <a:pt x="6952" y="20507"/>
                  </a:cubicBezTo>
                  <a:cubicBezTo>
                    <a:pt x="7687" y="24183"/>
                    <a:pt x="1798" y="27049"/>
                    <a:pt x="2328" y="30760"/>
                  </a:cubicBezTo>
                  <a:cubicBezTo>
                    <a:pt x="2723" y="33525"/>
                    <a:pt x="8529" y="32388"/>
                    <a:pt x="9566" y="34982"/>
                  </a:cubicBezTo>
                  <a:cubicBezTo>
                    <a:pt x="10785" y="38031"/>
                    <a:pt x="7404" y="42362"/>
                    <a:pt x="9566" y="44834"/>
                  </a:cubicBezTo>
                  <a:cubicBezTo>
                    <a:pt x="10945" y="46411"/>
                    <a:pt x="14055" y="44477"/>
                    <a:pt x="15798" y="45638"/>
                  </a:cubicBezTo>
                  <a:cubicBezTo>
                    <a:pt x="18939" y="47731"/>
                    <a:pt x="15831" y="54468"/>
                    <a:pt x="19015" y="56494"/>
                  </a:cubicBezTo>
                  <a:cubicBezTo>
                    <a:pt x="21772" y="58248"/>
                    <a:pt x="25541" y="55342"/>
                    <a:pt x="28464" y="53881"/>
                  </a:cubicBezTo>
                </a:path>
              </a:pathLst>
            </a:custGeom>
            <a:noFill/>
            <a:ln w="19050" cap="flat" cmpd="sng">
              <a:solidFill>
                <a:srgbClr val="7CC4F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2FE9710D-B1E2-1CFB-FA1F-7BD476DC04FF}"/>
              </a:ext>
            </a:extLst>
          </p:cNvPr>
          <p:cNvSpPr/>
          <p:nvPr/>
        </p:nvSpPr>
        <p:spPr>
          <a:xfrm>
            <a:off x="3111794" y="361507"/>
            <a:ext cx="3069265" cy="1875740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rgbClr val="C00000"/>
              </a:solidFill>
              <a:latin typeface=".VnVogue" panose="020B7200000000000000" pitchFamily="34" charset="0"/>
            </a:endParaRPr>
          </a:p>
        </p:txBody>
      </p:sp>
      <p:sp>
        <p:nvSpPr>
          <p:cNvPr id="48" name="CÂU A">
            <a:extLst>
              <a:ext uri="{FF2B5EF4-FFF2-40B4-BE49-F238E27FC236}">
                <a16:creationId xmlns:a16="http://schemas.microsoft.com/office/drawing/2014/main" id="{C2192554-A310-BBFD-B8AC-07CE166CDE6E}"/>
              </a:ext>
            </a:extLst>
          </p:cNvPr>
          <p:cNvSpPr/>
          <p:nvPr/>
        </p:nvSpPr>
        <p:spPr>
          <a:xfrm>
            <a:off x="2316270" y="2987287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This is our classroom</a:t>
            </a:r>
          </a:p>
        </p:txBody>
      </p:sp>
      <p:pic>
        <p:nvPicPr>
          <p:cNvPr id="52" name="SAI">
            <a:extLst>
              <a:ext uri="{FF2B5EF4-FFF2-40B4-BE49-F238E27FC236}">
                <a16:creationId xmlns:a16="http://schemas.microsoft.com/office/drawing/2014/main" id="{E6005A3D-3206-16F2-CBB5-05F014590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3029257"/>
            <a:ext cx="460169" cy="404390"/>
          </a:xfrm>
          <a:prstGeom prst="rect">
            <a:avLst/>
          </a:prstGeom>
        </p:spPr>
      </p:pic>
      <p:sp>
        <p:nvSpPr>
          <p:cNvPr id="49" name="CÂUB">
            <a:extLst>
              <a:ext uri="{FF2B5EF4-FFF2-40B4-BE49-F238E27FC236}">
                <a16:creationId xmlns:a16="http://schemas.microsoft.com/office/drawing/2014/main" id="{DCC0D8AF-CAE8-5BCC-1628-4EDFC1E35A5C}"/>
              </a:ext>
            </a:extLst>
          </p:cNvPr>
          <p:cNvSpPr/>
          <p:nvPr/>
        </p:nvSpPr>
        <p:spPr>
          <a:xfrm>
            <a:off x="2316270" y="3584452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Welcome to our school!</a:t>
            </a:r>
          </a:p>
        </p:txBody>
      </p:sp>
      <p:pic>
        <p:nvPicPr>
          <p:cNvPr id="51" name="ĐÚNG">
            <a:extLst>
              <a:ext uri="{FF2B5EF4-FFF2-40B4-BE49-F238E27FC236}">
                <a16:creationId xmlns:a16="http://schemas.microsoft.com/office/drawing/2014/main" id="{8D7FF148-1D73-D107-8182-25AC022403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56" y="3652510"/>
            <a:ext cx="476841" cy="381473"/>
          </a:xfrm>
          <a:prstGeom prst="rect">
            <a:avLst/>
          </a:prstGeom>
        </p:spPr>
      </p:pic>
      <p:sp>
        <p:nvSpPr>
          <p:cNvPr id="54" name="CÂU C">
            <a:extLst>
              <a:ext uri="{FF2B5EF4-FFF2-40B4-BE49-F238E27FC236}">
                <a16:creationId xmlns:a16="http://schemas.microsoft.com/office/drawing/2014/main" id="{17D19E0F-6545-0892-1F16-E9E8D126571E}"/>
              </a:ext>
            </a:extLst>
          </p:cNvPr>
          <p:cNvSpPr/>
          <p:nvPr/>
        </p:nvSpPr>
        <p:spPr>
          <a:xfrm>
            <a:off x="2316270" y="2395855"/>
            <a:ext cx="4747735" cy="488328"/>
          </a:xfrm>
          <a:prstGeom prst="rect">
            <a:avLst/>
          </a:prstGeom>
          <a:solidFill>
            <a:schemeClr val="accent5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.VnVogue" panose="020B7200000000000000" pitchFamily="34" charset="0"/>
              </a:rPr>
              <a:t>This is our playground</a:t>
            </a:r>
          </a:p>
        </p:txBody>
      </p:sp>
      <p:pic>
        <p:nvPicPr>
          <p:cNvPr id="53" name="SAI2">
            <a:extLst>
              <a:ext uri="{FF2B5EF4-FFF2-40B4-BE49-F238E27FC236}">
                <a16:creationId xmlns:a16="http://schemas.microsoft.com/office/drawing/2014/main" id="{9C6C3DFD-CD48-B950-A72D-F0B8D66D6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12" y="2419662"/>
            <a:ext cx="460169" cy="404390"/>
          </a:xfrm>
          <a:prstGeom prst="rect">
            <a:avLst/>
          </a:prstGeom>
        </p:spPr>
      </p:pic>
      <p:sp>
        <p:nvSpPr>
          <p:cNvPr id="22" name="Rectangle: Rounded Corners 21">
            <a:hlinkClick r:id="rId14" action="ppaction://hlinksldjump"/>
            <a:extLst>
              <a:ext uri="{FF2B5EF4-FFF2-40B4-BE49-F238E27FC236}">
                <a16:creationId xmlns:a16="http://schemas.microsoft.com/office/drawing/2014/main" id="{A1E9AE96-62AF-442D-886C-544129C83076}"/>
              </a:ext>
            </a:extLst>
          </p:cNvPr>
          <p:cNvSpPr/>
          <p:nvPr/>
        </p:nvSpPr>
        <p:spPr>
          <a:xfrm>
            <a:off x="109736" y="4619274"/>
            <a:ext cx="1514943" cy="4366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Gill Sans Ultra Bold" panose="020B0A02020104020203" pitchFamily="34" charset="0"/>
              </a:rPr>
              <a:t>Back</a:t>
            </a:r>
          </a:p>
        </p:txBody>
      </p:sp>
      <p:pic>
        <p:nvPicPr>
          <p:cNvPr id="12292" name="Picture 4" descr="5,700+ Go To School Stock Illustrations, Royalty-Free Vector Graphics &amp;  Clip Art - iStock | Kids go to school, Children go to school, Baby go to  school">
            <a:extLst>
              <a:ext uri="{FF2B5EF4-FFF2-40B4-BE49-F238E27FC236}">
                <a16:creationId xmlns:a16="http://schemas.microsoft.com/office/drawing/2014/main" id="{7B422CE8-E569-4A68-A844-DC614D05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88" y="404106"/>
            <a:ext cx="1780498" cy="17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02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5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BBA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B2B8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0" grpId="0" animBg="1"/>
      <p:bldP spid="48" grpId="0" animBg="1"/>
      <p:bldP spid="49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946122" y="392215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89" y="1267012"/>
            <a:ext cx="4282170" cy="247934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039870" y="2217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your classroom?</a:t>
            </a:r>
          </a:p>
        </p:txBody>
      </p:sp>
    </p:spTree>
    <p:extLst>
      <p:ext uri="{BB962C8B-B14F-4D97-AF65-F5344CB8AC3E}">
        <p14:creationId xmlns:p14="http://schemas.microsoft.com/office/powerpoint/2010/main" val="23954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831517" y="2864658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803423" y="1176841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490" y="1895009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94488" y="67283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8780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819795" y="16037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this your school?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4123754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/>
          <a:stretch/>
        </p:blipFill>
        <p:spPr>
          <a:xfrm>
            <a:off x="2839119" y="1335142"/>
            <a:ext cx="5107076" cy="26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651341" y="2622265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586936" y="1110315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4837" y="175859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03" y="-185535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77656" y="0"/>
            <a:ext cx="422231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- 1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32707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37969" y="27108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Is that our playground?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88158" y="400496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55" y="1318904"/>
            <a:ext cx="3758539" cy="25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656559" y="273311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592154" y="1147712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4837" y="182083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19337" y="40597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3835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365</Words>
  <Application>Microsoft Office PowerPoint</Application>
  <PresentationFormat>On-screen Show (16:9)</PresentationFormat>
  <Paragraphs>145</Paragraphs>
  <Slides>36</Slides>
  <Notes>11</Notes>
  <HiddenSlides>0</HiddenSlides>
  <MMClips>27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Comic Sans MS</vt:lpstr>
      <vt:lpstr>Impact</vt:lpstr>
      <vt:lpstr>Fredoka One</vt:lpstr>
      <vt:lpstr>.VnVogue</vt:lpstr>
      <vt:lpstr>Arial</vt:lpstr>
      <vt:lpstr>Script MT Bold</vt:lpstr>
      <vt:lpstr>Calibri</vt:lpstr>
      <vt:lpstr>Gill Sans Ultra Bold</vt:lpstr>
      <vt:lpstr>Exo 2</vt:lpstr>
      <vt:lpstr>Physics Class for Kids: Kinetic Energy by Slidesgo</vt:lpstr>
      <vt:lpstr>Bitmap Image</vt:lpstr>
      <vt:lpstr>PowerPoint Presentation</vt:lpstr>
      <vt:lpstr>03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COMPLETE.</vt:lpstr>
      <vt:lpstr>PowerPoint Presentation</vt:lpstr>
      <vt:lpstr>LET’S WRITE.</vt:lpstr>
      <vt:lpstr>PowerPoint Presentation</vt:lpstr>
      <vt:lpstr>PROJECT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Khánh Ly</cp:lastModifiedBy>
  <cp:revision>9</cp:revision>
  <dcterms:modified xsi:type="dcterms:W3CDTF">2024-11-24T02:52:37Z</dcterms:modified>
</cp:coreProperties>
</file>