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glb" ContentType="model/gltf.binary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media/audio4.wav" ContentType="audio/x-wav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1"/>
    <p:sldMasterId id="2147483734" r:id="rId2"/>
  </p:sldMasterIdLst>
  <p:notesMasterIdLst>
    <p:notesMasterId r:id="rId29"/>
  </p:notesMasterIdLst>
  <p:sldIdLst>
    <p:sldId id="390" r:id="rId3"/>
    <p:sldId id="413" r:id="rId4"/>
    <p:sldId id="331" r:id="rId5"/>
    <p:sldId id="392" r:id="rId6"/>
    <p:sldId id="393" r:id="rId7"/>
    <p:sldId id="394" r:id="rId8"/>
    <p:sldId id="395" r:id="rId9"/>
    <p:sldId id="396" r:id="rId10"/>
    <p:sldId id="397" r:id="rId11"/>
    <p:sldId id="398" r:id="rId12"/>
    <p:sldId id="399" r:id="rId13"/>
    <p:sldId id="400" r:id="rId14"/>
    <p:sldId id="401" r:id="rId15"/>
    <p:sldId id="336" r:id="rId16"/>
    <p:sldId id="337" r:id="rId17"/>
    <p:sldId id="338" r:id="rId18"/>
    <p:sldId id="411" r:id="rId19"/>
    <p:sldId id="389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EFFC"/>
    <a:srgbClr val="F1B02D"/>
    <a:srgbClr val="2FA3EE"/>
    <a:srgbClr val="0000FF"/>
    <a:srgbClr val="00FF00"/>
    <a:srgbClr val="000000"/>
    <a:srgbClr val="EC32D6"/>
    <a:srgbClr val="FDFD1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603" autoAdjust="0"/>
  </p:normalViewPr>
  <p:slideViewPr>
    <p:cSldViewPr snapToGrid="0">
      <p:cViewPr varScale="1">
        <p:scale>
          <a:sx n="60" d="100"/>
          <a:sy n="60" d="100"/>
        </p:scale>
        <p:origin x="8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A1939-2BB5-435B-8C8F-DA166741DF0C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16989-A1EC-4C1B-8FA3-CD2779C4F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875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2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21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736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3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0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2 teams.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team chooses one umbrella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unscramble the sentences.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Wheel of Fortune.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pupils can spin the wheel to get points if they answer correctly.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more points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65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800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00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7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 Each team chooses one carrot to go to the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pupils listen and choose the right answer.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Back to the menu for another question.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Pupils take turns to play the game until there are no carrots left.</a:t>
            </a:r>
            <a:endParaRPr lang="en-GB" b="0" dirty="0">
              <a:effectLst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team who gets the most carrots is the winner.</a:t>
            </a:r>
            <a:endParaRPr lang="en-GB" b="0" dirty="0">
              <a:effectLst/>
            </a:endParaRPr>
          </a:p>
          <a:p>
            <a:br>
              <a:rPr lang="en-GB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340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7117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068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853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Click “CHECK</a:t>
            </a:r>
            <a:r>
              <a:rPr lang="en-US" baseline="0" dirty="0"/>
              <a:t>” to check the answer.</a:t>
            </a:r>
            <a:br>
              <a:rPr lang="en-US" baseline="0" dirty="0"/>
            </a:br>
            <a:r>
              <a:rPr lang="en-US" baseline="0" dirty="0"/>
              <a:t>- Click the wheel on the bottom right to go back to the wheel.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0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11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078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5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98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“Listen and choose” to play the audio.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Teacher can click each answer to check.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Click the “Back” button on the bottom right to go back to the game.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023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Teacher asks</a:t>
            </a:r>
            <a:r>
              <a:rPr lang="en-US" baseline="0" dirty="0"/>
              <a:t> the question then show the picture. </a:t>
            </a:r>
            <a:br>
              <a:rPr lang="en-US" baseline="0" dirty="0"/>
            </a:br>
            <a:r>
              <a:rPr lang="en-US" baseline="0" dirty="0"/>
              <a:t>- Ask the students if the picture is correct.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16989-A1EC-4C1B-8FA3-CD2779C4F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63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5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68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20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6315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5470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62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99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487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0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99616C-79CE-4226-A434-F934776DC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02A4AF-A48A-4E4D-B1E4-677CFE0C0D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378115-4548-4CA5-9463-78FFA6379E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A445A8-E218-465F-ABDD-60BCE2B5F633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8515935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181F611-A61E-4415-9D6B-D08E2BA411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8F64A9-9AAD-4E37-A2E1-B0C778919A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894A75C-9FFD-4AB8-8318-9E80A8709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F13DF-A764-44EE-ACC9-16E704426F82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353392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91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CBA3C1-3B45-471A-931F-8E1041E77A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15606F-CB56-41EC-BB90-4A205C3FE9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E36E75-8B3A-4D51-9718-0802600D69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13D60D-3B22-4765-BEC7-C6B5681A214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837140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4BFE6A-025E-49B0-9E32-AEEE7229AF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37FA24-B2CC-4A6B-9216-065A0779F2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8D852C-B01C-4C02-B4E9-EE30EDB16C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E699D-D0F4-451F-9319-A6C7BB2E51B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37122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330A5A7-BFCF-400C-A974-15CAD61EC5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9D36AE9-D06A-48A3-B0FF-F9B68E326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D7DD762-D58D-4714-B651-266501FC1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AB9B64-C187-47D7-9AA4-2B429F97D0A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769702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7BE3D7-7421-450D-A2B7-62E9F4BD2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E22DA0-AF44-4D2B-8344-09A8EFADD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2A0ED5-8471-45B4-AE71-14AE82F9A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E5E200-D7F2-47B7-9190-C69FC6E13DF4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38626448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40D68F-614B-467F-82E6-16C8D065A5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6251AEA-3AC1-4980-8AF5-6DB5318581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F643F9-6DA8-49C2-8AF4-6125DC785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46019D-8122-4BBF-8590-8874D71746CF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3815836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59885-5976-4858-8066-B8846A821F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26C3BB-D726-476A-A8D8-B7595F2BB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D3DBF7-D53F-46EF-A558-1A91D81013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DAD3-E04F-4EE1-98CE-7CD22CB53A35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019997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C05FAC-69B7-41F7-BC20-82450CE627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6CBA21-A489-4E27-AF67-BE1E278C6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E94C67-A946-4C03-A9A6-9FCD306921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311738-1EE9-4461-AACC-AEE2BB55B54C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7534438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6C86CB-07F5-4079-9A70-A93BF73305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C86705-70FE-48DF-BCAE-9FD9AAF968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3D2233-D5CB-49F7-8A74-C6162A51BE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9ED6D2-54A9-44D5-A8D0-391A20F08090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9178531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D9F39A-6D19-473E-9267-204CBDC61A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0A19284-0422-42D2-98AF-261D594719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7D0CD9E-2A0B-459F-9E6E-7983CD6D2D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F1E6C-DFF4-44E9-ACF8-668CA02F74C9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070221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4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7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1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90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07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78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A2683-7DE8-4CB5-B66C-978526C8E5E2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95E17-D4C0-4C31-821D-74DD3B413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E221DA-420A-4651-B168-BD02433ECB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547E064-A6A8-4DBA-80F2-41936290F1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17812E1-80EA-4B84-B6CB-2149AA911EE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DCDAFCC-DDB3-4C6F-87C4-A577EBED79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cs typeface="+mn-cs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FE23546-7B50-480C-B18E-AB97238FAD9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fld id="{EFF4C355-335F-42D7-8BF4-2115222E6846}" type="slidenum">
              <a:rPr lang="en-US" altLang="ko-KR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7961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2.wdp"/><Relationship Id="rId18" Type="http://schemas.openxmlformats.org/officeDocument/2006/relationships/slide" Target="slide25.xml"/><Relationship Id="rId3" Type="http://schemas.openxmlformats.org/officeDocument/2006/relationships/control" Target="../activeX/activeX2.xml"/><Relationship Id="rId21" Type="http://schemas.openxmlformats.org/officeDocument/2006/relationships/slide" Target="slide23.xml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17" Type="http://schemas.openxmlformats.org/officeDocument/2006/relationships/slide" Target="slide24.xml"/><Relationship Id="rId2" Type="http://schemas.openxmlformats.org/officeDocument/2006/relationships/control" Target="../activeX/activeX1.xml"/><Relationship Id="rId16" Type="http://schemas.openxmlformats.org/officeDocument/2006/relationships/image" Target="../media/image37.png"/><Relationship Id="rId20" Type="http://schemas.openxmlformats.org/officeDocument/2006/relationships/image" Target="../media/image38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4.wav"/><Relationship Id="rId11" Type="http://schemas.openxmlformats.org/officeDocument/2006/relationships/slide" Target="slide22.xml"/><Relationship Id="rId5" Type="http://schemas.openxmlformats.org/officeDocument/2006/relationships/notesSlide" Target="../notesSlides/notesSlide15.xml"/><Relationship Id="rId15" Type="http://schemas.openxmlformats.org/officeDocument/2006/relationships/slide" Target="slide26.xml"/><Relationship Id="rId23" Type="http://schemas.openxmlformats.org/officeDocument/2006/relationships/image" Target="../media/image32.wmf"/><Relationship Id="rId10" Type="http://schemas.openxmlformats.org/officeDocument/2006/relationships/image" Target="../media/image35.png"/><Relationship Id="rId19" Type="http://schemas.openxmlformats.org/officeDocument/2006/relationships/slide" Target="slide20.xml"/><Relationship Id="rId4" Type="http://schemas.openxmlformats.org/officeDocument/2006/relationships/slideLayout" Target="../slideLayouts/slideLayout24.xml"/><Relationship Id="rId9" Type="http://schemas.openxmlformats.org/officeDocument/2006/relationships/slide" Target="slide21.xml"/><Relationship Id="rId14" Type="http://schemas.openxmlformats.org/officeDocument/2006/relationships/slide" Target="slide19.xml"/><Relationship Id="rId22" Type="http://schemas.openxmlformats.org/officeDocument/2006/relationships/image" Target="../media/image31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slide" Target="slide14.xml"/><Relationship Id="rId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9.xml"/><Relationship Id="rId1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1.jpg"/><Relationship Id="rId12" Type="http://schemas.openxmlformats.org/officeDocument/2006/relationships/image" Target="../media/image12.jpg"/><Relationship Id="rId17" Type="http://schemas.openxmlformats.org/officeDocument/2006/relationships/slide" Target="slide13.xml"/><Relationship Id="rId2" Type="http://schemas.openxmlformats.org/officeDocument/2006/relationships/notesSlide" Target="../notesSlides/notesSlide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11" Type="http://schemas.openxmlformats.org/officeDocument/2006/relationships/slide" Target="slide8.xml"/><Relationship Id="rId5" Type="http://schemas.openxmlformats.org/officeDocument/2006/relationships/image" Target="../media/image10.png"/><Relationship Id="rId15" Type="http://schemas.openxmlformats.org/officeDocument/2006/relationships/slide" Target="slide11.xml"/><Relationship Id="rId10" Type="http://schemas.openxmlformats.org/officeDocument/2006/relationships/slide" Target="slide7.xml"/><Relationship Id="rId4" Type="http://schemas.microsoft.com/office/2017/06/relationships/model3d" Target="../media/model3d1.glb"/><Relationship Id="rId9" Type="http://schemas.openxmlformats.org/officeDocument/2006/relationships/slide" Target="slide6.xml"/><Relationship Id="rId1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21.png"/><Relationship Id="rId5" Type="http://schemas.openxmlformats.org/officeDocument/2006/relationships/audio" Target="../media/audio1.wav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1 – PERIOD 1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AEF4C28-2CAB-4F54-B4C9-420125F8D703}"/>
              </a:ext>
            </a:extLst>
          </p:cNvPr>
          <p:cNvSpPr txBox="1"/>
          <p:nvPr/>
        </p:nvSpPr>
        <p:spPr>
          <a:xfrm>
            <a:off x="1642369" y="700450"/>
            <a:ext cx="1054963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9A1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Classroom instructions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2D676-41C5-4BBD-B20F-F412FBDED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345" y="2693285"/>
            <a:ext cx="7200000" cy="3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70044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67FA739F-C53A-40D5-AD54-1BAE4B56F90D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44DBFA-927A-4ADA-930B-68520959B140}"/>
              </a:ext>
            </a:extLst>
          </p:cNvPr>
          <p:cNvSpPr/>
          <p:nvPr/>
        </p:nvSpPr>
        <p:spPr>
          <a:xfrm>
            <a:off x="2650313" y="811496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swimming pool?</a:t>
            </a:r>
          </a:p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459" y="2541147"/>
            <a:ext cx="4090020" cy="2400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AutoShape 2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684104" y="3990215"/>
            <a:ext cx="2169642" cy="21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File:Swimming Pool at Regent's International School Bangkok.jpg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27" y="2541147"/>
            <a:ext cx="4138372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54311" y="514160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089604" y="514161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156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E54FCC9C-A8BF-4466-980A-C00EA9BFCD2B}"/>
              </a:ext>
            </a:extLst>
          </p:cNvPr>
          <p:cNvSpPr/>
          <p:nvPr/>
        </p:nvSpPr>
        <p:spPr>
          <a:xfrm>
            <a:off x="10536102" y="5883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36C3A9-C37A-4B31-B2A5-633B60136D1D}"/>
              </a:ext>
            </a:extLst>
          </p:cNvPr>
          <p:cNvSpPr/>
          <p:nvPr/>
        </p:nvSpPr>
        <p:spPr>
          <a:xfrm>
            <a:off x="2378115" y="79230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Is this our classroom?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42" y="2359705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117" y="2359705"/>
            <a:ext cx="4571999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339745" y="4907438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653808" y="4895473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636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1963EB54-F77A-4379-9560-4B0FA171D026}"/>
              </a:ext>
            </a:extLst>
          </p:cNvPr>
          <p:cNvSpPr/>
          <p:nvPr/>
        </p:nvSpPr>
        <p:spPr>
          <a:xfrm>
            <a:off x="10536101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14A8E9A-2C5D-4338-9DED-342EEC958D19}"/>
              </a:ext>
            </a:extLst>
          </p:cNvPr>
          <p:cNvSpPr/>
          <p:nvPr/>
        </p:nvSpPr>
        <p:spPr>
          <a:xfrm>
            <a:off x="2468901" y="747482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library?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05" y="2400193"/>
            <a:ext cx="452311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8" y="2400192"/>
            <a:ext cx="4612950" cy="229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514452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46574" y="4879846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22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3" action="ppaction://hlinksldjump"/>
            <a:extLst>
              <a:ext uri="{FF2B5EF4-FFF2-40B4-BE49-F238E27FC236}">
                <a16:creationId xmlns:a16="http://schemas.microsoft.com/office/drawing/2014/main" id="{06C7EB7B-7EE1-4191-B2B6-523681714DFE}"/>
              </a:ext>
            </a:extLst>
          </p:cNvPr>
          <p:cNvSpPr/>
          <p:nvPr/>
        </p:nvSpPr>
        <p:spPr>
          <a:xfrm>
            <a:off x="10599602" y="60103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79BDB-C329-4E1F-B29B-CF3CC1B74B01}"/>
              </a:ext>
            </a:extLst>
          </p:cNvPr>
          <p:cNvSpPr/>
          <p:nvPr/>
        </p:nvSpPr>
        <p:spPr>
          <a:xfrm>
            <a:off x="2422938" y="810235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this our playground?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Yes, it is./      No, it isn’t.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4" y="2487225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School Playground Equipment | Our Services | Wickste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320" y="2487224"/>
            <a:ext cx="4996069" cy="2414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1720069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No, it isn’t.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7448191" y="5171729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Yes, it is.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88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E0D08C-AB5F-4F8B-B264-FF367AA1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709649"/>
            <a:ext cx="12090400" cy="4848225"/>
          </a:xfrm>
          <a:prstGeom prst="rect">
            <a:avLst/>
          </a:prstGeom>
        </p:spPr>
      </p:pic>
      <p:pic>
        <p:nvPicPr>
          <p:cNvPr id="8" name="Track 067">
            <a:hlinkClick r:id="" action="ppaction://media"/>
            <a:extLst>
              <a:ext uri="{FF2B5EF4-FFF2-40B4-BE49-F238E27FC236}">
                <a16:creationId xmlns:a16="http://schemas.microsoft.com/office/drawing/2014/main" id="{FFBD57B9-C0FE-41E3-8D92-C115E028AB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89165" y="1811249"/>
            <a:ext cx="702235" cy="70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2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7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6AE26B-0453-4F18-897B-55454F562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2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192870" y="173424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734242"/>
            <a:ext cx="12144375" cy="4543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37325" y="1876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028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mazon Icon">
            <a:hlinkClick r:id="rId3" action="ppaction://hlinksldjump"/>
            <a:extLst>
              <a:ext uri="{FF2B5EF4-FFF2-40B4-BE49-F238E27FC236}">
                <a16:creationId xmlns:a16="http://schemas.microsoft.com/office/drawing/2014/main" id="{6D62D806-4AB8-44C0-BCEF-D2452C188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7743"/>
            <a:ext cx="1042590" cy="104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FA5CF1-051B-45E6-8AA5-5883687A0B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34"/>
            <a:ext cx="12192000" cy="6850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631" y="1651273"/>
            <a:ext cx="10726738" cy="5063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320002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81288" y="2287588"/>
            <a:ext cx="6413500" cy="2800767"/>
          </a:xfrm>
          <a:prstGeom prst="rect">
            <a:avLst/>
          </a:prstGeom>
          <a:solidFill>
            <a:srgbClr val="DCEFF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97138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00B0F0"/>
          </a:fgClr>
          <a:bgClr>
            <a:srgbClr val="00B0F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">
            <a:extLst>
              <a:ext uri="{FF2B5EF4-FFF2-40B4-BE49-F238E27FC236}">
                <a16:creationId xmlns:a16="http://schemas.microsoft.com/office/drawing/2014/main" id="{9CF242FD-41E9-4EE9-88E9-131E59B48B59}"/>
              </a:ext>
            </a:extLst>
          </p:cNvPr>
          <p:cNvGrpSpPr>
            <a:grpSpLocks/>
          </p:cNvGrpSpPr>
          <p:nvPr/>
        </p:nvGrpSpPr>
        <p:grpSpPr bwMode="auto">
          <a:xfrm rot="1961990">
            <a:off x="6123405" y="1369561"/>
            <a:ext cx="4382654" cy="4376099"/>
            <a:chOff x="1090" y="96"/>
            <a:chExt cx="3566" cy="3660"/>
          </a:xfrm>
        </p:grpSpPr>
        <p:grpSp>
          <p:nvGrpSpPr>
            <p:cNvPr id="22540" name="Group 3">
              <a:extLst>
                <a:ext uri="{FF2B5EF4-FFF2-40B4-BE49-F238E27FC236}">
                  <a16:creationId xmlns:a16="http://schemas.microsoft.com/office/drawing/2014/main" id="{AB144F49-3248-4F33-83CE-3E3AD442609B}"/>
                </a:ext>
              </a:extLst>
            </p:cNvPr>
            <p:cNvGrpSpPr>
              <a:grpSpLocks/>
            </p:cNvGrpSpPr>
            <p:nvPr/>
          </p:nvGrpSpPr>
          <p:grpSpPr bwMode="auto">
            <a:xfrm rot="-921949">
              <a:off x="1090" y="96"/>
              <a:ext cx="3566" cy="3660"/>
              <a:chOff x="1134" y="366"/>
              <a:chExt cx="3334" cy="3422"/>
            </a:xfrm>
          </p:grpSpPr>
          <p:pic>
            <p:nvPicPr>
              <p:cNvPr id="22547" name="Picture 4" descr="Picture">
                <a:extLst>
                  <a:ext uri="{FF2B5EF4-FFF2-40B4-BE49-F238E27FC236}">
                    <a16:creationId xmlns:a16="http://schemas.microsoft.com/office/drawing/2014/main" id="{481D57CF-FB7D-49D9-8BA3-622CAF5BBE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4" y="366"/>
                <a:ext cx="3334" cy="34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548" name="Text Box 5">
                <a:extLst>
                  <a:ext uri="{FF2B5EF4-FFF2-40B4-BE49-F238E27FC236}">
                    <a16:creationId xmlns:a16="http://schemas.microsoft.com/office/drawing/2014/main" id="{E6A4AFC6-E6C9-4319-B5C4-0CE0A3DCFE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342239">
                <a:off x="2890" y="3200"/>
                <a:ext cx="508" cy="4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8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2549" name="Text Box 6">
                <a:extLst>
                  <a:ext uri="{FF2B5EF4-FFF2-40B4-BE49-F238E27FC236}">
                    <a16:creationId xmlns:a16="http://schemas.microsoft.com/office/drawing/2014/main" id="{1A1CE4B2-9777-415D-953B-D983A1D172E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017317">
                <a:off x="2136" y="3135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40</a:t>
                </a:r>
              </a:p>
            </p:txBody>
          </p:sp>
          <p:sp>
            <p:nvSpPr>
              <p:cNvPr id="22550" name="Text Box 7">
                <a:extLst>
                  <a:ext uri="{FF2B5EF4-FFF2-40B4-BE49-F238E27FC236}">
                    <a16:creationId xmlns:a16="http://schemas.microsoft.com/office/drawing/2014/main" id="{721D508F-9F3D-436C-A483-47BA4456DC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9710744">
                <a:off x="2134" y="484"/>
                <a:ext cx="626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60</a:t>
                </a:r>
              </a:p>
            </p:txBody>
          </p:sp>
          <p:sp>
            <p:nvSpPr>
              <p:cNvPr id="22551" name="Text Box 8">
                <a:extLst>
                  <a:ext uri="{FF2B5EF4-FFF2-40B4-BE49-F238E27FC236}">
                    <a16:creationId xmlns:a16="http://schemas.microsoft.com/office/drawing/2014/main" id="{608910E1-8173-48DE-AD15-780BAD48D8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9039649">
                <a:off x="3352" y="2850"/>
                <a:ext cx="707" cy="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8</a:t>
                </a:r>
                <a:r>
                  <a:rPr lang="en-US" altLang="ko-KR" sz="20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22552" name="Text Box 9">
                <a:extLst>
                  <a:ext uri="{FF2B5EF4-FFF2-40B4-BE49-F238E27FC236}">
                    <a16:creationId xmlns:a16="http://schemas.microsoft.com/office/drawing/2014/main" id="{4122F2FA-60FC-4B7E-BEF0-1FB70A54D7D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6307487">
                <a:off x="1148" y="1486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90</a:t>
                </a:r>
              </a:p>
            </p:txBody>
          </p:sp>
          <p:sp>
            <p:nvSpPr>
              <p:cNvPr id="22553" name="Text Box 10">
                <a:extLst>
                  <a:ext uri="{FF2B5EF4-FFF2-40B4-BE49-F238E27FC236}">
                    <a16:creationId xmlns:a16="http://schemas.microsoft.com/office/drawing/2014/main" id="{3B957AD6-F003-431F-84F8-5AACF4DF3D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8050455">
                <a:off x="1572" y="822"/>
                <a:ext cx="628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70</a:t>
                </a:r>
              </a:p>
            </p:txBody>
          </p:sp>
          <p:sp>
            <p:nvSpPr>
              <p:cNvPr id="22554" name="Text Box 11">
                <a:extLst>
                  <a:ext uri="{FF2B5EF4-FFF2-40B4-BE49-F238E27FC236}">
                    <a16:creationId xmlns:a16="http://schemas.microsoft.com/office/drawing/2014/main" id="{6B3D9FEE-F422-4EDF-B9C9-AD38B140857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1680761">
                <a:off x="2880" y="481"/>
                <a:ext cx="625" cy="4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2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22555" name="Text Box 12">
                <a:extLst>
                  <a:ext uri="{FF2B5EF4-FFF2-40B4-BE49-F238E27FC236}">
                    <a16:creationId xmlns:a16="http://schemas.microsoft.com/office/drawing/2014/main" id="{974AA1C4-DB63-4D80-8325-8CC3460FE8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883017">
                <a:off x="1531" y="2821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</a:t>
                </a:r>
                <a:r>
                  <a:rPr lang="en-US" altLang="ko-KR" sz="3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6" name="Text Box 13">
                <a:extLst>
                  <a:ext uri="{FF2B5EF4-FFF2-40B4-BE49-F238E27FC236}">
                    <a16:creationId xmlns:a16="http://schemas.microsoft.com/office/drawing/2014/main" id="{2C10AD5C-424E-4248-83FE-DB2C27B245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7100310">
                <a:off x="3826" y="2262"/>
                <a:ext cx="625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20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100</a:t>
                </a:r>
              </a:p>
            </p:txBody>
          </p:sp>
          <p:sp>
            <p:nvSpPr>
              <p:cNvPr id="22557" name="Text Box 14">
                <a:extLst>
                  <a:ext uri="{FF2B5EF4-FFF2-40B4-BE49-F238E27FC236}">
                    <a16:creationId xmlns:a16="http://schemas.microsoft.com/office/drawing/2014/main" id="{1A691BA0-26B4-42FC-8B78-1EFD856FA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4630310">
                <a:off x="1149" y="2186"/>
                <a:ext cx="625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ko-KR" sz="3600" b="1" dirty="0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22558" name="Text Box 15">
                <a:extLst>
                  <a:ext uri="{FF2B5EF4-FFF2-40B4-BE49-F238E27FC236}">
                    <a16:creationId xmlns:a16="http://schemas.microsoft.com/office/drawing/2014/main" id="{B849BC3C-872D-4C02-8FED-DB5A010D8A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3359956">
                <a:off x="3480" y="856"/>
                <a:ext cx="624" cy="5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4</a:t>
                </a:r>
                <a:r>
                  <a:rPr lang="en-US" altLang="ko-KR" sz="3600" b="1" dirty="0">
                    <a:solidFill>
                      <a:srgbClr val="FFFFFF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22559" name="Text Box 16">
                <a:extLst>
                  <a:ext uri="{FF2B5EF4-FFF2-40B4-BE49-F238E27FC236}">
                    <a16:creationId xmlns:a16="http://schemas.microsoft.com/office/drawing/2014/main" id="{8A027B59-6B68-4601-8B34-A822E7A129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5026080">
                <a:off x="3837" y="1433"/>
                <a:ext cx="627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굴림" panose="020B0600000101010101" pitchFamily="34" charset="-127"/>
                  </a:defRPr>
                </a:lvl9pPr>
              </a:lstStyle>
              <a:p>
                <a:pPr algn="ctr" eaLnBrk="1" fontAlgn="base" latinLnBrk="1" hangingPunct="1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GB" altLang="ko-KR" sz="3600" b="1">
                    <a:solidFill>
                      <a:srgbClr val="000000"/>
                    </a:solidFill>
                    <a:latin typeface="Castellar" panose="020A0402060406010301" pitchFamily="18" charset="0"/>
                    <a:cs typeface="Arial" panose="020B0604020202020204" pitchFamily="34" charset="0"/>
                  </a:rPr>
                  <a:t>30</a:t>
                </a:r>
                <a:endParaRPr lang="en-US" altLang="ko-KR" sz="3600" b="1">
                  <a:solidFill>
                    <a:srgbClr val="000000"/>
                  </a:solidFill>
                  <a:latin typeface="Castellar" panose="020A0402060406010301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8884" name="AutoShape 36">
              <a:extLst>
                <a:ext uri="{FF2B5EF4-FFF2-40B4-BE49-F238E27FC236}">
                  <a16:creationId xmlns:a16="http://schemas.microsoft.com/office/drawing/2014/main" id="{3EEDCE71-9890-4D9D-9886-DB2DA068491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3685" y="1705"/>
              <a:ext cx="457" cy="456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5" name="AutoShape 37">
              <a:extLst>
                <a:ext uri="{FF2B5EF4-FFF2-40B4-BE49-F238E27FC236}">
                  <a16:creationId xmlns:a16="http://schemas.microsoft.com/office/drawing/2014/main" id="{74FBFB0D-E871-456D-9589-36C7D3DBC4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593939">
              <a:off x="3055" y="2373"/>
              <a:ext cx="363" cy="363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  <p:sp>
          <p:nvSpPr>
            <p:cNvPr id="78886" name="AutoShape 38">
              <a:extLst>
                <a:ext uri="{FF2B5EF4-FFF2-40B4-BE49-F238E27FC236}">
                  <a16:creationId xmlns:a16="http://schemas.microsoft.com/office/drawing/2014/main" id="{00854800-2CDC-46E2-9447-8AE99E3ECB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8468615">
              <a:off x="1631" y="1726"/>
              <a:ext cx="361" cy="358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ko-KR" altLang="en-US">
                <a:solidFill>
                  <a:srgbClr val="000000"/>
                </a:solidFill>
                <a:latin typeface="Arial" panose="020B0604020202020204" pitchFamily="34" charset="0"/>
                <a:ea typeface="굴림" panose="020B0600000101010101" pitchFamily="34" charset="-127"/>
                <a:cs typeface="Arial" panose="020B0604020202020204" pitchFamily="34" charset="0"/>
              </a:endParaRPr>
            </a:p>
          </p:txBody>
        </p:sp>
      </p:grpSp>
      <p:sp>
        <p:nvSpPr>
          <p:cNvPr id="78871" name="AutoShape 23">
            <a:extLst>
              <a:ext uri="{FF2B5EF4-FFF2-40B4-BE49-F238E27FC236}">
                <a16:creationId xmlns:a16="http://schemas.microsoft.com/office/drawing/2014/main" id="{9BE3CA1A-8DC7-41D4-B7A0-A99B3037FB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4055" y="5548092"/>
            <a:ext cx="933450" cy="1309907"/>
          </a:xfrm>
          <a:prstGeom prst="upArrow">
            <a:avLst>
              <a:gd name="adj1" fmla="val 46370"/>
              <a:gd name="adj2" fmla="val 30402"/>
            </a:avLst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ko-KR" altLang="en-US" b="1">
              <a:solidFill>
                <a:srgbClr val="9C9C9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굴림" pitchFamily="34" charset="-12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8D9E4-5570-467D-B576-A9197E61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55" y="3152823"/>
            <a:ext cx="7810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 descr="Cartoon yellow umbrella flat style icon isolated Vector Image | Yellow  umbrella, Umbrella, Cute umbrellas">
            <a:hlinkClick r:id="rId9" action="ppaction://hlinksldjump"/>
            <a:extLst>
              <a:ext uri="{FF2B5EF4-FFF2-40B4-BE49-F238E27FC236}">
                <a16:creationId xmlns:a16="http://schemas.microsoft.com/office/drawing/2014/main" id="{CE0976B1-A8FF-48B8-8E93-B7F96EB86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917839" y="389643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artoon yellow umbrella flat style icon isolated Vector Image | Yellow  umbrella, Umbrella, Cute umbrellas">
            <a:hlinkClick r:id="rId11" action="ppaction://hlinksldjump"/>
            <a:extLst>
              <a:ext uri="{FF2B5EF4-FFF2-40B4-BE49-F238E27FC236}">
                <a16:creationId xmlns:a16="http://schemas.microsoft.com/office/drawing/2014/main" id="{B1F0652A-9B4C-4565-B34D-A36D7E142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6816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artoon yellow umbrella flat style icon isolated Vector Image | Yellow  umbrella, Umbrella, Cute umbrellas">
            <a:hlinkClick r:id="rId14" action="ppaction://hlinksldjump"/>
            <a:extLst>
              <a:ext uri="{FF2B5EF4-FFF2-40B4-BE49-F238E27FC236}">
                <a16:creationId xmlns:a16="http://schemas.microsoft.com/office/drawing/2014/main" id="{28234776-B21D-434B-8B08-2A2A2F129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07191" y="350864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Cartoon yellow umbrella flat style icon isolated Vector Image | Yellow  umbrella, Umbrella, Cute umbrellas">
            <a:hlinkClick r:id="rId15" action="ppaction://hlinksldjump"/>
            <a:extLst>
              <a:ext uri="{FF2B5EF4-FFF2-40B4-BE49-F238E27FC236}">
                <a16:creationId xmlns:a16="http://schemas.microsoft.com/office/drawing/2014/main" id="{AF2119B2-65A3-4E31-9AEF-CDBD9ADE5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5131039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toon yellow umbrella flat style icon isolated Vector Image | Yellow  umbrella, Umbrella, Cute umbrellas">
            <a:hlinkClick r:id="rId17" action="ppaction://hlinksldjump"/>
            <a:extLst>
              <a:ext uri="{FF2B5EF4-FFF2-40B4-BE49-F238E27FC236}">
                <a16:creationId xmlns:a16="http://schemas.microsoft.com/office/drawing/2014/main" id="{23D33741-3FA3-48FC-86CD-610B5144B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355858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artoon yellow umbrella flat style icon isolated Vector Image | Yellow  umbrella, Umbrella, Cute umbrellas">
            <a:hlinkClick r:id="rId18" action="ppaction://hlinksldjump"/>
            <a:extLst>
              <a:ext uri="{FF2B5EF4-FFF2-40B4-BE49-F238E27FC236}">
                <a16:creationId xmlns:a16="http://schemas.microsoft.com/office/drawing/2014/main" id="{9DCE32B2-E7C1-4AE6-B240-7CC6ECFEA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EC32D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29903" y="50195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artoon yellow umbrella flat style icon isolated Vector Image | Yellow  umbrella, Umbrella, Cute umbrellas">
            <a:hlinkClick r:id="rId19" action="ppaction://hlinksldjump"/>
            <a:extLst>
              <a:ext uri="{FF2B5EF4-FFF2-40B4-BE49-F238E27FC236}">
                <a16:creationId xmlns:a16="http://schemas.microsoft.com/office/drawing/2014/main" id="{9D34A7A7-AD39-47BF-80EC-5150534B7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850281" y="2031621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yellow umbrella flat style icon isolated Vector Image | Yellow  umbrella, Umbrella, Cute umbrellas">
            <a:hlinkClick r:id="rId21" action="ppaction://hlinksldjump"/>
            <a:extLst>
              <a:ext uri="{FF2B5EF4-FFF2-40B4-BE49-F238E27FC236}">
                <a16:creationId xmlns:a16="http://schemas.microsoft.com/office/drawing/2014/main" id="{39A05AC0-6B6E-4145-AAFF-9E7546425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1" b="15324"/>
          <a:stretch/>
        </p:blipFill>
        <p:spPr bwMode="auto">
          <a:xfrm>
            <a:off x="3038530" y="1986124"/>
            <a:ext cx="1516270" cy="138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5F0CA71-A3C8-4776-B5B5-A96463A7FF53}"/>
              </a:ext>
            </a:extLst>
          </p:cNvPr>
          <p:cNvGrpSpPr/>
          <p:nvPr/>
        </p:nvGrpSpPr>
        <p:grpSpPr>
          <a:xfrm>
            <a:off x="5387837" y="117957"/>
            <a:ext cx="1501996" cy="743960"/>
            <a:chOff x="460731" y="-15208"/>
            <a:chExt cx="1501996" cy="743960"/>
          </a:xfrm>
          <a:solidFill>
            <a:srgbClr val="F1B02D"/>
          </a:solidFill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5F4C91A-4AF8-4143-8947-7534E9167406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6-Point Star 2">
              <a:extLst>
                <a:ext uri="{FF2B5EF4-FFF2-40B4-BE49-F238E27FC236}">
                  <a16:creationId xmlns:a16="http://schemas.microsoft.com/office/drawing/2014/main" id="{0EE78421-9F0E-4DD3-8273-CADFF9E382EE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A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1A114A-52F0-4F8D-A613-58DCE43591B4}"/>
              </a:ext>
            </a:extLst>
          </p:cNvPr>
          <p:cNvGrpSpPr/>
          <p:nvPr/>
        </p:nvGrpSpPr>
        <p:grpSpPr>
          <a:xfrm>
            <a:off x="7519088" y="133724"/>
            <a:ext cx="1501996" cy="743960"/>
            <a:chOff x="460731" y="-15208"/>
            <a:chExt cx="1501996" cy="743960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1370294-B48B-4EBB-AE77-B95BBA4DFCB2}"/>
                </a:ext>
              </a:extLst>
            </p:cNvPr>
            <p:cNvSpPr/>
            <p:nvPr/>
          </p:nvSpPr>
          <p:spPr>
            <a:xfrm>
              <a:off x="863237" y="239720"/>
              <a:ext cx="1099490" cy="489032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6-Point Star 111">
              <a:extLst>
                <a:ext uri="{FF2B5EF4-FFF2-40B4-BE49-F238E27FC236}">
                  <a16:creationId xmlns:a16="http://schemas.microsoft.com/office/drawing/2014/main" id="{B3A3F57E-63CC-4B05-BC76-C41387B3391C}"/>
                </a:ext>
              </a:extLst>
            </p:cNvPr>
            <p:cNvSpPr/>
            <p:nvPr/>
          </p:nvSpPr>
          <p:spPr>
            <a:xfrm>
              <a:off x="460731" y="-15208"/>
              <a:ext cx="768695" cy="695182"/>
            </a:xfrm>
            <a:prstGeom prst="star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B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</p:spTree>
    <p:controls>
      <mc:AlternateContent xmlns:mc="http://schemas.openxmlformats.org/markup-compatibility/2006">
        <mc:Choice xmlns:v="urn:schemas-microsoft-com:vml" Requires="v">
          <p:control spid="1028" name="TextBox1" r:id="rId2" imgW="609480" imgH="412920"/>
        </mc:Choice>
        <mc:Fallback>
          <p:control name="TextBox1" r:id="rId2" imgW="609480" imgH="412920">
            <p:pic>
              <p:nvPicPr>
                <p:cNvPr id="39" name="TextBox1">
                  <a:extLst>
                    <a:ext uri="{FF2B5EF4-FFF2-40B4-BE49-F238E27FC236}">
                      <a16:creationId xmlns:a16="http://schemas.microsoft.com/office/drawing/2014/main" id="{22699BBA-45F7-45FC-AD1A-DC8F48983495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2"/>
                <a:srcRect/>
                <a:stretch>
                  <a:fillRect/>
                </a:stretch>
              </p:blipFill>
              <p:spPr bwMode="auto">
                <a:xfrm>
                  <a:off x="6222506" y="414159"/>
                  <a:ext cx="609600" cy="4147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29" name="TextBox2" r:id="rId3" imgW="609480" imgH="380880"/>
        </mc:Choice>
        <mc:Fallback>
          <p:control name="TextBox2" r:id="rId3" imgW="609480" imgH="380880">
            <p:pic>
              <p:nvPicPr>
                <p:cNvPr id="40" name="TextBox2">
                  <a:extLst>
                    <a:ext uri="{FF2B5EF4-FFF2-40B4-BE49-F238E27FC236}">
                      <a16:creationId xmlns:a16="http://schemas.microsoft.com/office/drawing/2014/main" id="{07EA231B-A348-4197-9525-B8845F3F060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3"/>
                <a:srcRect/>
                <a:stretch>
                  <a:fillRect/>
                </a:stretch>
              </p:blipFill>
              <p:spPr bwMode="auto">
                <a:xfrm>
                  <a:off x="8356106" y="437965"/>
                  <a:ext cx="609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2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mph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2" presetClass="emph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2" presetClass="emph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mph" presetSubtype="0" fill="hold" grpId="1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2" presetClass="emph" presetSubtype="0" fill="hold" grpId="1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22" presetClass="emph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7" presetID="22" presetClass="emph" presetSubtype="0" fill="hold" grpId="1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3" presetID="22" presetClass="emph" presetSubtype="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9" presetID="22" presetClass="emph" presetSubtype="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78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8" presetClass="emph" presetSubtype="0" accel="5556" decel="6111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0">
                                      <p:cBhvr>
                                        <p:cTn id="12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1400000">
                                      <p:cBhvr>
                                        <p:cTn id="13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9200000">
                                      <p:cBhvr>
                                        <p:cTn id="13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00">
                                      <p:cBhvr>
                                        <p:cTn id="14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6800000">
                                      <p:cBhvr>
                                        <p:cTn id="14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6600000">
                                      <p:cBhvr>
                                        <p:cTn id="14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0400000">
                                      <p:cBhvr>
                                        <p:cTn id="15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5600000">
                                      <p:cBhvr>
                                        <p:cTn id="15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3000000">
                                      <p:cBhvr>
                                        <p:cTn id="16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5800000">
                                      <p:cBhvr>
                                        <p:cTn id="16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7600000">
                                      <p:cBhvr>
                                        <p:cTn id="16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9400000">
                                      <p:cBhvr>
                                        <p:cTn id="17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1200000">
                                      <p:cBhvr>
                                        <p:cTn id="17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7400000">
                                      <p:cBhvr>
                                        <p:cTn id="18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54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8600000">
                                      <p:cBhvr>
                                        <p:cTn id="18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68400000">
                                      <p:cBhvr>
                                        <p:cTn id="188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0200000">
                                      <p:cBhvr>
                                        <p:cTn id="192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2000000">
                                      <p:cBhvr>
                                        <p:cTn id="196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73800000">
                                      <p:cBhvr>
                                        <p:cTn id="200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2200000">
                                      <p:cBhvr>
                                        <p:cTn id="204" dur="9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8" fill="hold">
                      <p:stCondLst>
                        <p:cond delay="0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8871" grpId="0" animBg="1"/>
      <p:bldP spid="78871" grpId="1" animBg="1"/>
      <p:bldP spid="78871" grpId="2" animBg="1"/>
      <p:bldP spid="78871" grpId="3" animBg="1"/>
      <p:bldP spid="78871" grpId="4" animBg="1"/>
      <p:bldP spid="78871" grpId="5" animBg="1"/>
      <p:bldP spid="78871" grpId="6" animBg="1"/>
      <p:bldP spid="78871" grpId="7" animBg="1"/>
      <p:bldP spid="78871" grpId="8" animBg="1"/>
      <p:bldP spid="78871" grpId="9" animBg="1"/>
      <p:bldP spid="78871" grpId="10" animBg="1"/>
      <p:bldP spid="78871" grpId="11" animBg="1"/>
      <p:bldP spid="78871" grpId="12" animBg="1"/>
      <p:bldP spid="78871" grpId="13" animBg="1"/>
      <p:bldP spid="78871" grpId="14" animBg="1"/>
      <p:bldP spid="78871" grpId="15" animBg="1"/>
      <p:bldP spid="78871" grpId="16" animBg="1"/>
      <p:bldP spid="78871" grpId="17" animBg="1"/>
      <p:bldP spid="78871" grpId="18" animBg="1"/>
      <p:bldP spid="78871" grpId="19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98" y="-3262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829403" y="354070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03370" y="6090467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6512271" y="271633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28190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464802" y="40615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9CD5DABA-4611-4F3F-94B5-A0A640AA8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2BF8F3-5BE8-47B5-AE35-AB1DFF8EA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07" y="3479407"/>
            <a:ext cx="2557133" cy="23184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34160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4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apezoid 6">
            <a:extLst>
              <a:ext uri="{FF2B5EF4-FFF2-40B4-BE49-F238E27FC236}">
                <a16:creationId xmlns:a16="http://schemas.microsoft.com/office/drawing/2014/main" id="{379ABC90-7BF6-4D90-8D5E-BCEF23059107}"/>
              </a:ext>
            </a:extLst>
          </p:cNvPr>
          <p:cNvSpPr/>
          <p:nvPr/>
        </p:nvSpPr>
        <p:spPr>
          <a:xfrm>
            <a:off x="-154745" y="929033"/>
            <a:ext cx="12604654" cy="743494"/>
          </a:xfrm>
          <a:custGeom>
            <a:avLst/>
            <a:gdLst>
              <a:gd name="connsiteX0" fmla="*/ 0 w 9404333"/>
              <a:gd name="connsiteY0" fmla="*/ 554807 h 554807"/>
              <a:gd name="connsiteX1" fmla="*/ 138702 w 9404333"/>
              <a:gd name="connsiteY1" fmla="*/ 0 h 554807"/>
              <a:gd name="connsiteX2" fmla="*/ 9265631 w 9404333"/>
              <a:gd name="connsiteY2" fmla="*/ 0 h 554807"/>
              <a:gd name="connsiteX3" fmla="*/ 9404333 w 9404333"/>
              <a:gd name="connsiteY3" fmla="*/ 554807 h 554807"/>
              <a:gd name="connsiteX4" fmla="*/ 0 w 9404333"/>
              <a:gd name="connsiteY4" fmla="*/ 554807 h 554807"/>
              <a:gd name="connsiteX0" fmla="*/ 267698 w 9265631"/>
              <a:gd name="connsiteY0" fmla="*/ 583836 h 583836"/>
              <a:gd name="connsiteX1" fmla="*/ 0 w 9265631"/>
              <a:gd name="connsiteY1" fmla="*/ 0 h 583836"/>
              <a:gd name="connsiteX2" fmla="*/ 9126929 w 9265631"/>
              <a:gd name="connsiteY2" fmla="*/ 0 h 583836"/>
              <a:gd name="connsiteX3" fmla="*/ 9265631 w 9265631"/>
              <a:gd name="connsiteY3" fmla="*/ 554807 h 583836"/>
              <a:gd name="connsiteX4" fmla="*/ 267698 w 9265631"/>
              <a:gd name="connsiteY4" fmla="*/ 583836 h 583836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57557 w 9396259"/>
              <a:gd name="connsiteY2" fmla="*/ 159658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396259"/>
              <a:gd name="connsiteY0" fmla="*/ 743494 h 743494"/>
              <a:gd name="connsiteX1" fmla="*/ 0 w 9396259"/>
              <a:gd name="connsiteY1" fmla="*/ 0 h 743494"/>
              <a:gd name="connsiteX2" fmla="*/ 9286586 w 9396259"/>
              <a:gd name="connsiteY2" fmla="*/ 116116 h 743494"/>
              <a:gd name="connsiteX3" fmla="*/ 9396259 w 9396259"/>
              <a:gd name="connsiteY3" fmla="*/ 714465 h 743494"/>
              <a:gd name="connsiteX4" fmla="*/ 398326 w 9396259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286586 w 9410774"/>
              <a:gd name="connsiteY2" fmla="*/ 1161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217716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  <a:gd name="connsiteX0" fmla="*/ 398326 w 9410774"/>
              <a:gd name="connsiteY0" fmla="*/ 743494 h 743494"/>
              <a:gd name="connsiteX1" fmla="*/ 0 w 9410774"/>
              <a:gd name="connsiteY1" fmla="*/ 0 h 743494"/>
              <a:gd name="connsiteX2" fmla="*/ 9141443 w 9410774"/>
              <a:gd name="connsiteY2" fmla="*/ 145145 h 743494"/>
              <a:gd name="connsiteX3" fmla="*/ 9410774 w 9410774"/>
              <a:gd name="connsiteY3" fmla="*/ 685436 h 743494"/>
              <a:gd name="connsiteX4" fmla="*/ 398326 w 9410774"/>
              <a:gd name="connsiteY4" fmla="*/ 743494 h 743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0774" h="743494">
                <a:moveTo>
                  <a:pt x="398326" y="743494"/>
                </a:moveTo>
                <a:lnTo>
                  <a:pt x="0" y="0"/>
                </a:lnTo>
                <a:lnTo>
                  <a:pt x="9141443" y="145145"/>
                </a:lnTo>
                <a:lnTo>
                  <a:pt x="9410774" y="685436"/>
                </a:lnTo>
                <a:lnTo>
                  <a:pt x="398326" y="743494"/>
                </a:lnTo>
                <a:close/>
              </a:path>
            </a:pathLst>
          </a:custGeom>
          <a:gradFill flip="none" rotWithShape="1">
            <a:gsLst>
              <a:gs pos="0">
                <a:sysClr val="windowText" lastClr="000000">
                  <a:alpha val="74000"/>
                </a:sysClr>
              </a:gs>
              <a:gs pos="100000">
                <a:sysClr val="windowText" lastClr="000000">
                  <a:alpha val="0"/>
                </a:sys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softEdge rad="0"/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E558F17-C549-4401-9FAE-447B5A42C6AF}"/>
              </a:ext>
            </a:extLst>
          </p:cNvPr>
          <p:cNvSpPr/>
          <p:nvPr/>
        </p:nvSpPr>
        <p:spPr>
          <a:xfrm>
            <a:off x="-604129" y="435429"/>
            <a:ext cx="13639406" cy="765572"/>
          </a:xfrm>
          <a:prstGeom prst="roundRect">
            <a:avLst>
              <a:gd name="adj" fmla="val 50000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innerShdw blurRad="190500">
              <a:prstClr val="black"/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0152307-4FB0-479B-A2CE-B26E8236315C}"/>
              </a:ext>
            </a:extLst>
          </p:cNvPr>
          <p:cNvSpPr/>
          <p:nvPr/>
        </p:nvSpPr>
        <p:spPr>
          <a:xfrm>
            <a:off x="-295410" y="642425"/>
            <a:ext cx="12900056" cy="351579"/>
          </a:xfrm>
          <a:prstGeom prst="roundRect">
            <a:avLst>
              <a:gd name="adj" fmla="val 50000"/>
            </a:avLst>
          </a:prstGeom>
          <a:solidFill>
            <a:sysClr val="window" lastClr="FFFFFF">
              <a:lumMod val="65000"/>
            </a:sysClr>
          </a:solidFill>
          <a:ln w="12700" cap="flat" cmpd="sng" algn="ctr">
            <a:noFill/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758278-DA0F-428F-AE16-C1796BB741A9}"/>
              </a:ext>
            </a:extLst>
          </p:cNvPr>
          <p:cNvGrpSpPr/>
          <p:nvPr/>
        </p:nvGrpSpPr>
        <p:grpSpPr>
          <a:xfrm>
            <a:off x="6924583" y="404305"/>
            <a:ext cx="2610034" cy="4869031"/>
            <a:chOff x="6498393" y="388313"/>
            <a:chExt cx="2610034" cy="486903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BCC8CB-FEB2-4806-9823-6ED62C5F7BCD}"/>
                </a:ext>
              </a:extLst>
            </p:cNvPr>
            <p:cNvSpPr/>
            <p:nvPr/>
          </p:nvSpPr>
          <p:spPr>
            <a:xfrm>
              <a:off x="7745571" y="2821152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hlinkClick r:id="rId3" action="ppaction://hlinksldjump"/>
              <a:extLst>
                <a:ext uri="{FF2B5EF4-FFF2-40B4-BE49-F238E27FC236}">
                  <a16:creationId xmlns:a16="http://schemas.microsoft.com/office/drawing/2014/main" id="{710055F6-BFAF-407E-A846-F91EAACD9E6A}"/>
                </a:ext>
              </a:extLst>
            </p:cNvPr>
            <p:cNvSpPr/>
            <p:nvPr/>
          </p:nvSpPr>
          <p:spPr>
            <a:xfrm>
              <a:off x="6498393" y="2844359"/>
              <a:ext cx="2610034" cy="2412985"/>
            </a:xfrm>
            <a:custGeom>
              <a:avLst/>
              <a:gdLst>
                <a:gd name="connsiteX0" fmla="*/ 1104314 w 2208628"/>
                <a:gd name="connsiteY0" fmla="*/ 137153 h 2208628"/>
                <a:gd name="connsiteX1" fmla="*/ 996529 w 2208628"/>
                <a:gd name="connsiteY1" fmla="*/ 244938 h 2208628"/>
                <a:gd name="connsiteX2" fmla="*/ 1104314 w 2208628"/>
                <a:gd name="connsiteY2" fmla="*/ 352723 h 2208628"/>
                <a:gd name="connsiteX3" fmla="*/ 1212099 w 2208628"/>
                <a:gd name="connsiteY3" fmla="*/ 244938 h 2208628"/>
                <a:gd name="connsiteX4" fmla="*/ 1104314 w 2208628"/>
                <a:gd name="connsiteY4" fmla="*/ 137153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37153"/>
                  </a:moveTo>
                  <a:cubicBezTo>
                    <a:pt x="1044786" y="137153"/>
                    <a:pt x="996529" y="185410"/>
                    <a:pt x="996529" y="244938"/>
                  </a:cubicBezTo>
                  <a:cubicBezTo>
                    <a:pt x="996529" y="304466"/>
                    <a:pt x="1044786" y="352723"/>
                    <a:pt x="1104314" y="352723"/>
                  </a:cubicBezTo>
                  <a:cubicBezTo>
                    <a:pt x="1163842" y="352723"/>
                    <a:pt x="1212099" y="304466"/>
                    <a:pt x="1212099" y="244938"/>
                  </a:cubicBezTo>
                  <a:cubicBezTo>
                    <a:pt x="1212099" y="185410"/>
                    <a:pt x="1163842" y="137153"/>
                    <a:pt x="1104314" y="137153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60066">
                    <a:alpha val="50000"/>
                  </a:srgbClr>
                </a:gs>
                <a:gs pos="100000">
                  <a:srgbClr val="CC00CC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660066"/>
                  </a:gs>
                  <a:gs pos="100000">
                    <a:srgbClr val="CC00CC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D4ADA6-4949-4ABD-AE39-DD48A1FCEF87}"/>
                </a:ext>
              </a:extLst>
            </p:cNvPr>
            <p:cNvGrpSpPr/>
            <p:nvPr/>
          </p:nvGrpSpPr>
          <p:grpSpPr>
            <a:xfrm>
              <a:off x="7399576" y="388313"/>
              <a:ext cx="769257" cy="769257"/>
              <a:chOff x="5877141" y="400287"/>
              <a:chExt cx="769257" cy="769257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EA232ED-F3FC-4B58-B007-EC0DCD55D092}"/>
                  </a:ext>
                </a:extLst>
              </p:cNvPr>
              <p:cNvSpPr/>
              <p:nvPr/>
            </p:nvSpPr>
            <p:spPr>
              <a:xfrm>
                <a:off x="5877141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1F8D4488-2076-4E61-8F1B-74815622D7D7}"/>
                  </a:ext>
                </a:extLst>
              </p:cNvPr>
              <p:cNvSpPr/>
              <p:nvPr/>
            </p:nvSpPr>
            <p:spPr>
              <a:xfrm>
                <a:off x="6052450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660066"/>
                  </a:gs>
                  <a:gs pos="100000">
                    <a:srgbClr val="CC00CC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660066"/>
                    </a:gs>
                    <a:gs pos="100000">
                      <a:srgbClr val="CC00CC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A42C153-7D55-4D8A-BF2F-E442843A542A}"/>
                </a:ext>
              </a:extLst>
            </p:cNvPr>
            <p:cNvCxnSpPr>
              <a:cxnSpLocks/>
              <a:stCxn id="27" idx="4"/>
              <a:endCxn id="17" idx="5"/>
            </p:cNvCxnSpPr>
            <p:nvPr/>
          </p:nvCxnSpPr>
          <p:spPr>
            <a:xfrm>
              <a:off x="7784205" y="1157570"/>
              <a:ext cx="19205" cy="168678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700AC1-7904-487B-B379-2DF6C5BB785A}"/>
                </a:ext>
              </a:extLst>
            </p:cNvPr>
            <p:cNvSpPr/>
            <p:nvPr/>
          </p:nvSpPr>
          <p:spPr>
            <a:xfrm>
              <a:off x="7777118" y="2826093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F919BD1-3956-4F76-B8FF-DF3DA1DF4933}"/>
                </a:ext>
              </a:extLst>
            </p:cNvPr>
            <p:cNvSpPr/>
            <p:nvPr/>
          </p:nvSpPr>
          <p:spPr>
            <a:xfrm>
              <a:off x="7751413" y="280400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DC303B5-E094-4F13-A074-86BB4C9D2FEB}"/>
                </a:ext>
              </a:extLst>
            </p:cNvPr>
            <p:cNvSpPr/>
            <p:nvPr/>
          </p:nvSpPr>
          <p:spPr>
            <a:xfrm>
              <a:off x="7758079" y="2784951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85BA56C-7863-40CC-BFBD-2B99455F9C0C}"/>
                </a:ext>
              </a:extLst>
            </p:cNvPr>
            <p:cNvSpPr/>
            <p:nvPr/>
          </p:nvSpPr>
          <p:spPr>
            <a:xfrm>
              <a:off x="6909288" y="5029874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38441B1-5810-4472-AF5A-E9686FF144BD}"/>
                </a:ext>
              </a:extLst>
            </p:cNvPr>
            <p:cNvSpPr txBox="1"/>
            <p:nvPr/>
          </p:nvSpPr>
          <p:spPr>
            <a:xfrm>
              <a:off x="6914749" y="3390900"/>
              <a:ext cx="170050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talk.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A162DCC-54ED-418F-B88F-404ECB6179E3}"/>
                </a:ext>
              </a:extLst>
            </p:cNvPr>
            <p:cNvSpPr txBox="1"/>
            <p:nvPr/>
          </p:nvSpPr>
          <p:spPr>
            <a:xfrm>
              <a:off x="7676064" y="3107814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1C8B4-FF29-439A-9976-4D1EECE3A420}"/>
              </a:ext>
            </a:extLst>
          </p:cNvPr>
          <p:cNvGrpSpPr/>
          <p:nvPr/>
        </p:nvGrpSpPr>
        <p:grpSpPr>
          <a:xfrm>
            <a:off x="8938487" y="458940"/>
            <a:ext cx="2635926" cy="5419123"/>
            <a:chOff x="8290373" y="435429"/>
            <a:chExt cx="2635926" cy="541912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6BB6ABA-4024-4424-B953-EDB4D70CDD65}"/>
                </a:ext>
              </a:extLst>
            </p:cNvPr>
            <p:cNvSpPr/>
            <p:nvPr/>
          </p:nvSpPr>
          <p:spPr>
            <a:xfrm>
              <a:off x="9562617" y="344123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F1808DE4-4B72-40A8-8F25-AA6F324AECCA}"/>
                </a:ext>
              </a:extLst>
            </p:cNvPr>
            <p:cNvSpPr/>
            <p:nvPr/>
          </p:nvSpPr>
          <p:spPr>
            <a:xfrm>
              <a:off x="8290373" y="3481688"/>
              <a:ext cx="2635926" cy="2372864"/>
            </a:xfrm>
            <a:custGeom>
              <a:avLst/>
              <a:gdLst>
                <a:gd name="connsiteX0" fmla="*/ 1104314 w 2208628"/>
                <a:gd name="connsiteY0" fmla="*/ 124227 h 2208628"/>
                <a:gd name="connsiteX1" fmla="*/ 996529 w 2208628"/>
                <a:gd name="connsiteY1" fmla="*/ 232012 h 2208628"/>
                <a:gd name="connsiteX2" fmla="*/ 1104314 w 2208628"/>
                <a:gd name="connsiteY2" fmla="*/ 339797 h 2208628"/>
                <a:gd name="connsiteX3" fmla="*/ 1212099 w 2208628"/>
                <a:gd name="connsiteY3" fmla="*/ 232012 h 2208628"/>
                <a:gd name="connsiteX4" fmla="*/ 1104314 w 2208628"/>
                <a:gd name="connsiteY4" fmla="*/ 12422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4227"/>
                  </a:moveTo>
                  <a:cubicBezTo>
                    <a:pt x="1044786" y="124227"/>
                    <a:pt x="996529" y="172484"/>
                    <a:pt x="996529" y="232012"/>
                  </a:cubicBezTo>
                  <a:cubicBezTo>
                    <a:pt x="996529" y="291540"/>
                    <a:pt x="1044786" y="339797"/>
                    <a:pt x="1104314" y="339797"/>
                  </a:cubicBezTo>
                  <a:cubicBezTo>
                    <a:pt x="1163842" y="339797"/>
                    <a:pt x="1212099" y="291540"/>
                    <a:pt x="1212099" y="232012"/>
                  </a:cubicBezTo>
                  <a:cubicBezTo>
                    <a:pt x="1212099" y="172484"/>
                    <a:pt x="1163842" y="124227"/>
                    <a:pt x="1104314" y="12422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0066">
                    <a:alpha val="49804"/>
                  </a:srgbClr>
                </a:gs>
                <a:gs pos="100000">
                  <a:srgbClr val="FF3399">
                    <a:alpha val="69804"/>
                  </a:srgbClr>
                </a:gs>
              </a:gsLst>
              <a:lin ang="0" scaled="0"/>
              <a:tileRect/>
            </a:gradFill>
            <a:ln w="12700" cap="flat" cmpd="sng" algn="ctr">
              <a:gradFill>
                <a:gsLst>
                  <a:gs pos="0">
                    <a:srgbClr val="FF0066"/>
                  </a:gs>
                  <a:gs pos="100000">
                    <a:srgbClr val="FF3399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  <a:scene3d>
              <a:camera prst="orthographicFront"/>
              <a:lightRig rig="chilly" dir="t"/>
            </a:scene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01CC9BF-0817-4801-989F-A9B2B8E70D50}"/>
                </a:ext>
              </a:extLst>
            </p:cNvPr>
            <p:cNvGrpSpPr/>
            <p:nvPr/>
          </p:nvGrpSpPr>
          <p:grpSpPr>
            <a:xfrm>
              <a:off x="9217095" y="435429"/>
              <a:ext cx="769257" cy="769257"/>
              <a:chOff x="7255412" y="400287"/>
              <a:chExt cx="769257" cy="769257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AE47B3B-9F4C-4441-BA1F-F609C8958BDB}"/>
                  </a:ext>
                </a:extLst>
              </p:cNvPr>
              <p:cNvSpPr/>
              <p:nvPr/>
            </p:nvSpPr>
            <p:spPr>
              <a:xfrm>
                <a:off x="7255412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6CD176C-B12A-4A1E-9F87-524AE9840500}"/>
                  </a:ext>
                </a:extLst>
              </p:cNvPr>
              <p:cNvSpPr/>
              <p:nvPr/>
            </p:nvSpPr>
            <p:spPr>
              <a:xfrm>
                <a:off x="7430721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66"/>
                  </a:gs>
                  <a:gs pos="100000">
                    <a:srgbClr val="FF3399"/>
                  </a:gs>
                </a:gsLst>
                <a:lin ang="0" scaled="0"/>
                <a:tileRect/>
              </a:gradFill>
              <a:ln w="12700" cap="flat" cmpd="sng" algn="ctr">
                <a:gradFill>
                  <a:gsLst>
                    <a:gs pos="0">
                      <a:srgbClr val="FF0066"/>
                    </a:gs>
                    <a:gs pos="100000">
                      <a:srgbClr val="FF3399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  <a:scene3d>
                <a:camera prst="orthographicFront"/>
                <a:lightRig rig="chilly" dir="t"/>
              </a:scene3d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B9EC423-7869-4E2E-B572-53F0E7C34BD5}"/>
                </a:ext>
              </a:extLst>
            </p:cNvPr>
            <p:cNvCxnSpPr>
              <a:cxnSpLocks/>
              <a:stCxn id="41" idx="4"/>
              <a:endCxn id="31" idx="5"/>
            </p:cNvCxnSpPr>
            <p:nvPr/>
          </p:nvCxnSpPr>
          <p:spPr>
            <a:xfrm>
              <a:off x="9601724" y="1204686"/>
              <a:ext cx="6612" cy="2277002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2620512-7750-4BBC-9B35-77EFF120931C}"/>
                </a:ext>
              </a:extLst>
            </p:cNvPr>
            <p:cNvSpPr/>
            <p:nvPr/>
          </p:nvSpPr>
          <p:spPr>
            <a:xfrm>
              <a:off x="9594164" y="344617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2026009-3DE7-441D-919B-C95169598F51}"/>
                </a:ext>
              </a:extLst>
            </p:cNvPr>
            <p:cNvSpPr/>
            <p:nvPr/>
          </p:nvSpPr>
          <p:spPr>
            <a:xfrm>
              <a:off x="9568459" y="342409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BCB9A3C-F2B8-4EFA-8432-AEA23E188748}"/>
                </a:ext>
              </a:extLst>
            </p:cNvPr>
            <p:cNvSpPr/>
            <p:nvPr/>
          </p:nvSpPr>
          <p:spPr>
            <a:xfrm>
              <a:off x="9575125" y="340503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90F6025-A776-46C8-832A-7D84CB47317E}"/>
                </a:ext>
              </a:extLst>
            </p:cNvPr>
            <p:cNvSpPr/>
            <p:nvPr/>
          </p:nvSpPr>
          <p:spPr>
            <a:xfrm>
              <a:off x="8742514" y="5690886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4176CB7-0105-4609-B61A-65726D115434}"/>
                </a:ext>
              </a:extLst>
            </p:cNvPr>
            <p:cNvSpPr txBox="1"/>
            <p:nvPr/>
          </p:nvSpPr>
          <p:spPr>
            <a:xfrm>
              <a:off x="8431065" y="3900159"/>
              <a:ext cx="241763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 and wrap-up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0E7F3AE-55D5-4881-BD69-D5D6DF81771D}"/>
                </a:ext>
              </a:extLst>
            </p:cNvPr>
            <p:cNvSpPr txBox="1"/>
            <p:nvPr/>
          </p:nvSpPr>
          <p:spPr>
            <a:xfrm>
              <a:off x="9490494" y="3701810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5E88C50-9D55-4CC8-B7E0-79FBEF2A6A26}"/>
              </a:ext>
            </a:extLst>
          </p:cNvPr>
          <p:cNvGrpSpPr/>
          <p:nvPr/>
        </p:nvGrpSpPr>
        <p:grpSpPr>
          <a:xfrm>
            <a:off x="2703077" y="419977"/>
            <a:ext cx="2565592" cy="5287122"/>
            <a:chOff x="2703276" y="414801"/>
            <a:chExt cx="2565592" cy="5287122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0C6120C-9FA5-47B4-BA66-757273DE7081}"/>
                </a:ext>
              </a:extLst>
            </p:cNvPr>
            <p:cNvSpPr/>
            <p:nvPr/>
          </p:nvSpPr>
          <p:spPr>
            <a:xfrm>
              <a:off x="4011925" y="3297855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hlinkClick r:id="rId5" action="ppaction://hlinksldjump"/>
              <a:extLst>
                <a:ext uri="{FF2B5EF4-FFF2-40B4-BE49-F238E27FC236}">
                  <a16:creationId xmlns:a16="http://schemas.microsoft.com/office/drawing/2014/main" id="{9BC9ED27-5528-4133-A139-03CC9C803BB0}"/>
                </a:ext>
              </a:extLst>
            </p:cNvPr>
            <p:cNvSpPr/>
            <p:nvPr/>
          </p:nvSpPr>
          <p:spPr>
            <a:xfrm>
              <a:off x="2703276" y="3315714"/>
              <a:ext cx="2565592" cy="2386209"/>
            </a:xfrm>
            <a:custGeom>
              <a:avLst/>
              <a:gdLst>
                <a:gd name="connsiteX0" fmla="*/ 1104314 w 2208628"/>
                <a:gd name="connsiteY0" fmla="*/ 123187 h 2208628"/>
                <a:gd name="connsiteX1" fmla="*/ 996529 w 2208628"/>
                <a:gd name="connsiteY1" fmla="*/ 230972 h 2208628"/>
                <a:gd name="connsiteX2" fmla="*/ 1104314 w 2208628"/>
                <a:gd name="connsiteY2" fmla="*/ 338757 h 2208628"/>
                <a:gd name="connsiteX3" fmla="*/ 1212099 w 2208628"/>
                <a:gd name="connsiteY3" fmla="*/ 230972 h 2208628"/>
                <a:gd name="connsiteX4" fmla="*/ 1104314 w 2208628"/>
                <a:gd name="connsiteY4" fmla="*/ 123187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23187"/>
                  </a:moveTo>
                  <a:cubicBezTo>
                    <a:pt x="1044786" y="123187"/>
                    <a:pt x="996529" y="171444"/>
                    <a:pt x="996529" y="230972"/>
                  </a:cubicBezTo>
                  <a:cubicBezTo>
                    <a:pt x="996529" y="290500"/>
                    <a:pt x="1044786" y="338757"/>
                    <a:pt x="1104314" y="338757"/>
                  </a:cubicBezTo>
                  <a:cubicBezTo>
                    <a:pt x="1163842" y="338757"/>
                    <a:pt x="1212099" y="290500"/>
                    <a:pt x="1212099" y="230972"/>
                  </a:cubicBezTo>
                  <a:cubicBezTo>
                    <a:pt x="1212099" y="171444"/>
                    <a:pt x="1163842" y="123187"/>
                    <a:pt x="1104314" y="123187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99CC">
                    <a:alpha val="49804"/>
                  </a:srgbClr>
                </a:gs>
                <a:gs pos="100000">
                  <a:srgbClr val="00CCFF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0099CC"/>
                  </a:gs>
                  <a:gs pos="100000">
                    <a:srgbClr val="00CCFF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3B3177A4-3AE2-4639-9ABC-686618EC1307}"/>
                </a:ext>
              </a:extLst>
            </p:cNvPr>
            <p:cNvGrpSpPr/>
            <p:nvPr/>
          </p:nvGrpSpPr>
          <p:grpSpPr>
            <a:xfrm>
              <a:off x="3657625" y="414801"/>
              <a:ext cx="769257" cy="769257"/>
              <a:chOff x="3120599" y="400287"/>
              <a:chExt cx="769257" cy="769257"/>
            </a:xfrm>
          </p:grpSpPr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44AA732-502F-4C21-812D-C3E45CBE89FC}"/>
                  </a:ext>
                </a:extLst>
              </p:cNvPr>
              <p:cNvSpPr/>
              <p:nvPr/>
            </p:nvSpPr>
            <p:spPr>
              <a:xfrm>
                <a:off x="3120599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644ABD1-8085-45C2-8864-F77BABA6EF59}"/>
                  </a:ext>
                </a:extLst>
              </p:cNvPr>
              <p:cNvSpPr/>
              <p:nvPr/>
            </p:nvSpPr>
            <p:spPr>
              <a:xfrm>
                <a:off x="3295908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0099CC"/>
                  </a:gs>
                  <a:gs pos="100000">
                    <a:srgbClr val="00CCFF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0099CC"/>
                    </a:gs>
                    <a:gs pos="100000">
                      <a:srgbClr val="00CCFF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158DD72-B587-49A5-B5C1-3D14692251CA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 flipH="1">
              <a:off x="4014854" y="1184058"/>
              <a:ext cx="27400" cy="212498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6E81482-CB0A-4305-92A2-F1688EC9BB56}"/>
                </a:ext>
              </a:extLst>
            </p:cNvPr>
            <p:cNvSpPr/>
            <p:nvPr/>
          </p:nvSpPr>
          <p:spPr>
            <a:xfrm>
              <a:off x="3989065" y="3312329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ABCE559-85BD-4CA9-BAED-DAB6989E7ECA}"/>
                </a:ext>
              </a:extLst>
            </p:cNvPr>
            <p:cNvSpPr/>
            <p:nvPr/>
          </p:nvSpPr>
          <p:spPr>
            <a:xfrm>
              <a:off x="4017767" y="3280707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FBFE0C9-52FD-4694-B2E0-A24A3E2E5AB9}"/>
                </a:ext>
              </a:extLst>
            </p:cNvPr>
            <p:cNvSpPr/>
            <p:nvPr/>
          </p:nvSpPr>
          <p:spPr>
            <a:xfrm>
              <a:off x="4024433" y="3261654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B16A01-3019-43EB-B445-4D52D461D4BB}"/>
                </a:ext>
              </a:extLst>
            </p:cNvPr>
            <p:cNvSpPr/>
            <p:nvPr/>
          </p:nvSpPr>
          <p:spPr>
            <a:xfrm>
              <a:off x="3168962" y="553191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FB19AEC-931A-476B-88C9-9C915CADA27D}"/>
                </a:ext>
              </a:extLst>
            </p:cNvPr>
            <p:cNvSpPr txBox="1"/>
            <p:nvPr/>
          </p:nvSpPr>
          <p:spPr>
            <a:xfrm>
              <a:off x="2972777" y="3520386"/>
              <a:ext cx="2042981" cy="1708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listen and repeat.</a:t>
              </a:r>
              <a:endParaRPr kumimoji="0" lang="en-US" sz="35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C18E7B-C8AD-4D9D-A110-E8989BBA5E0B}"/>
                </a:ext>
              </a:extLst>
            </p:cNvPr>
            <p:cNvSpPr txBox="1"/>
            <p:nvPr/>
          </p:nvSpPr>
          <p:spPr>
            <a:xfrm>
              <a:off x="3890865" y="3533205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2130814-AB70-416B-AAD1-130D676B6E1F}"/>
              </a:ext>
            </a:extLst>
          </p:cNvPr>
          <p:cNvGrpSpPr/>
          <p:nvPr/>
        </p:nvGrpSpPr>
        <p:grpSpPr>
          <a:xfrm>
            <a:off x="4882718" y="354449"/>
            <a:ext cx="2476870" cy="5513691"/>
            <a:chOff x="4712380" y="359569"/>
            <a:chExt cx="2476870" cy="5513691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D9B7929-78D5-464B-A447-7A7EC7652D6B}"/>
                </a:ext>
              </a:extLst>
            </p:cNvPr>
            <p:cNvSpPr/>
            <p:nvPr/>
          </p:nvSpPr>
          <p:spPr>
            <a:xfrm>
              <a:off x="5937057" y="3411066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: Shape 58">
              <a:hlinkClick r:id="rId4" action="ppaction://hlinksldjump"/>
              <a:extLst>
                <a:ext uri="{FF2B5EF4-FFF2-40B4-BE49-F238E27FC236}">
                  <a16:creationId xmlns:a16="http://schemas.microsoft.com/office/drawing/2014/main" id="{87B70AA2-E62F-4453-B24F-9CAA9EBD8717}"/>
                </a:ext>
              </a:extLst>
            </p:cNvPr>
            <p:cNvSpPr/>
            <p:nvPr/>
          </p:nvSpPr>
          <p:spPr>
            <a:xfrm>
              <a:off x="4712380" y="3429000"/>
              <a:ext cx="2476870" cy="2444260"/>
            </a:xfrm>
            <a:custGeom>
              <a:avLst/>
              <a:gdLst>
                <a:gd name="connsiteX0" fmla="*/ 1104314 w 2208628"/>
                <a:gd name="connsiteY0" fmla="*/ 143598 h 2208628"/>
                <a:gd name="connsiteX1" fmla="*/ 996529 w 2208628"/>
                <a:gd name="connsiteY1" fmla="*/ 251383 h 2208628"/>
                <a:gd name="connsiteX2" fmla="*/ 1104314 w 2208628"/>
                <a:gd name="connsiteY2" fmla="*/ 359168 h 2208628"/>
                <a:gd name="connsiteX3" fmla="*/ 1212099 w 2208628"/>
                <a:gd name="connsiteY3" fmla="*/ 251383 h 2208628"/>
                <a:gd name="connsiteX4" fmla="*/ 1104314 w 2208628"/>
                <a:gd name="connsiteY4" fmla="*/ 143598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43598"/>
                  </a:moveTo>
                  <a:cubicBezTo>
                    <a:pt x="1044786" y="143598"/>
                    <a:pt x="996529" y="191855"/>
                    <a:pt x="996529" y="251383"/>
                  </a:cubicBezTo>
                  <a:cubicBezTo>
                    <a:pt x="996529" y="310911"/>
                    <a:pt x="1044786" y="359168"/>
                    <a:pt x="1104314" y="359168"/>
                  </a:cubicBezTo>
                  <a:cubicBezTo>
                    <a:pt x="1163842" y="359168"/>
                    <a:pt x="1212099" y="310911"/>
                    <a:pt x="1212099" y="251383"/>
                  </a:cubicBezTo>
                  <a:cubicBezTo>
                    <a:pt x="1212099" y="191855"/>
                    <a:pt x="1163842" y="143598"/>
                    <a:pt x="1104314" y="143598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9900">
                    <a:lumMod val="88000"/>
                    <a:lumOff val="12000"/>
                    <a:alpha val="50000"/>
                  </a:srgbClr>
                </a:gs>
                <a:gs pos="100000">
                  <a:srgbClr val="FFCC00">
                    <a:alpha val="70000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FF9900"/>
                  </a:gs>
                  <a:gs pos="100000">
                    <a:srgbClr val="FFCC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C18818A-BCC1-4363-BA4C-66B8DFEE6FE7}"/>
                </a:ext>
              </a:extLst>
            </p:cNvPr>
            <p:cNvGrpSpPr/>
            <p:nvPr/>
          </p:nvGrpSpPr>
          <p:grpSpPr>
            <a:xfrm>
              <a:off x="5588567" y="359569"/>
              <a:ext cx="769257" cy="769257"/>
              <a:chOff x="4498870" y="400287"/>
              <a:chExt cx="769257" cy="769257"/>
            </a:xfrm>
          </p:grpSpPr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4E9EEDA-54AA-496D-9224-6D4A3CD27970}"/>
                  </a:ext>
                </a:extLst>
              </p:cNvPr>
              <p:cNvSpPr/>
              <p:nvPr/>
            </p:nvSpPr>
            <p:spPr>
              <a:xfrm>
                <a:off x="4498870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8607A01-C22A-48F8-8D03-47E10775F986}"/>
                  </a:ext>
                </a:extLst>
              </p:cNvPr>
              <p:cNvSpPr/>
              <p:nvPr/>
            </p:nvSpPr>
            <p:spPr>
              <a:xfrm>
                <a:off x="4674179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FF9900">
                      <a:lumMod val="88000"/>
                      <a:lumOff val="12000"/>
                    </a:srgbClr>
                  </a:gs>
                  <a:gs pos="100000">
                    <a:srgbClr val="FFCC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FF9900"/>
                    </a:gs>
                    <a:gs pos="100000">
                      <a:srgbClr val="FFCC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B2478BA-99AC-4694-90F6-FE79AD3EA013}"/>
                </a:ext>
              </a:extLst>
            </p:cNvPr>
            <p:cNvCxnSpPr>
              <a:cxnSpLocks/>
              <a:stCxn id="69" idx="4"/>
              <a:endCxn id="59" idx="5"/>
            </p:cNvCxnSpPr>
            <p:nvPr/>
          </p:nvCxnSpPr>
          <p:spPr>
            <a:xfrm flipH="1">
              <a:off x="5950815" y="1128826"/>
              <a:ext cx="22381" cy="2300174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A2C83281-357F-4857-8AF0-ADC3842933FE}"/>
                </a:ext>
              </a:extLst>
            </p:cNvPr>
            <p:cNvSpPr/>
            <p:nvPr/>
          </p:nvSpPr>
          <p:spPr>
            <a:xfrm>
              <a:off x="5968604" y="3416007"/>
              <a:ext cx="45719" cy="182438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D23FFD5-2A7A-431D-B36D-8B0BE32910D4}"/>
                </a:ext>
              </a:extLst>
            </p:cNvPr>
            <p:cNvSpPr/>
            <p:nvPr/>
          </p:nvSpPr>
          <p:spPr>
            <a:xfrm>
              <a:off x="5942899" y="3393918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876CFC74-EB47-4C00-AC47-99C8D7E40CD9}"/>
                </a:ext>
              </a:extLst>
            </p:cNvPr>
            <p:cNvSpPr/>
            <p:nvPr/>
          </p:nvSpPr>
          <p:spPr>
            <a:xfrm>
              <a:off x="5949565" y="3374865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6FD926B-3C08-41F8-B395-BAFBBFD6F7EF}"/>
                </a:ext>
              </a:extLst>
            </p:cNvPr>
            <p:cNvSpPr/>
            <p:nvPr/>
          </p:nvSpPr>
          <p:spPr>
            <a:xfrm>
              <a:off x="5039688" y="5629149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D410042-5697-47E5-9411-B1FDA53B1384}"/>
                </a:ext>
              </a:extLst>
            </p:cNvPr>
            <p:cNvSpPr txBox="1"/>
            <p:nvPr/>
          </p:nvSpPr>
          <p:spPr>
            <a:xfrm>
              <a:off x="4916312" y="3725863"/>
              <a:ext cx="199843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Listen, point and say.</a:t>
              </a:r>
              <a:endParaRPr kumimoji="0" lang="en-US" sz="36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E615A35-F553-422C-975C-7125FC867C83}"/>
                </a:ext>
              </a:extLst>
            </p:cNvPr>
            <p:cNvSpPr txBox="1"/>
            <p:nvPr/>
          </p:nvSpPr>
          <p:spPr>
            <a:xfrm>
              <a:off x="5810312" y="3779693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17719A5-5DAA-4BF7-864E-702CB8B1A9D0}"/>
              </a:ext>
            </a:extLst>
          </p:cNvPr>
          <p:cNvGrpSpPr/>
          <p:nvPr/>
        </p:nvGrpSpPr>
        <p:grpSpPr>
          <a:xfrm>
            <a:off x="622768" y="404305"/>
            <a:ext cx="2462759" cy="5811270"/>
            <a:chOff x="977821" y="400287"/>
            <a:chExt cx="2462759" cy="5811270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B42B606E-A28C-4FAA-B800-BD5549FB4188}"/>
                </a:ext>
              </a:extLst>
            </p:cNvPr>
            <p:cNvSpPr/>
            <p:nvPr/>
          </p:nvSpPr>
          <p:spPr>
            <a:xfrm>
              <a:off x="1480949" y="6043988"/>
              <a:ext cx="1794737" cy="70997"/>
            </a:xfrm>
            <a:prstGeom prst="ellipse">
              <a:avLst/>
            </a:prstGeom>
            <a:gradFill flip="none" rotWithShape="1">
              <a:gsLst>
                <a:gs pos="0">
                  <a:sysClr val="windowText" lastClr="000000">
                    <a:alpha val="74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path path="circle">
                <a:fillToRect l="50000" t="50000" r="50000" b="50000"/>
              </a:path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E925861-8661-4FA2-9815-AB4B1EEC6A00}"/>
                </a:ext>
              </a:extLst>
            </p:cNvPr>
            <p:cNvSpPr/>
            <p:nvPr/>
          </p:nvSpPr>
          <p:spPr>
            <a:xfrm>
              <a:off x="2303571" y="3809048"/>
              <a:ext cx="45719" cy="190237"/>
            </a:xfrm>
            <a:custGeom>
              <a:avLst/>
              <a:gdLst>
                <a:gd name="connsiteX0" fmla="*/ 31547 w 31547"/>
                <a:gd name="connsiteY0" fmla="*/ 142875 h 142875"/>
                <a:gd name="connsiteX1" fmla="*/ 114 w 31547"/>
                <a:gd name="connsiteY1" fmla="*/ 74295 h 142875"/>
                <a:gd name="connsiteX2" fmla="*/ 22974 w 31547"/>
                <a:gd name="connsiteY2" fmla="*/ 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547" h="142875">
                  <a:moveTo>
                    <a:pt x="31547" y="142875"/>
                  </a:moveTo>
                  <a:cubicBezTo>
                    <a:pt x="16545" y="120491"/>
                    <a:pt x="1543" y="98107"/>
                    <a:pt x="114" y="74295"/>
                  </a:cubicBezTo>
                  <a:cubicBezTo>
                    <a:pt x="-1315" y="50483"/>
                    <a:pt x="10829" y="25241"/>
                    <a:pt x="22974" y="0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: Shape 73">
              <a:hlinkClick r:id="rId6" action="ppaction://hlinksldjump"/>
              <a:extLst>
                <a:ext uri="{FF2B5EF4-FFF2-40B4-BE49-F238E27FC236}">
                  <a16:creationId xmlns:a16="http://schemas.microsoft.com/office/drawing/2014/main" id="{F0A9A491-DCA8-4D35-8C7D-426116E46B8A}"/>
                </a:ext>
              </a:extLst>
            </p:cNvPr>
            <p:cNvSpPr/>
            <p:nvPr/>
          </p:nvSpPr>
          <p:spPr>
            <a:xfrm>
              <a:off x="977821" y="3820887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006A0EB-C372-4879-9BF2-8A3EFB81E413}"/>
                </a:ext>
              </a:extLst>
            </p:cNvPr>
            <p:cNvSpPr txBox="1"/>
            <p:nvPr/>
          </p:nvSpPr>
          <p:spPr>
            <a:xfrm>
              <a:off x="977821" y="4440049"/>
              <a:ext cx="23543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and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6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kumimoji="0" lang="en-GB" sz="3600" b="1" i="0" u="none" strike="noStrike" kern="1200" cap="none" spc="0" normalizeH="0" baseline="0" noProof="0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eview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8C0B54C-25B0-45FC-AC4A-2484061F8B82}"/>
                </a:ext>
              </a:extLst>
            </p:cNvPr>
            <p:cNvGrpSpPr/>
            <p:nvPr/>
          </p:nvGrpSpPr>
          <p:grpSpPr>
            <a:xfrm>
              <a:off x="1897896" y="400287"/>
              <a:ext cx="769257" cy="769257"/>
              <a:chOff x="1680185" y="400287"/>
              <a:chExt cx="769257" cy="769257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71E1611-6745-4F8C-AF10-BB30D9BE8D91}"/>
                  </a:ext>
                </a:extLst>
              </p:cNvPr>
              <p:cNvSpPr/>
              <p:nvPr/>
            </p:nvSpPr>
            <p:spPr>
              <a:xfrm>
                <a:off x="1680185" y="400287"/>
                <a:ext cx="769257" cy="769257"/>
              </a:xfrm>
              <a:prstGeom prst="ellipse">
                <a:avLst/>
              </a:prstGeom>
              <a:solidFill>
                <a:sysClr val="window" lastClr="FFFFFF">
                  <a:lumMod val="95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06C51762-33F1-4452-9910-BB5A4CC77DC8}"/>
                  </a:ext>
                </a:extLst>
              </p:cNvPr>
              <p:cNvSpPr/>
              <p:nvPr/>
            </p:nvSpPr>
            <p:spPr>
              <a:xfrm>
                <a:off x="1846616" y="575111"/>
                <a:ext cx="418638" cy="418638"/>
              </a:xfrm>
              <a:prstGeom prst="ellipse">
                <a:avLst/>
              </a:prstGeom>
              <a:gradFill flip="none" rotWithShape="1">
                <a:gsLst>
                  <a:gs pos="0">
                    <a:srgbClr val="33CC33"/>
                  </a:gs>
                  <a:gs pos="100000">
                    <a:srgbClr val="00FF00"/>
                  </a:gs>
                </a:gsLst>
                <a:lin ang="0" scaled="1"/>
                <a:tileRect/>
              </a:gradFill>
              <a:ln w="12700" cap="flat" cmpd="sng" algn="ctr">
                <a:gradFill>
                  <a:gsLst>
                    <a:gs pos="0">
                      <a:srgbClr val="33CC33"/>
                    </a:gs>
                    <a:gs pos="100000">
                      <a:srgbClr val="00FF00">
                        <a:alpha val="0"/>
                      </a:srgbClr>
                    </a:gs>
                  </a:gsLst>
                  <a:lin ang="19200000" scaled="0"/>
                </a:gradFill>
                <a:prstDash val="solid"/>
                <a:miter lim="800000"/>
              </a:ln>
              <a:effectLst>
                <a:innerShdw blurRad="317500" dir="8400000">
                  <a:sysClr val="window" lastClr="FFFFFF"/>
                </a:inn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0DA9D10B-6A44-4BF3-903F-464ECC61B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64068" y="1169544"/>
              <a:ext cx="701" cy="2676651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2F9D744-D558-4D7D-BCAD-3BEA72E3E612}"/>
                </a:ext>
              </a:extLst>
            </p:cNvPr>
            <p:cNvSpPr/>
            <p:nvPr/>
          </p:nvSpPr>
          <p:spPr>
            <a:xfrm>
              <a:off x="2237464" y="3813380"/>
              <a:ext cx="52921" cy="191924"/>
            </a:xfrm>
            <a:custGeom>
              <a:avLst/>
              <a:gdLst>
                <a:gd name="connsiteX0" fmla="*/ 0 w 64970"/>
                <a:gd name="connsiteY0" fmla="*/ 11823 h 147491"/>
                <a:gd name="connsiteX1" fmla="*/ 62865 w 64970"/>
                <a:gd name="connsiteY1" fmla="*/ 11823 h 147491"/>
                <a:gd name="connsiteX2" fmla="*/ 45720 w 64970"/>
                <a:gd name="connsiteY2" fmla="*/ 134696 h 147491"/>
                <a:gd name="connsiteX3" fmla="*/ 2857 w 64970"/>
                <a:gd name="connsiteY3" fmla="*/ 137553 h 147491"/>
                <a:gd name="connsiteX0" fmla="*/ 0 w 49664"/>
                <a:gd name="connsiteY0" fmla="*/ 3631 h 137775"/>
                <a:gd name="connsiteX1" fmla="*/ 42563 w 49664"/>
                <a:gd name="connsiteY1" fmla="*/ 26491 h 137775"/>
                <a:gd name="connsiteX2" fmla="*/ 45720 w 49664"/>
                <a:gd name="connsiteY2" fmla="*/ 126504 h 137775"/>
                <a:gd name="connsiteX3" fmla="*/ 2857 w 49664"/>
                <a:gd name="connsiteY3" fmla="*/ 129361 h 13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9664" h="137775">
                  <a:moveTo>
                    <a:pt x="0" y="3631"/>
                  </a:moveTo>
                  <a:cubicBezTo>
                    <a:pt x="27622" y="-6609"/>
                    <a:pt x="34943" y="6012"/>
                    <a:pt x="42563" y="26491"/>
                  </a:cubicBezTo>
                  <a:cubicBezTo>
                    <a:pt x="50183" y="46970"/>
                    <a:pt x="52338" y="109359"/>
                    <a:pt x="45720" y="126504"/>
                  </a:cubicBezTo>
                  <a:cubicBezTo>
                    <a:pt x="39102" y="143649"/>
                    <a:pt x="19288" y="138410"/>
                    <a:pt x="2857" y="129361"/>
                  </a:cubicBez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0E23318-B9D2-46E2-9B80-F36B17F9854D}"/>
                </a:ext>
              </a:extLst>
            </p:cNvPr>
            <p:cNvSpPr/>
            <p:nvPr/>
          </p:nvSpPr>
          <p:spPr>
            <a:xfrm>
              <a:off x="2309413" y="3791900"/>
              <a:ext cx="48578" cy="37147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BE14801-251F-492B-B3E2-5D4CFA7B4235}"/>
                </a:ext>
              </a:extLst>
            </p:cNvPr>
            <p:cNvSpPr/>
            <p:nvPr/>
          </p:nvSpPr>
          <p:spPr>
            <a:xfrm flipH="1">
              <a:off x="2270360" y="3772847"/>
              <a:ext cx="45719" cy="45719"/>
            </a:xfrm>
            <a:custGeom>
              <a:avLst/>
              <a:gdLst>
                <a:gd name="connsiteX0" fmla="*/ 0 w 48578"/>
                <a:gd name="connsiteY0" fmla="*/ 37147 h 37147"/>
                <a:gd name="connsiteX1" fmla="*/ 48578 w 48578"/>
                <a:gd name="connsiteY1" fmla="*/ 0 h 37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8578" h="37147">
                  <a:moveTo>
                    <a:pt x="0" y="37147"/>
                  </a:moveTo>
                  <a:lnTo>
                    <a:pt x="48578" y="0"/>
                  </a:lnTo>
                </a:path>
              </a:pathLst>
            </a:cu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D9CBEAA-7F92-45A2-B144-EDEC29C63EDE}"/>
                </a:ext>
              </a:extLst>
            </p:cNvPr>
            <p:cNvSpPr txBox="1"/>
            <p:nvPr/>
          </p:nvSpPr>
          <p:spPr>
            <a:xfrm>
              <a:off x="2092990" y="413680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81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3554518" y="1682103"/>
            <a:ext cx="5105752" cy="792787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Google Shape;728;p37">
            <a:extLst>
              <a:ext uri="{FF2B5EF4-FFF2-40B4-BE49-F238E27FC236}">
                <a16:creationId xmlns:a16="http://schemas.microsoft.com/office/drawing/2014/main" id="{9657C55E-C315-4623-AC57-D348A114A31C}"/>
              </a:ext>
            </a:extLst>
          </p:cNvPr>
          <p:cNvSpPr txBox="1">
            <a:spLocks/>
          </p:cNvSpPr>
          <p:nvPr/>
        </p:nvSpPr>
        <p:spPr>
          <a:xfrm>
            <a:off x="2233865" y="1770834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Montserrat"/>
              <a:buNone/>
              <a:defRPr sz="3500" b="1" i="0" u="none" strike="noStrike" cap="none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 b="0" i="0" u="none" strike="noStrike" cap="none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000" dirty="0">
                <a:ln w="19050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36338143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5328127" y="370077"/>
            <a:ext cx="1251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book,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2624880" y="426634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87104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4138219" y="427240"/>
            <a:ext cx="107170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0">
            <a:extLst>
              <a:ext uri="{FF2B5EF4-FFF2-40B4-BE49-F238E27FC236}">
                <a16:creationId xmlns:a16="http://schemas.microsoft.com/office/drawing/2014/main" id="{E9ECACEE-9A19-420D-BB9C-F620E73647EE}"/>
              </a:ext>
            </a:extLst>
          </p:cNvPr>
          <p:cNvSpPr/>
          <p:nvPr/>
        </p:nvSpPr>
        <p:spPr>
          <a:xfrm>
            <a:off x="6594724" y="458929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AB7DFB75-5AA2-4667-9ED9-B0DB82DB3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337984" y="-5735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355008" y="481213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book, please!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A7D7D3-BA10-40BE-8344-FC91CA556F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9" y="3491344"/>
            <a:ext cx="2077535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9712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6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18501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9982430-3760-4120-AB1E-A5256B4769BB}"/>
              </a:ext>
            </a:extLst>
          </p:cNvPr>
          <p:cNvSpPr/>
          <p:nvPr/>
        </p:nvSpPr>
        <p:spPr>
          <a:xfrm>
            <a:off x="3475963" y="373848"/>
            <a:ext cx="13918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Stand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CD4AB011-7019-4F94-A3A5-D389DB6E99DD}"/>
              </a:ext>
            </a:extLst>
          </p:cNvPr>
          <p:cNvSpPr/>
          <p:nvPr/>
        </p:nvSpPr>
        <p:spPr>
          <a:xfrm>
            <a:off x="4800216" y="727964"/>
            <a:ext cx="79380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up,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8C85523E-095A-43EE-AC54-1FD8D4ECF566}"/>
              </a:ext>
            </a:extLst>
          </p:cNvPr>
          <p:cNvSpPr/>
          <p:nvPr/>
        </p:nvSpPr>
        <p:spPr>
          <a:xfrm>
            <a:off x="5683645" y="388769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61299" y="-1083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41351" y="335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Stand up, please!</a:t>
            </a:r>
          </a:p>
        </p:txBody>
      </p:sp>
      <p:pic>
        <p:nvPicPr>
          <p:cNvPr id="18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38FB7023-8962-427B-B4CA-1E20805B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9EBD19E-4130-4A9D-98CC-1023452D3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5" y="3532373"/>
            <a:ext cx="1722398" cy="24163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5634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4684846" y="700073"/>
            <a:ext cx="12513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down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147150" y="687816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668059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20">
            <a:extLst>
              <a:ext uri="{FF2B5EF4-FFF2-40B4-BE49-F238E27FC236}">
                <a16:creationId xmlns:a16="http://schemas.microsoft.com/office/drawing/2014/main" id="{C44C7605-4DC8-4DD6-8A32-D53C47890A41}"/>
              </a:ext>
            </a:extLst>
          </p:cNvPr>
          <p:cNvSpPr/>
          <p:nvPr/>
        </p:nvSpPr>
        <p:spPr>
          <a:xfrm>
            <a:off x="3742557" y="740560"/>
            <a:ext cx="73129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17842" y="-13416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221419" y="315352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8A229A5-3CA4-4DCC-900E-690A52E7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DEB26-E55D-4226-B900-50CCFE37D7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92" y="3429000"/>
            <a:ext cx="1890938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79026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56717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8F1F22C5-98C8-4869-BAC7-E5BB68A1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AFDC33AA-6AF1-4331-A418-663C00FDBC2B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Прямоугольник 16">
            <a:extLst>
              <a:ext uri="{FF2B5EF4-FFF2-40B4-BE49-F238E27FC236}">
                <a16:creationId xmlns:a16="http://schemas.microsoft.com/office/drawing/2014/main" id="{E97557BA-6BF5-4BAF-8EA1-1CAF24D95DBB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21">
            <a:extLst>
              <a:ext uri="{FF2B5EF4-FFF2-40B4-BE49-F238E27FC236}">
                <a16:creationId xmlns:a16="http://schemas.microsoft.com/office/drawing/2014/main" id="{0EDCC8C7-6F88-4127-BB01-6D5742647794}"/>
              </a:ext>
            </a:extLst>
          </p:cNvPr>
          <p:cNvSpPr/>
          <p:nvPr/>
        </p:nvSpPr>
        <p:spPr>
          <a:xfrm>
            <a:off x="2287571" y="432487"/>
            <a:ext cx="118494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Close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0">
            <a:extLst>
              <a:ext uri="{FF2B5EF4-FFF2-40B4-BE49-F238E27FC236}">
                <a16:creationId xmlns:a16="http://schemas.microsoft.com/office/drawing/2014/main" id="{B7AA8B14-853E-43D5-B878-6785B0568203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109333" y="35407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Close your books, please!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BE3E42-49D4-4DB0-8C50-055999AD3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561" y="3429000"/>
            <a:ext cx="2560517" cy="2445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37976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7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6" name="Прямоугольник 14">
            <a:extLst>
              <a:ext uri="{FF2B5EF4-FFF2-40B4-BE49-F238E27FC236}">
                <a16:creationId xmlns:a16="http://schemas.microsoft.com/office/drawing/2014/main" id="{851270BF-0E19-44A3-BD54-D538EAD46645}"/>
              </a:ext>
            </a:extLst>
          </p:cNvPr>
          <p:cNvSpPr/>
          <p:nvPr/>
        </p:nvSpPr>
        <p:spPr>
          <a:xfrm>
            <a:off x="3335878" y="647346"/>
            <a:ext cx="116249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Good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Прямоугольник 16">
            <a:extLst>
              <a:ext uri="{FF2B5EF4-FFF2-40B4-BE49-F238E27FC236}">
                <a16:creationId xmlns:a16="http://schemas.microsoft.com/office/drawing/2014/main" id="{EF258F0D-7384-483E-B4DB-573DA3E072A0}"/>
              </a:ext>
            </a:extLst>
          </p:cNvPr>
          <p:cNvSpPr/>
          <p:nvPr/>
        </p:nvSpPr>
        <p:spPr>
          <a:xfrm>
            <a:off x="4724966" y="647346"/>
            <a:ext cx="191834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morning,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6E6908D1-8674-481E-AA8A-C5BACD0221CA}"/>
              </a:ext>
            </a:extLst>
          </p:cNvPr>
          <p:cNvSpPr/>
          <p:nvPr/>
        </p:nvSpPr>
        <p:spPr>
          <a:xfrm>
            <a:off x="6460638" y="589039"/>
            <a:ext cx="16241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Ms </a:t>
            </a:r>
            <a:r>
              <a:rPr lang="en-GB" sz="2800" b="1" spc="50" dirty="0" err="1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Hoa</a:t>
            </a:r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921817" y="6126551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156280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524000" y="29502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Good morning, Ms </a:t>
            </a:r>
            <a:r>
              <a:rPr lang="en-GB" sz="3600" b="1" dirty="0" err="1">
                <a:solidFill>
                  <a:srgbClr val="FFFF00"/>
                </a:solidFill>
                <a:latin typeface="Comic Sans MS" panose="030F0902030302020204" pitchFamily="66" charset="0"/>
              </a:rPr>
              <a:t>Hoa</a:t>
            </a:r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6EAE71D6-9F3D-4650-9A67-AD700E4E7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C477F0-3BD4-46A6-A296-4CA22A43ACA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75"/>
          <a:stretch/>
        </p:blipFill>
        <p:spPr>
          <a:xfrm>
            <a:off x="539661" y="3414361"/>
            <a:ext cx="2660739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3435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775042" y="6047170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FB9B6480-63FD-40A9-9848-A1ED54DB3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ED9A3CD2-DC43-4AD2-B32B-50E91D67FFFD}"/>
              </a:ext>
            </a:extLst>
          </p:cNvPr>
          <p:cNvSpPr/>
          <p:nvPr/>
        </p:nvSpPr>
        <p:spPr>
          <a:xfrm>
            <a:off x="3565649" y="371292"/>
            <a:ext cx="11977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class.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EEF2A42A-06C4-45D7-91B5-3E362E7CA1F1}"/>
              </a:ext>
            </a:extLst>
          </p:cNvPr>
          <p:cNvSpPr/>
          <p:nvPr/>
        </p:nvSpPr>
        <p:spPr>
          <a:xfrm>
            <a:off x="4766852" y="355435"/>
            <a:ext cx="21041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Sit down, 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F3A3FDB5-A4D0-4E24-ACAE-77E0510EC7D2}"/>
              </a:ext>
            </a:extLst>
          </p:cNvPr>
          <p:cNvSpPr/>
          <p:nvPr/>
        </p:nvSpPr>
        <p:spPr>
          <a:xfrm>
            <a:off x="2235473" y="432487"/>
            <a:ext cx="12891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Hello,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94F52B49-4ED1-4CAA-8C2F-609D89E2C248}"/>
              </a:ext>
            </a:extLst>
          </p:cNvPr>
          <p:cNvSpPr/>
          <p:nvPr/>
        </p:nvSpPr>
        <p:spPr>
          <a:xfrm>
            <a:off x="6819403" y="316487"/>
            <a:ext cx="1463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241949" y="-51222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900036" y="147369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Hello, class.</a:t>
            </a:r>
          </a:p>
          <a:p>
            <a:pPr algn="ctr"/>
            <a:r>
              <a:rPr lang="en-GB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Sit down, please!</a:t>
            </a:r>
            <a:endParaRPr lang="en-US" sz="3600" b="1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AE944-5858-47DF-BDEA-63E355F789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12"/>
          <a:stretch/>
        </p:blipFill>
        <p:spPr>
          <a:xfrm>
            <a:off x="330926" y="3632200"/>
            <a:ext cx="2622477" cy="21695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81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ain Love Gif | Two Frogs Under Umbrella In Rain Gif @ Gifimages.pics">
            <a:extLst>
              <a:ext uri="{FF2B5EF4-FFF2-40B4-BE49-F238E27FC236}">
                <a16:creationId xmlns:a16="http://schemas.microsoft.com/office/drawing/2014/main" id="{FB82370D-E6F4-4A24-8B64-EA7EC137C3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C80131-6553-46A9-B2D3-05861E21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6055511"/>
            <a:ext cx="3639845" cy="638252"/>
          </a:xfrm>
          <a:prstGeom prst="rect">
            <a:avLst/>
          </a:prstGeom>
        </p:spPr>
      </p:pic>
      <p:sp>
        <p:nvSpPr>
          <p:cNvPr id="13" name="Скругленный прямоугольник 19">
            <a:extLst>
              <a:ext uri="{FF2B5EF4-FFF2-40B4-BE49-F238E27FC236}">
                <a16:creationId xmlns:a16="http://schemas.microsoft.com/office/drawing/2014/main" id="{503F8813-ED4A-4CF6-96B1-5C408804C19A}"/>
              </a:ext>
            </a:extLst>
          </p:cNvPr>
          <p:cNvSpPr/>
          <p:nvPr/>
        </p:nvSpPr>
        <p:spPr>
          <a:xfrm>
            <a:off x="815990" y="6113026"/>
            <a:ext cx="1796206" cy="523221"/>
          </a:xfrm>
          <a:prstGeom prst="roundRect">
            <a:avLst/>
          </a:prstGeom>
          <a:solidFill>
            <a:srgbClr val="FFC000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CHECK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Pin on Astuces informatiques">
            <a:hlinkClick r:id="rId5" action="ppaction://hlinksldjump"/>
            <a:extLst>
              <a:ext uri="{FF2B5EF4-FFF2-40B4-BE49-F238E27FC236}">
                <a16:creationId xmlns:a16="http://schemas.microsoft.com/office/drawing/2014/main" id="{1FB400DD-EE44-4BB3-9567-94C28C7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44" y="5449474"/>
            <a:ext cx="1515291" cy="151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4">
            <a:extLst>
              <a:ext uri="{FF2B5EF4-FFF2-40B4-BE49-F238E27FC236}">
                <a16:creationId xmlns:a16="http://schemas.microsoft.com/office/drawing/2014/main" id="{BF25EBE4-26D0-4B26-AD2B-C06B35D7D07E}"/>
              </a:ext>
            </a:extLst>
          </p:cNvPr>
          <p:cNvSpPr/>
          <p:nvPr/>
        </p:nvSpPr>
        <p:spPr>
          <a:xfrm>
            <a:off x="3628678" y="371292"/>
            <a:ext cx="10717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your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" name="Прямоугольник 16">
            <a:extLst>
              <a:ext uri="{FF2B5EF4-FFF2-40B4-BE49-F238E27FC236}">
                <a16:creationId xmlns:a16="http://schemas.microsoft.com/office/drawing/2014/main" id="{49EA0F6A-7580-448E-805A-E62BF40CEFD6}"/>
              </a:ext>
            </a:extLst>
          </p:cNvPr>
          <p:cNvSpPr/>
          <p:nvPr/>
        </p:nvSpPr>
        <p:spPr>
          <a:xfrm>
            <a:off x="4741591" y="354070"/>
            <a:ext cx="142699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b</a:t>
            </a:r>
            <a:r>
              <a:rPr lang="en-US" sz="2800" b="1" cap="none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ooks,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7" name="Прямоугольник 21">
            <a:extLst>
              <a:ext uri="{FF2B5EF4-FFF2-40B4-BE49-F238E27FC236}">
                <a16:creationId xmlns:a16="http://schemas.microsoft.com/office/drawing/2014/main" id="{2B12F11A-C1E7-45F8-B50B-B691FB9FDC4E}"/>
              </a:ext>
            </a:extLst>
          </p:cNvPr>
          <p:cNvSpPr/>
          <p:nvPr/>
        </p:nvSpPr>
        <p:spPr>
          <a:xfrm>
            <a:off x="2300394" y="432487"/>
            <a:ext cx="1159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Open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Прямоугольник 20">
            <a:extLst>
              <a:ext uri="{FF2B5EF4-FFF2-40B4-BE49-F238E27FC236}">
                <a16:creationId xmlns:a16="http://schemas.microsoft.com/office/drawing/2014/main" id="{4B43D63B-BE74-4E50-9925-1E55E8B31080}"/>
              </a:ext>
            </a:extLst>
          </p:cNvPr>
          <p:cNvSpPr/>
          <p:nvPr/>
        </p:nvSpPr>
        <p:spPr>
          <a:xfrm>
            <a:off x="6510668" y="271633"/>
            <a:ext cx="14670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spc="50" dirty="0">
                <a:ln w="0"/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please!</a:t>
            </a:r>
            <a:endParaRPr lang="ru-RU" sz="2800" b="1" cap="none" spc="50" dirty="0">
              <a:ln w="0"/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Полилиния 10">
            <a:extLst>
              <a:ext uri="{FF2B5EF4-FFF2-40B4-BE49-F238E27FC236}">
                <a16:creationId xmlns:a16="http://schemas.microsoft.com/office/drawing/2014/main" id="{A45287FC-AD0B-40E8-B401-865BE3F4BAA8}"/>
              </a:ext>
            </a:extLst>
          </p:cNvPr>
          <p:cNvSpPr/>
          <p:nvPr/>
        </p:nvSpPr>
        <p:spPr>
          <a:xfrm>
            <a:off x="-168992" y="-212076"/>
            <a:ext cx="12529984" cy="2013857"/>
          </a:xfrm>
          <a:custGeom>
            <a:avLst/>
            <a:gdLst>
              <a:gd name="connsiteX0" fmla="*/ 3135085 w 10232562"/>
              <a:gd name="connsiteY0" fmla="*/ 0 h 2013857"/>
              <a:gd name="connsiteX1" fmla="*/ 3682854 w 10232562"/>
              <a:gd name="connsiteY1" fmla="*/ 159883 h 2013857"/>
              <a:gd name="connsiteX2" fmla="*/ 3780883 w 10232562"/>
              <a:gd name="connsiteY2" fmla="*/ 237170 h 2013857"/>
              <a:gd name="connsiteX3" fmla="*/ 3807603 w 10232562"/>
              <a:gd name="connsiteY3" fmla="*/ 223167 h 2013857"/>
              <a:gd name="connsiteX4" fmla="*/ 4114800 w 10232562"/>
              <a:gd name="connsiteY4" fmla="*/ 163285 h 2013857"/>
              <a:gd name="connsiteX5" fmla="*/ 4556058 w 10232562"/>
              <a:gd name="connsiteY5" fmla="*/ 293423 h 2013857"/>
              <a:gd name="connsiteX6" fmla="*/ 4644899 w 10232562"/>
              <a:gd name="connsiteY6" fmla="*/ 364196 h 2013857"/>
              <a:gd name="connsiteX7" fmla="*/ 4663820 w 10232562"/>
              <a:gd name="connsiteY7" fmla="*/ 340239 h 2013857"/>
              <a:gd name="connsiteX8" fmla="*/ 5072742 w 10232562"/>
              <a:gd name="connsiteY8" fmla="*/ 163285 h 2013857"/>
              <a:gd name="connsiteX9" fmla="*/ 5481664 w 10232562"/>
              <a:gd name="connsiteY9" fmla="*/ 340239 h 2013857"/>
              <a:gd name="connsiteX10" fmla="*/ 5505862 w 10232562"/>
              <a:gd name="connsiteY10" fmla="*/ 370878 h 2013857"/>
              <a:gd name="connsiteX11" fmla="*/ 5589426 w 10232562"/>
              <a:gd name="connsiteY11" fmla="*/ 304308 h 2013857"/>
              <a:gd name="connsiteX12" fmla="*/ 6030684 w 10232562"/>
              <a:gd name="connsiteY12" fmla="*/ 174170 h 2013857"/>
              <a:gd name="connsiteX13" fmla="*/ 6588743 w 10232562"/>
              <a:gd name="connsiteY13" fmla="*/ 397355 h 2013857"/>
              <a:gd name="connsiteX14" fmla="*/ 6602754 w 10232562"/>
              <a:gd name="connsiteY14" fmla="*/ 413750 h 2013857"/>
              <a:gd name="connsiteX15" fmla="*/ 6655090 w 10232562"/>
              <a:gd name="connsiteY15" fmla="*/ 350671 h 2013857"/>
              <a:gd name="connsiteX16" fmla="*/ 7347854 w 10232562"/>
              <a:gd name="connsiteY16" fmla="*/ 65313 h 2013857"/>
              <a:gd name="connsiteX17" fmla="*/ 7814845 w 10232562"/>
              <a:gd name="connsiteY17" fmla="*/ 182903 h 2013857"/>
              <a:gd name="connsiteX18" fmla="*/ 7887180 w 10232562"/>
              <a:gd name="connsiteY18" fmla="*/ 226603 h 2013857"/>
              <a:gd name="connsiteX19" fmla="*/ 7976824 w 10232562"/>
              <a:gd name="connsiteY19" fmla="*/ 179624 h 2013857"/>
              <a:gd name="connsiteX20" fmla="*/ 8284022 w 10232562"/>
              <a:gd name="connsiteY20" fmla="*/ 119742 h 2013857"/>
              <a:gd name="connsiteX21" fmla="*/ 8725280 w 10232562"/>
              <a:gd name="connsiteY21" fmla="*/ 249880 h 2013857"/>
              <a:gd name="connsiteX22" fmla="*/ 8800126 w 10232562"/>
              <a:gd name="connsiteY22" fmla="*/ 309504 h 2013857"/>
              <a:gd name="connsiteX23" fmla="*/ 8849336 w 10232562"/>
              <a:gd name="connsiteY23" fmla="*/ 269401 h 2013857"/>
              <a:gd name="connsiteX24" fmla="*/ 9345372 w 10232562"/>
              <a:gd name="connsiteY24" fmla="*/ 119742 h 2013857"/>
              <a:gd name="connsiteX25" fmla="*/ 10232562 w 10232562"/>
              <a:gd name="connsiteY25" fmla="*/ 996043 h 2013857"/>
              <a:gd name="connsiteX26" fmla="*/ 9345372 w 10232562"/>
              <a:gd name="connsiteY26" fmla="*/ 1872344 h 2013857"/>
              <a:gd name="connsiteX27" fmla="*/ 8718034 w 10232562"/>
              <a:gd name="connsiteY27" fmla="*/ 1615682 h 2013857"/>
              <a:gd name="connsiteX28" fmla="*/ 8660936 w 10232562"/>
              <a:gd name="connsiteY28" fmla="*/ 1547327 h 2013857"/>
              <a:gd name="connsiteX29" fmla="*/ 8591220 w 10232562"/>
              <a:gd name="connsiteY29" fmla="*/ 1583862 h 2013857"/>
              <a:gd name="connsiteX30" fmla="*/ 8284022 w 10232562"/>
              <a:gd name="connsiteY30" fmla="*/ 1643744 h 2013857"/>
              <a:gd name="connsiteX31" fmla="*/ 8124968 w 10232562"/>
              <a:gd name="connsiteY31" fmla="*/ 1628263 h 2013857"/>
              <a:gd name="connsiteX32" fmla="*/ 8124018 w 10232562"/>
              <a:gd name="connsiteY32" fmla="*/ 1627978 h 2013857"/>
              <a:gd name="connsiteX33" fmla="*/ 8040618 w 10232562"/>
              <a:gd name="connsiteY33" fmla="*/ 1728500 h 2013857"/>
              <a:gd name="connsiteX34" fmla="*/ 7347854 w 10232562"/>
              <a:gd name="connsiteY34" fmla="*/ 2013857 h 2013857"/>
              <a:gd name="connsiteX35" fmla="*/ 6535458 w 10232562"/>
              <a:gd name="connsiteY35" fmla="*/ 1584310 h 2013857"/>
              <a:gd name="connsiteX36" fmla="*/ 6510018 w 10232562"/>
              <a:gd name="connsiteY36" fmla="*/ 1537701 h 2013857"/>
              <a:gd name="connsiteX37" fmla="*/ 6471941 w 10232562"/>
              <a:gd name="connsiteY37" fmla="*/ 1568034 h 2013857"/>
              <a:gd name="connsiteX38" fmla="*/ 6030684 w 10232562"/>
              <a:gd name="connsiteY38" fmla="*/ 1698172 h 2013857"/>
              <a:gd name="connsiteX39" fmla="*/ 5376254 w 10232562"/>
              <a:gd name="connsiteY39" fmla="*/ 1362213 h 2013857"/>
              <a:gd name="connsiteX40" fmla="*/ 5341064 w 10232562"/>
              <a:gd name="connsiteY40" fmla="*/ 1299615 h 2013857"/>
              <a:gd name="connsiteX41" fmla="*/ 5297844 w 10232562"/>
              <a:gd name="connsiteY41" fmla="*/ 1324123 h 2013857"/>
              <a:gd name="connsiteX42" fmla="*/ 5072742 w 10232562"/>
              <a:gd name="connsiteY42" fmla="*/ 1371601 h 2013857"/>
              <a:gd name="connsiteX43" fmla="*/ 4847640 w 10232562"/>
              <a:gd name="connsiteY43" fmla="*/ 1324123 h 2013857"/>
              <a:gd name="connsiteX44" fmla="*/ 4799780 w 10232562"/>
              <a:gd name="connsiteY44" fmla="*/ 1296984 h 2013857"/>
              <a:gd name="connsiteX45" fmla="*/ 4769229 w 10232562"/>
              <a:gd name="connsiteY45" fmla="*/ 1351328 h 2013857"/>
              <a:gd name="connsiteX46" fmla="*/ 4114800 w 10232562"/>
              <a:gd name="connsiteY46" fmla="*/ 1687287 h 2013857"/>
              <a:gd name="connsiteX47" fmla="*/ 3807603 w 10232562"/>
              <a:gd name="connsiteY47" fmla="*/ 1627405 h 2013857"/>
              <a:gd name="connsiteX48" fmla="*/ 3797471 w 10232562"/>
              <a:gd name="connsiteY48" fmla="*/ 1622096 h 2013857"/>
              <a:gd name="connsiteX49" fmla="*/ 3682854 w 10232562"/>
              <a:gd name="connsiteY49" fmla="*/ 1712461 h 2013857"/>
              <a:gd name="connsiteX50" fmla="*/ 3135085 w 10232562"/>
              <a:gd name="connsiteY50" fmla="*/ 1872344 h 2013857"/>
              <a:gd name="connsiteX51" fmla="*/ 2442322 w 10232562"/>
              <a:gd name="connsiteY51" fmla="*/ 1598146 h 2013857"/>
              <a:gd name="connsiteX52" fmla="*/ 2331479 w 10232562"/>
              <a:gd name="connsiteY52" fmla="*/ 1469774 h 2013857"/>
              <a:gd name="connsiteX53" fmla="*/ 2217640 w 10232562"/>
              <a:gd name="connsiteY53" fmla="*/ 1529433 h 2013857"/>
              <a:gd name="connsiteX54" fmla="*/ 1910442 w 10232562"/>
              <a:gd name="connsiteY54" fmla="*/ 1589315 h 2013857"/>
              <a:gd name="connsiteX55" fmla="*/ 1603244 w 10232562"/>
              <a:gd name="connsiteY55" fmla="*/ 1529433 h 2013857"/>
              <a:gd name="connsiteX56" fmla="*/ 1576370 w 10232562"/>
              <a:gd name="connsiteY56" fmla="*/ 1515350 h 2013857"/>
              <a:gd name="connsiteX57" fmla="*/ 1486646 w 10232562"/>
              <a:gd name="connsiteY57" fmla="*/ 1622057 h 2013857"/>
              <a:gd name="connsiteX58" fmla="*/ 870857 w 10232562"/>
              <a:gd name="connsiteY58" fmla="*/ 1872343 h 2013857"/>
              <a:gd name="connsiteX59" fmla="*/ 0 w 10232562"/>
              <a:gd name="connsiteY59" fmla="*/ 1017814 h 2013857"/>
              <a:gd name="connsiteX60" fmla="*/ 870857 w 10232562"/>
              <a:gd name="connsiteY60" fmla="*/ 163285 h 2013857"/>
              <a:gd name="connsiteX61" fmla="*/ 1209834 w 10232562"/>
              <a:gd name="connsiteY61" fmla="*/ 230438 h 2013857"/>
              <a:gd name="connsiteX62" fmla="*/ 1341893 w 10232562"/>
              <a:gd name="connsiteY62" fmla="*/ 300774 h 2013857"/>
              <a:gd name="connsiteX63" fmla="*/ 1352383 w 10232562"/>
              <a:gd name="connsiteY63" fmla="*/ 288498 h 2013857"/>
              <a:gd name="connsiteX64" fmla="*/ 1910442 w 10232562"/>
              <a:gd name="connsiteY64" fmla="*/ 65313 h 2013857"/>
              <a:gd name="connsiteX65" fmla="*/ 2351700 w 10232562"/>
              <a:gd name="connsiteY65" fmla="*/ 195451 h 2013857"/>
              <a:gd name="connsiteX66" fmla="*/ 2446458 w 10232562"/>
              <a:gd name="connsiteY66" fmla="*/ 270937 h 2013857"/>
              <a:gd name="connsiteX67" fmla="*/ 2587317 w 10232562"/>
              <a:gd name="connsiteY67" fmla="*/ 159883 h 2013857"/>
              <a:gd name="connsiteX68" fmla="*/ 3135085 w 10232562"/>
              <a:gd name="connsiteY68" fmla="*/ 0 h 201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10232562" h="2013857">
                <a:moveTo>
                  <a:pt x="3135085" y="0"/>
                </a:moveTo>
                <a:cubicBezTo>
                  <a:pt x="3337991" y="0"/>
                  <a:pt x="3526490" y="58941"/>
                  <a:pt x="3682854" y="159883"/>
                </a:cubicBezTo>
                <a:lnTo>
                  <a:pt x="3780883" y="237170"/>
                </a:lnTo>
                <a:lnTo>
                  <a:pt x="3807603" y="223167"/>
                </a:lnTo>
                <a:cubicBezTo>
                  <a:pt x="3902023" y="184608"/>
                  <a:pt x="4005833" y="163285"/>
                  <a:pt x="4114800" y="163285"/>
                </a:cubicBezTo>
                <a:cubicBezTo>
                  <a:pt x="4278252" y="163285"/>
                  <a:pt x="4430098" y="211261"/>
                  <a:pt x="4556058" y="293423"/>
                </a:cubicBezTo>
                <a:lnTo>
                  <a:pt x="4644899" y="364196"/>
                </a:lnTo>
                <a:lnTo>
                  <a:pt x="4663820" y="340239"/>
                </a:lnTo>
                <a:cubicBezTo>
                  <a:pt x="4768472" y="230908"/>
                  <a:pt x="4913048" y="163285"/>
                  <a:pt x="5072742" y="163285"/>
                </a:cubicBezTo>
                <a:cubicBezTo>
                  <a:pt x="5232436" y="163285"/>
                  <a:pt x="5377012" y="230908"/>
                  <a:pt x="5481664" y="340239"/>
                </a:cubicBezTo>
                <a:lnTo>
                  <a:pt x="5505862" y="370878"/>
                </a:lnTo>
                <a:lnTo>
                  <a:pt x="5589426" y="304308"/>
                </a:lnTo>
                <a:cubicBezTo>
                  <a:pt x="5715386" y="222146"/>
                  <a:pt x="5867232" y="174170"/>
                  <a:pt x="6030684" y="174170"/>
                </a:cubicBezTo>
                <a:cubicBezTo>
                  <a:pt x="6248619" y="174170"/>
                  <a:pt x="6445923" y="259460"/>
                  <a:pt x="6588743" y="397355"/>
                </a:cubicBezTo>
                <a:lnTo>
                  <a:pt x="6602754" y="413750"/>
                </a:lnTo>
                <a:lnTo>
                  <a:pt x="6655090" y="350671"/>
                </a:lnTo>
                <a:cubicBezTo>
                  <a:pt x="6832384" y="174362"/>
                  <a:pt x="7077313" y="65313"/>
                  <a:pt x="7347854" y="65313"/>
                </a:cubicBezTo>
                <a:cubicBezTo>
                  <a:pt x="7516942" y="65313"/>
                  <a:pt x="7676025" y="107910"/>
                  <a:pt x="7814845" y="182903"/>
                </a:cubicBezTo>
                <a:lnTo>
                  <a:pt x="7887180" y="226603"/>
                </a:lnTo>
                <a:lnTo>
                  <a:pt x="7976824" y="179624"/>
                </a:lnTo>
                <a:cubicBezTo>
                  <a:pt x="8071244" y="141065"/>
                  <a:pt x="8175054" y="119742"/>
                  <a:pt x="8284022" y="119742"/>
                </a:cubicBezTo>
                <a:cubicBezTo>
                  <a:pt x="8447473" y="119742"/>
                  <a:pt x="8599320" y="167718"/>
                  <a:pt x="8725280" y="249880"/>
                </a:cubicBezTo>
                <a:lnTo>
                  <a:pt x="8800126" y="309504"/>
                </a:lnTo>
                <a:lnTo>
                  <a:pt x="8849336" y="269401"/>
                </a:lnTo>
                <a:cubicBezTo>
                  <a:pt x="8990932" y="174914"/>
                  <a:pt x="9161629" y="119742"/>
                  <a:pt x="9345372" y="119742"/>
                </a:cubicBezTo>
                <a:cubicBezTo>
                  <a:pt x="9835354" y="119742"/>
                  <a:pt x="10232562" y="512075"/>
                  <a:pt x="10232562" y="996043"/>
                </a:cubicBezTo>
                <a:cubicBezTo>
                  <a:pt x="10232562" y="1480011"/>
                  <a:pt x="9835354" y="1872344"/>
                  <a:pt x="9345372" y="1872344"/>
                </a:cubicBezTo>
                <a:cubicBezTo>
                  <a:pt x="9100381" y="1872344"/>
                  <a:pt x="8878584" y="1774261"/>
                  <a:pt x="8718034" y="1615682"/>
                </a:cubicBezTo>
                <a:lnTo>
                  <a:pt x="8660936" y="1547327"/>
                </a:lnTo>
                <a:lnTo>
                  <a:pt x="8591220" y="1583862"/>
                </a:lnTo>
                <a:cubicBezTo>
                  <a:pt x="8496800" y="1622422"/>
                  <a:pt x="8392990" y="1643744"/>
                  <a:pt x="8284022" y="1643744"/>
                </a:cubicBezTo>
                <a:cubicBezTo>
                  <a:pt x="8229538" y="1643744"/>
                  <a:pt x="8176344" y="1638413"/>
                  <a:pt x="8124968" y="1628263"/>
                </a:cubicBezTo>
                <a:lnTo>
                  <a:pt x="8124018" y="1627978"/>
                </a:lnTo>
                <a:lnTo>
                  <a:pt x="8040618" y="1728500"/>
                </a:lnTo>
                <a:cubicBezTo>
                  <a:pt x="7863324" y="1904808"/>
                  <a:pt x="7618395" y="2013857"/>
                  <a:pt x="7347854" y="2013857"/>
                </a:cubicBezTo>
                <a:cubicBezTo>
                  <a:pt x="7009678" y="2013857"/>
                  <a:pt x="6711520" y="1843468"/>
                  <a:pt x="6535458" y="1584310"/>
                </a:cubicBezTo>
                <a:lnTo>
                  <a:pt x="6510018" y="1537701"/>
                </a:lnTo>
                <a:lnTo>
                  <a:pt x="6471941" y="1568034"/>
                </a:lnTo>
                <a:cubicBezTo>
                  <a:pt x="6345982" y="1650197"/>
                  <a:pt x="6194135" y="1698172"/>
                  <a:pt x="6030684" y="1698172"/>
                </a:cubicBezTo>
                <a:cubicBezTo>
                  <a:pt x="5758264" y="1698172"/>
                  <a:pt x="5518082" y="1564907"/>
                  <a:pt x="5376254" y="1362213"/>
                </a:cubicBezTo>
                <a:lnTo>
                  <a:pt x="5341064" y="1299615"/>
                </a:lnTo>
                <a:lnTo>
                  <a:pt x="5297844" y="1324123"/>
                </a:lnTo>
                <a:cubicBezTo>
                  <a:pt x="5228656" y="1354695"/>
                  <a:pt x="5152589" y="1371601"/>
                  <a:pt x="5072742" y="1371601"/>
                </a:cubicBezTo>
                <a:cubicBezTo>
                  <a:pt x="4992895" y="1371601"/>
                  <a:pt x="4916827" y="1354695"/>
                  <a:pt x="4847640" y="1324123"/>
                </a:cubicBezTo>
                <a:lnTo>
                  <a:pt x="4799780" y="1296984"/>
                </a:lnTo>
                <a:lnTo>
                  <a:pt x="4769229" y="1351328"/>
                </a:lnTo>
                <a:cubicBezTo>
                  <a:pt x="4627402" y="1554022"/>
                  <a:pt x="4387220" y="1687287"/>
                  <a:pt x="4114800" y="1687287"/>
                </a:cubicBezTo>
                <a:cubicBezTo>
                  <a:pt x="4005833" y="1687287"/>
                  <a:pt x="3902023" y="1665965"/>
                  <a:pt x="3807603" y="1627405"/>
                </a:cubicBezTo>
                <a:lnTo>
                  <a:pt x="3797471" y="1622096"/>
                </a:lnTo>
                <a:lnTo>
                  <a:pt x="3682854" y="1712461"/>
                </a:lnTo>
                <a:cubicBezTo>
                  <a:pt x="3526490" y="1813403"/>
                  <a:pt x="3337991" y="1872344"/>
                  <a:pt x="3135085" y="1872344"/>
                </a:cubicBezTo>
                <a:cubicBezTo>
                  <a:pt x="2864544" y="1872344"/>
                  <a:pt x="2619615" y="1767560"/>
                  <a:pt x="2442322" y="1598146"/>
                </a:cubicBezTo>
                <a:lnTo>
                  <a:pt x="2331479" y="1469774"/>
                </a:lnTo>
                <a:lnTo>
                  <a:pt x="2217640" y="1529433"/>
                </a:lnTo>
                <a:cubicBezTo>
                  <a:pt x="2123220" y="1567993"/>
                  <a:pt x="2019410" y="1589315"/>
                  <a:pt x="1910442" y="1589315"/>
                </a:cubicBezTo>
                <a:cubicBezTo>
                  <a:pt x="1801474" y="1589315"/>
                  <a:pt x="1697665" y="1567993"/>
                  <a:pt x="1603244" y="1529433"/>
                </a:cubicBezTo>
                <a:lnTo>
                  <a:pt x="1576370" y="1515350"/>
                </a:lnTo>
                <a:lnTo>
                  <a:pt x="1486646" y="1622057"/>
                </a:lnTo>
                <a:cubicBezTo>
                  <a:pt x="1329052" y="1776697"/>
                  <a:pt x="1111338" y="1872343"/>
                  <a:pt x="870857" y="1872343"/>
                </a:cubicBezTo>
                <a:cubicBezTo>
                  <a:pt x="389896" y="1872343"/>
                  <a:pt x="0" y="1489757"/>
                  <a:pt x="0" y="1017814"/>
                </a:cubicBezTo>
                <a:cubicBezTo>
                  <a:pt x="0" y="545871"/>
                  <a:pt x="389896" y="163285"/>
                  <a:pt x="870857" y="163285"/>
                </a:cubicBezTo>
                <a:cubicBezTo>
                  <a:pt x="991097" y="163285"/>
                  <a:pt x="1105646" y="187197"/>
                  <a:pt x="1209834" y="230438"/>
                </a:cubicBezTo>
                <a:lnTo>
                  <a:pt x="1341893" y="300774"/>
                </a:lnTo>
                <a:lnTo>
                  <a:pt x="1352383" y="288498"/>
                </a:lnTo>
                <a:cubicBezTo>
                  <a:pt x="1495203" y="150603"/>
                  <a:pt x="1692507" y="65313"/>
                  <a:pt x="1910442" y="65313"/>
                </a:cubicBezTo>
                <a:cubicBezTo>
                  <a:pt x="2073894" y="65313"/>
                  <a:pt x="2225740" y="113289"/>
                  <a:pt x="2351700" y="195451"/>
                </a:cubicBezTo>
                <a:lnTo>
                  <a:pt x="2446458" y="270937"/>
                </a:lnTo>
                <a:lnTo>
                  <a:pt x="2587317" y="159883"/>
                </a:lnTo>
                <a:cubicBezTo>
                  <a:pt x="2743681" y="58941"/>
                  <a:pt x="2932180" y="0"/>
                  <a:pt x="313508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C2BFCD-4626-4BCB-8C39-072B96AFD5D2}"/>
              </a:ext>
            </a:extLst>
          </p:cNvPr>
          <p:cNvSpPr txBox="1"/>
          <p:nvPr/>
        </p:nvSpPr>
        <p:spPr>
          <a:xfrm>
            <a:off x="1072743" y="30973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omic Sans MS" panose="030F0902030302020204" pitchFamily="66" charset="0"/>
              </a:rPr>
              <a:t>Open your books, please!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90928-7717-4DF3-8036-F4A0E11596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662" y="3386921"/>
            <a:ext cx="2560517" cy="246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71090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repeatCount="indefinite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repeatCount="indefinite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0" descr="Risultati immagini per sun vector png">
            <a:extLst>
              <a:ext uri="{FF2B5EF4-FFF2-40B4-BE49-F238E27FC236}">
                <a16:creationId xmlns:a16="http://schemas.microsoft.com/office/drawing/2014/main" id="{0887F6C3-6F1C-4398-9831-A5525A9AD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5961" y="1914228"/>
            <a:ext cx="2834910" cy="2834910"/>
          </a:xfrm>
          <a:prstGeom prst="rect">
            <a:avLst/>
          </a:prstGeom>
          <a:noFill/>
        </p:spPr>
      </p:pic>
      <p:sp>
        <p:nvSpPr>
          <p:cNvPr id="31" name="Flowchart: Punched Tape 30">
            <a:extLst>
              <a:ext uri="{FF2B5EF4-FFF2-40B4-BE49-F238E27FC236}">
                <a16:creationId xmlns:a16="http://schemas.microsoft.com/office/drawing/2014/main" id="{9DA38970-F182-4AC6-A762-F47CA131C8F9}"/>
              </a:ext>
            </a:extLst>
          </p:cNvPr>
          <p:cNvSpPr/>
          <p:nvPr/>
        </p:nvSpPr>
        <p:spPr>
          <a:xfrm>
            <a:off x="-83314" y="21663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1495577"/>
                  </p:ext>
                </p:extLst>
              </p:nvPr>
            </p:nvGraphicFramePr>
            <p:xfrm>
              <a:off x="980606" y="1787610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3" name="3D Model 32" descr="Grass 01">
                <a:extLst>
                  <a:ext uri="{FF2B5EF4-FFF2-40B4-BE49-F238E27FC236}">
                    <a16:creationId xmlns:a16="http://schemas.microsoft.com/office/drawing/2014/main" id="{7E1E3396-0816-4FEC-AE8B-4CC19ACC15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0606" y="1787610"/>
                <a:ext cx="3180256" cy="3104083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Flowchart: Punched Tape 31">
            <a:extLst>
              <a:ext uri="{FF2B5EF4-FFF2-40B4-BE49-F238E27FC236}">
                <a16:creationId xmlns:a16="http://schemas.microsoft.com/office/drawing/2014/main" id="{EB37F4E7-B245-45F4-BBD6-E6DE661E69E7}"/>
              </a:ext>
            </a:extLst>
          </p:cNvPr>
          <p:cNvSpPr/>
          <p:nvPr/>
        </p:nvSpPr>
        <p:spPr>
          <a:xfrm>
            <a:off x="-74396" y="3995178"/>
            <a:ext cx="12482004" cy="3657600"/>
          </a:xfrm>
          <a:prstGeom prst="flowChartPunchedTap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34437832"/>
                  </p:ext>
                </p:extLst>
              </p:nvPr>
            </p:nvGraphicFramePr>
            <p:xfrm>
              <a:off x="914156" y="3684829"/>
              <a:ext cx="3180256" cy="31040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3180256" cy="3104083"/>
                    </a:xfrm>
                    <a:prstGeom prst="rect">
                      <a:avLst/>
                    </a:prstGeom>
                  </am3d:spPr>
                  <am3d:camera>
                    <am3d:pos x="0" y="0" z="783956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8715966" d="1000000"/>
                    <am3d:preTrans dx="690781" dy="-14669145" dz="-1299349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3131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3D Model 1" descr="Grass 01">
                <a:extLst>
                  <a:ext uri="{FF2B5EF4-FFF2-40B4-BE49-F238E27FC236}">
                    <a16:creationId xmlns:a16="http://schemas.microsoft.com/office/drawing/2014/main" id="{E08FEC61-65E9-4194-BD06-E5C0ECA585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4156" y="3684829"/>
                <a:ext cx="3180256" cy="3104083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Рисунок 16">
            <a:hlinkClick r:id="rId6" action="ppaction://hlinksldjump"/>
            <a:extLst>
              <a:ext uri="{FF2B5EF4-FFF2-40B4-BE49-F238E27FC236}">
                <a16:creationId xmlns:a16="http://schemas.microsoft.com/office/drawing/2014/main" id="{6BE2B627-3A1E-40FC-BB70-C20AB3E5A78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94049">
            <a:off x="3821579" y="2625714"/>
            <a:ext cx="1062872" cy="1749184"/>
          </a:xfrm>
          <a:prstGeom prst="rect">
            <a:avLst/>
          </a:prstGeom>
        </p:spPr>
      </p:pic>
      <p:pic>
        <p:nvPicPr>
          <p:cNvPr id="16" name="Рисунок 17">
            <a:hlinkClick r:id="rId8" action="ppaction://hlinksldjump"/>
            <a:extLst>
              <a:ext uri="{FF2B5EF4-FFF2-40B4-BE49-F238E27FC236}">
                <a16:creationId xmlns:a16="http://schemas.microsoft.com/office/drawing/2014/main" id="{AFC78898-6FD0-436F-81E8-EEDFB7233C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97265" y="2650210"/>
            <a:ext cx="1057602" cy="1740511"/>
          </a:xfrm>
          <a:prstGeom prst="rect">
            <a:avLst/>
          </a:prstGeom>
        </p:spPr>
      </p:pic>
      <p:pic>
        <p:nvPicPr>
          <p:cNvPr id="17" name="Рисунок 18">
            <a:hlinkClick r:id="rId9" action="ppaction://hlinksldjump"/>
            <a:extLst>
              <a:ext uri="{FF2B5EF4-FFF2-40B4-BE49-F238E27FC236}">
                <a16:creationId xmlns:a16="http://schemas.microsoft.com/office/drawing/2014/main" id="{5C0ABB88-E4CC-4169-9586-E2F546CA3DE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248753" y="2714381"/>
            <a:ext cx="1020757" cy="1679875"/>
          </a:xfrm>
          <a:prstGeom prst="rect">
            <a:avLst/>
          </a:prstGeom>
        </p:spPr>
      </p:pic>
      <p:pic>
        <p:nvPicPr>
          <p:cNvPr id="18" name="Рисунок 19">
            <a:hlinkClick r:id="rId10" action="ppaction://hlinksldjump"/>
            <a:extLst>
              <a:ext uri="{FF2B5EF4-FFF2-40B4-BE49-F238E27FC236}">
                <a16:creationId xmlns:a16="http://schemas.microsoft.com/office/drawing/2014/main" id="{F93DEF7D-8209-468D-A7C7-8BEE161D813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471212" y="2714380"/>
            <a:ext cx="1020757" cy="1679875"/>
          </a:xfrm>
          <a:prstGeom prst="rect">
            <a:avLst/>
          </a:prstGeom>
        </p:spPr>
      </p:pic>
      <p:pic>
        <p:nvPicPr>
          <p:cNvPr id="19" name="Рисунок 20">
            <a:hlinkClick r:id="rId11" action="ppaction://hlinksldjump"/>
            <a:extLst>
              <a:ext uri="{FF2B5EF4-FFF2-40B4-BE49-F238E27FC236}">
                <a16:creationId xmlns:a16="http://schemas.microsoft.com/office/drawing/2014/main" id="{4F7268A5-0FD4-474C-973E-F7570EE811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93671" y="2714379"/>
            <a:ext cx="1020757" cy="1679875"/>
          </a:xfrm>
          <a:prstGeom prst="rect">
            <a:avLst/>
          </a:prstGeom>
        </p:spPr>
      </p:pic>
      <p:pic>
        <p:nvPicPr>
          <p:cNvPr id="20" name="Рисунок 11">
            <a:extLst>
              <a:ext uri="{FF2B5EF4-FFF2-40B4-BE49-F238E27FC236}">
                <a16:creationId xmlns:a16="http://schemas.microsoft.com/office/drawing/2014/main" id="{C1C8DD8B-ABEF-47A5-AB36-A7628684DE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123569" y="1931071"/>
            <a:ext cx="943141" cy="2321578"/>
          </a:xfrm>
          <a:prstGeom prst="rect">
            <a:avLst/>
          </a:prstGeom>
        </p:spPr>
      </p:pic>
      <p:pic>
        <p:nvPicPr>
          <p:cNvPr id="21" name="Рисунок 25">
            <a:hlinkClick r:id="rId13" action="ppaction://hlinksldjump"/>
            <a:extLst>
              <a:ext uri="{FF2B5EF4-FFF2-40B4-BE49-F238E27FC236}">
                <a16:creationId xmlns:a16="http://schemas.microsoft.com/office/drawing/2014/main" id="{225AD722-C30D-48E5-A1F0-7650F509EF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3723933" y="4746630"/>
            <a:ext cx="1020757" cy="1679875"/>
          </a:xfrm>
          <a:prstGeom prst="rect">
            <a:avLst/>
          </a:prstGeom>
        </p:spPr>
      </p:pic>
      <p:pic>
        <p:nvPicPr>
          <p:cNvPr id="22" name="Рисунок 26">
            <a:hlinkClick r:id="rId14" action="ppaction://hlinksldjump"/>
            <a:extLst>
              <a:ext uri="{FF2B5EF4-FFF2-40B4-BE49-F238E27FC236}">
                <a16:creationId xmlns:a16="http://schemas.microsoft.com/office/drawing/2014/main" id="{5543A569-622D-4B55-BB07-1B24B565C62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4946394" y="4746629"/>
            <a:ext cx="1020757" cy="1679875"/>
          </a:xfrm>
          <a:prstGeom prst="rect">
            <a:avLst/>
          </a:prstGeom>
        </p:spPr>
      </p:pic>
      <p:pic>
        <p:nvPicPr>
          <p:cNvPr id="23" name="Рисунок 27">
            <a:hlinkClick r:id="rId15" action="ppaction://hlinksldjump"/>
            <a:extLst>
              <a:ext uri="{FF2B5EF4-FFF2-40B4-BE49-F238E27FC236}">
                <a16:creationId xmlns:a16="http://schemas.microsoft.com/office/drawing/2014/main" id="{840FA93A-DD9B-45BD-808E-C67D64D5E0B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6168854" y="4746629"/>
            <a:ext cx="1020757" cy="1679875"/>
          </a:xfrm>
          <a:prstGeom prst="rect">
            <a:avLst/>
          </a:prstGeom>
        </p:spPr>
      </p:pic>
      <p:pic>
        <p:nvPicPr>
          <p:cNvPr id="24" name="Рисунок 28">
            <a:hlinkClick r:id="rId16" action="ppaction://hlinksldjump"/>
            <a:extLst>
              <a:ext uri="{FF2B5EF4-FFF2-40B4-BE49-F238E27FC236}">
                <a16:creationId xmlns:a16="http://schemas.microsoft.com/office/drawing/2014/main" id="{00C656D6-F2DC-4B4E-98BF-E969B300877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7391313" y="4746628"/>
            <a:ext cx="1020757" cy="1679875"/>
          </a:xfrm>
          <a:prstGeom prst="rect">
            <a:avLst/>
          </a:prstGeom>
        </p:spPr>
      </p:pic>
      <p:pic>
        <p:nvPicPr>
          <p:cNvPr id="25" name="Рисунок 29">
            <a:hlinkClick r:id="rId17" action="ppaction://hlinksldjump"/>
            <a:extLst>
              <a:ext uri="{FF2B5EF4-FFF2-40B4-BE49-F238E27FC236}">
                <a16:creationId xmlns:a16="http://schemas.microsoft.com/office/drawing/2014/main" id="{DFFA95AE-17F3-4252-BF20-A0C203B7874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33320">
            <a:off x="8613772" y="4746627"/>
            <a:ext cx="1020757" cy="1679875"/>
          </a:xfrm>
          <a:prstGeom prst="rect">
            <a:avLst/>
          </a:prstGeom>
        </p:spPr>
      </p:pic>
      <p:pic>
        <p:nvPicPr>
          <p:cNvPr id="26" name="Рисунок 30">
            <a:extLst>
              <a:ext uri="{FF2B5EF4-FFF2-40B4-BE49-F238E27FC236}">
                <a16:creationId xmlns:a16="http://schemas.microsoft.com/office/drawing/2014/main" id="{974BCB90-E535-4F37-A352-E089D200D60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1"/>
          <a:stretch/>
        </p:blipFill>
        <p:spPr>
          <a:xfrm>
            <a:off x="1636042" y="4407823"/>
            <a:ext cx="1805123" cy="191311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CF700D5C-AF3C-4687-8243-E1D1F4ADE298}"/>
              </a:ext>
            </a:extLst>
          </p:cNvPr>
          <p:cNvGrpSpPr/>
          <p:nvPr/>
        </p:nvGrpSpPr>
        <p:grpSpPr>
          <a:xfrm>
            <a:off x="41525" y="55942"/>
            <a:ext cx="2462759" cy="2390670"/>
            <a:chOff x="4935228" y="-70506"/>
            <a:chExt cx="2462759" cy="2390670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420B298-803B-46E6-9A58-2377BFBF4764}"/>
                </a:ext>
              </a:extLst>
            </p:cNvPr>
            <p:cNvSpPr/>
            <p:nvPr/>
          </p:nvSpPr>
          <p:spPr>
            <a:xfrm>
              <a:off x="4935228" y="-70506"/>
              <a:ext cx="2462759" cy="2390670"/>
            </a:xfrm>
            <a:custGeom>
              <a:avLst/>
              <a:gdLst>
                <a:gd name="connsiteX0" fmla="*/ 1104314 w 2208628"/>
                <a:gd name="connsiteY0" fmla="*/ 115856 h 2208628"/>
                <a:gd name="connsiteX1" fmla="*/ 996529 w 2208628"/>
                <a:gd name="connsiteY1" fmla="*/ 223641 h 2208628"/>
                <a:gd name="connsiteX2" fmla="*/ 1104314 w 2208628"/>
                <a:gd name="connsiteY2" fmla="*/ 331426 h 2208628"/>
                <a:gd name="connsiteX3" fmla="*/ 1212099 w 2208628"/>
                <a:gd name="connsiteY3" fmla="*/ 223641 h 2208628"/>
                <a:gd name="connsiteX4" fmla="*/ 1104314 w 2208628"/>
                <a:gd name="connsiteY4" fmla="*/ 115856 h 2208628"/>
                <a:gd name="connsiteX5" fmla="*/ 1104314 w 2208628"/>
                <a:gd name="connsiteY5" fmla="*/ 0 h 2208628"/>
                <a:gd name="connsiteX6" fmla="*/ 2208628 w 2208628"/>
                <a:gd name="connsiteY6" fmla="*/ 1104314 h 2208628"/>
                <a:gd name="connsiteX7" fmla="*/ 1104314 w 2208628"/>
                <a:gd name="connsiteY7" fmla="*/ 2208628 h 2208628"/>
                <a:gd name="connsiteX8" fmla="*/ 0 w 2208628"/>
                <a:gd name="connsiteY8" fmla="*/ 1104314 h 2208628"/>
                <a:gd name="connsiteX9" fmla="*/ 1104314 w 2208628"/>
                <a:gd name="connsiteY9" fmla="*/ 0 h 220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8628" h="2208628">
                  <a:moveTo>
                    <a:pt x="1104314" y="115856"/>
                  </a:moveTo>
                  <a:cubicBezTo>
                    <a:pt x="1044786" y="115856"/>
                    <a:pt x="996529" y="164113"/>
                    <a:pt x="996529" y="223641"/>
                  </a:cubicBezTo>
                  <a:cubicBezTo>
                    <a:pt x="996529" y="283169"/>
                    <a:pt x="1044786" y="331426"/>
                    <a:pt x="1104314" y="331426"/>
                  </a:cubicBezTo>
                  <a:cubicBezTo>
                    <a:pt x="1163842" y="331426"/>
                    <a:pt x="1212099" y="283169"/>
                    <a:pt x="1212099" y="223641"/>
                  </a:cubicBezTo>
                  <a:cubicBezTo>
                    <a:pt x="1212099" y="164113"/>
                    <a:pt x="1163842" y="115856"/>
                    <a:pt x="1104314" y="115856"/>
                  </a:cubicBezTo>
                  <a:close/>
                  <a:moveTo>
                    <a:pt x="1104314" y="0"/>
                  </a:moveTo>
                  <a:cubicBezTo>
                    <a:pt x="1714210" y="0"/>
                    <a:pt x="2208628" y="494418"/>
                    <a:pt x="2208628" y="1104314"/>
                  </a:cubicBezTo>
                  <a:cubicBezTo>
                    <a:pt x="2208628" y="1714210"/>
                    <a:pt x="1714210" y="2208628"/>
                    <a:pt x="1104314" y="2208628"/>
                  </a:cubicBezTo>
                  <a:cubicBezTo>
                    <a:pt x="494418" y="2208628"/>
                    <a:pt x="0" y="1714210"/>
                    <a:pt x="0" y="1104314"/>
                  </a:cubicBezTo>
                  <a:cubicBezTo>
                    <a:pt x="0" y="494418"/>
                    <a:pt x="494418" y="0"/>
                    <a:pt x="110431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33CC33">
                    <a:alpha val="49804"/>
                  </a:srgbClr>
                </a:gs>
                <a:gs pos="100000">
                  <a:srgbClr val="00FF00">
                    <a:alpha val="69804"/>
                  </a:srgbClr>
                </a:gs>
              </a:gsLst>
              <a:lin ang="0" scaled="1"/>
              <a:tileRect/>
            </a:gradFill>
            <a:ln w="12700" cap="flat" cmpd="sng" algn="ctr">
              <a:gradFill>
                <a:gsLst>
                  <a:gs pos="0">
                    <a:srgbClr val="33CC33"/>
                  </a:gs>
                  <a:gs pos="100000">
                    <a:srgbClr val="00FF00">
                      <a:alpha val="0"/>
                    </a:srgbClr>
                  </a:gs>
                </a:gsLst>
                <a:lin ang="19200000" scaled="0"/>
              </a:gradFill>
              <a:prstDash val="solid"/>
              <a:miter lim="800000"/>
            </a:ln>
            <a:effectLst>
              <a:innerShdw blurRad="317500" dir="8400000">
                <a:sysClr val="window" lastClr="FFFFFF"/>
              </a:innerShdw>
              <a:reflection blurRad="6350" stA="35000" endPos="90000" dir="5400000" sy="-100000" algn="bl" rotWithShape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582BAE9-042E-4B71-A89C-55D8FB70BF22}"/>
                </a:ext>
              </a:extLst>
            </p:cNvPr>
            <p:cNvSpPr txBox="1"/>
            <p:nvPr/>
          </p:nvSpPr>
          <p:spPr>
            <a:xfrm>
              <a:off x="5065123" y="236334"/>
              <a:ext cx="23052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4000" b="1" dirty="0">
                  <a:ln w="18000">
                    <a:solidFill>
                      <a:prstClr val="black">
                        <a:lumMod val="85000"/>
                        <a:lumOff val="15000"/>
                      </a:prstClr>
                    </a:solidFill>
                    <a:prstDash val="solid"/>
                    <a:miter lim="800000"/>
                  </a:ln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Warm-up and review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2BF344-C9F5-47FB-9170-5FAE673D935D}"/>
                </a:ext>
              </a:extLst>
            </p:cNvPr>
            <p:cNvSpPr txBox="1"/>
            <p:nvPr/>
          </p:nvSpPr>
          <p:spPr>
            <a:xfrm>
              <a:off x="6074242" y="341592"/>
              <a:ext cx="18473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orte" pitchFamily="66" charset="0"/>
                <a:ea typeface="+mn-ea"/>
                <a:cs typeface="Arial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1B63E4F-ECDD-4280-9AF0-0FB3C8D3238E}"/>
              </a:ext>
            </a:extLst>
          </p:cNvPr>
          <p:cNvSpPr txBox="1"/>
          <p:nvPr/>
        </p:nvSpPr>
        <p:spPr>
          <a:xfrm>
            <a:off x="4334301" y="78019"/>
            <a:ext cx="4849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000" b="1" dirty="0">
                <a:ln w="18000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  <a:miter lim="800000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the carrots</a:t>
            </a:r>
          </a:p>
        </p:txBody>
      </p:sp>
    </p:spTree>
    <p:extLst>
      <p:ext uri="{BB962C8B-B14F-4D97-AF65-F5344CB8AC3E}">
        <p14:creationId xmlns:p14="http://schemas.microsoft.com/office/powerpoint/2010/main" val="38455231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18 0.00231 C 0.04414 -0.00787 0.0427 -0.02037 0.04544 -0.03032 C 0.04583 -0.03148 0.04648 -0.03218 0.047 -0.0331 C 0.0483 -0.03565 0.04921 -0.03889 0.05052 -0.04167 C 0.0513 -0.04375 0.05312 -0.04769 0.05312 -0.04722 C 0.05325 -0.05 0.05325 -0.05278 0.05377 -0.05509 C 0.05416 -0.05625 0.05507 -0.05648 0.05546 -0.05787 C 0.05742 -0.06458 0.05677 -0.06875 0.05963 -0.07384 C 0.06197 -0.08588 0.06744 -0.09607 0.07148 -0.10602 C 0.07356 -0.11157 0.07513 -0.11875 0.07825 -0.12222 C 0.08059 -0.1287 0.08385 -0.13357 0.08658 -0.13982 C 0.0875 -0.14167 0.08815 -0.14398 0.08919 -0.1456 C 0.09218 -0.15 0.09596 -0.15232 0.09921 -0.15556 L 0.09921 -0.15532 C 0.10364 -0.16343 0.10559 -0.16528 0.10924 -0.17477 C 0.11145 -0.18032 0.11536 -0.1831 0.11862 -0.18634 C 0.12018 -0.18819 0.12187 -0.19028 0.12356 -0.19236 C 0.12447 -0.19329 0.12604 -0.19514 0.12604 -0.19468 C 0.12916 -0.20301 0.13268 -0.20926 0.13789 -0.21296 C 0.14088 -0.21806 0.14505 -0.22107 0.14791 -0.22569 C 0.1513 -0.23171 0.15286 -0.23495 0.15703 -0.23773 C 0.16067 -0.24213 0.16497 -0.24907 0.16901 -0.25232 C 0.17018 -0.25324 0.17109 -0.2544 0.17226 -0.25509 C 0.17382 -0.25625 0.17734 -0.2581 0.17734 -0.25764 C 0.1802 -0.26134 0.18333 -0.26273 0.18671 -0.26505 " pathEditMode="relative" rAng="0" ptsTypes="AAAAAAAAAAAAAAAAAAAAAAAAA">
                                      <p:cBhvr>
                                        <p:cTn id="6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27" y="-1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787 L 0.17774 0.00625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5 L 0.58242 0.0095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5 L 0.71576 0.00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.00787 L 0.17774 0.0062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-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74 0.00625 L 0.31602 0.00625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4 0.00787 L 0.44805 0.0078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88 0.00949 L 0.58243 0.00949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1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904 0.00949 L 0.71576 0.00949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36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169A3FDE-873F-4F7B-AC96-14CA2DB447C0}"/>
              </a:ext>
            </a:extLst>
          </p:cNvPr>
          <p:cNvSpPr/>
          <p:nvPr/>
        </p:nvSpPr>
        <p:spPr>
          <a:xfrm>
            <a:off x="105361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0" name="12 Rectángulo redondeado">
            <a:extLst>
              <a:ext uri="{FF2B5EF4-FFF2-40B4-BE49-F238E27FC236}">
                <a16:creationId xmlns:a16="http://schemas.microsoft.com/office/drawing/2014/main" id="{0BD26F63-8223-4976-987E-5872246AC010}"/>
              </a:ext>
            </a:extLst>
          </p:cNvPr>
          <p:cNvSpPr/>
          <p:nvPr/>
        </p:nvSpPr>
        <p:spPr>
          <a:xfrm>
            <a:off x="1152523" y="5102580"/>
            <a:ext cx="2292228" cy="42885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library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</a:endParaRPr>
          </a:p>
        </p:txBody>
      </p:sp>
      <p:sp>
        <p:nvSpPr>
          <p:cNvPr id="11" name="15 Rectángulo redondeado">
            <a:extLst>
              <a:ext uri="{FF2B5EF4-FFF2-40B4-BE49-F238E27FC236}">
                <a16:creationId xmlns:a16="http://schemas.microsoft.com/office/drawing/2014/main" id="{3E66D21D-344A-4503-A8C2-4A4923AEDD3C}"/>
              </a:ext>
            </a:extLst>
          </p:cNvPr>
          <p:cNvSpPr/>
          <p:nvPr/>
        </p:nvSpPr>
        <p:spPr>
          <a:xfrm>
            <a:off x="4852882" y="5111656"/>
            <a:ext cx="2312582" cy="45421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17 Rectángulo redondeado">
            <a:extLst>
              <a:ext uri="{FF2B5EF4-FFF2-40B4-BE49-F238E27FC236}">
                <a16:creationId xmlns:a16="http://schemas.microsoft.com/office/drawing/2014/main" id="{F42DE0FB-772A-40D9-A790-4B042BAF6D4F}"/>
              </a:ext>
            </a:extLst>
          </p:cNvPr>
          <p:cNvSpPr/>
          <p:nvPr/>
        </p:nvSpPr>
        <p:spPr>
          <a:xfrm>
            <a:off x="8573596" y="5093506"/>
            <a:ext cx="2312582" cy="47236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</a:t>
            </a:r>
            <a:r>
              <a:rPr lang="en-US" sz="3200" dirty="0"/>
              <a:t> 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DDCEA-3394-4DB6-BF24-D3A44B3F1935}"/>
              </a:ext>
            </a:extLst>
          </p:cNvPr>
          <p:cNvSpPr/>
          <p:nvPr/>
        </p:nvSpPr>
        <p:spPr>
          <a:xfrm>
            <a:off x="3167356" y="1109552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s this">
            <a:hlinkClick r:id="" action="ppaction://media"/>
            <a:extLst>
              <a:ext uri="{FF2B5EF4-FFF2-40B4-BE49-F238E27FC236}">
                <a16:creationId xmlns:a16="http://schemas.microsoft.com/office/drawing/2014/main" id="{D1C15883-28EC-44AB-8309-5DFAB71E0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29887" y="-1240972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36298" y="2972990"/>
            <a:ext cx="2912818" cy="195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7875" y="2997525"/>
            <a:ext cx="2815037" cy="1929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946" y="3023047"/>
            <a:ext cx="3111383" cy="190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3.7037E-7 L 2.70833E-6 -0.07222 " pathEditMode="relative" rAng="0" ptsTypes="AA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2" grpId="2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DD4D90A0-43A4-4E4A-B79C-E2E0D1087AB2}"/>
              </a:ext>
            </a:extLst>
          </p:cNvPr>
          <p:cNvSpPr/>
          <p:nvPr/>
        </p:nvSpPr>
        <p:spPr>
          <a:xfrm>
            <a:off x="10523402" y="59595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902030302020204" pitchFamily="66" charset="0"/>
              </a:rPr>
              <a:t>Back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6976318B-2521-485D-B5D4-2346191B1531}"/>
              </a:ext>
            </a:extLst>
          </p:cNvPr>
          <p:cNvSpPr/>
          <p:nvPr/>
        </p:nvSpPr>
        <p:spPr>
          <a:xfrm>
            <a:off x="862960" y="4728016"/>
            <a:ext cx="2326418" cy="521351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classroom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DE9C043E-4192-4929-B152-488CB8F5029A}"/>
              </a:ext>
            </a:extLst>
          </p:cNvPr>
          <p:cNvSpPr/>
          <p:nvPr/>
        </p:nvSpPr>
        <p:spPr>
          <a:xfrm>
            <a:off x="8598226" y="4801933"/>
            <a:ext cx="2501900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endParaRPr lang="en-U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playground </a:t>
            </a:r>
            <a:br>
              <a:rPr lang="en-US" sz="3200" dirty="0"/>
            </a:b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D5929B0B-35CD-49E0-9973-20FF3044BC80}"/>
              </a:ext>
            </a:extLst>
          </p:cNvPr>
          <p:cNvSpPr/>
          <p:nvPr/>
        </p:nvSpPr>
        <p:spPr>
          <a:xfrm>
            <a:off x="4987793" y="4760672"/>
            <a:ext cx="1933154" cy="50659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BB31F1-5AA4-4AE1-AA2B-4872C61F8419}"/>
              </a:ext>
            </a:extLst>
          </p:cNvPr>
          <p:cNvSpPr/>
          <p:nvPr/>
        </p:nvSpPr>
        <p:spPr>
          <a:xfrm>
            <a:off x="3058082" y="583069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s this p">
            <a:hlinkClick r:id="" action="ppaction://media"/>
            <a:extLst>
              <a:ext uri="{FF2B5EF4-FFF2-40B4-BE49-F238E27FC236}">
                <a16:creationId xmlns:a16="http://schemas.microsoft.com/office/drawing/2014/main" id="{F3121ECB-CA21-4769-A13C-D86DD1E20E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8751" y="-125185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600" y="2455263"/>
            <a:ext cx="3341139" cy="20893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721" y="2455263"/>
            <a:ext cx="3685024" cy="2089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6726" y="2455263"/>
            <a:ext cx="3644900" cy="208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50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75E-6 -4.81481E-6 L 3.75E-6 -0.07222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93805AD7-E36C-4A53-99EA-373A0754376D}"/>
              </a:ext>
            </a:extLst>
          </p:cNvPr>
          <p:cNvSpPr/>
          <p:nvPr/>
        </p:nvSpPr>
        <p:spPr>
          <a:xfrm>
            <a:off x="10536102" y="59849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8" name="12 Rectángulo redondeado">
            <a:extLst>
              <a:ext uri="{FF2B5EF4-FFF2-40B4-BE49-F238E27FC236}">
                <a16:creationId xmlns:a16="http://schemas.microsoft.com/office/drawing/2014/main" id="{99C2B769-CDC3-48FC-AEE3-BBDD76FF6014}"/>
              </a:ext>
            </a:extLst>
          </p:cNvPr>
          <p:cNvSpPr/>
          <p:nvPr/>
        </p:nvSpPr>
        <p:spPr>
          <a:xfrm>
            <a:off x="511958" y="4717774"/>
            <a:ext cx="2995052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15 Rectángulo redondeado">
            <a:extLst>
              <a:ext uri="{FF2B5EF4-FFF2-40B4-BE49-F238E27FC236}">
                <a16:creationId xmlns:a16="http://schemas.microsoft.com/office/drawing/2014/main" id="{57BB524C-5D5F-45CB-AE0C-B1E9CDC61B47}"/>
              </a:ext>
            </a:extLst>
          </p:cNvPr>
          <p:cNvSpPr/>
          <p:nvPr/>
        </p:nvSpPr>
        <p:spPr>
          <a:xfrm>
            <a:off x="5175892" y="4717774"/>
            <a:ext cx="162245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7 Rectángulo redondeado">
            <a:extLst>
              <a:ext uri="{FF2B5EF4-FFF2-40B4-BE49-F238E27FC236}">
                <a16:creationId xmlns:a16="http://schemas.microsoft.com/office/drawing/2014/main" id="{7972BD82-B337-4483-B8E0-FCA584F6E2FB}"/>
              </a:ext>
            </a:extLst>
          </p:cNvPr>
          <p:cNvSpPr/>
          <p:nvPr/>
        </p:nvSpPr>
        <p:spPr>
          <a:xfrm>
            <a:off x="8709869" y="4735910"/>
            <a:ext cx="2539247" cy="56542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BA36E9-2CB4-4457-891C-09AA90084656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FFAF3F-1973-45A1-836E-BB2C3364DDCB}"/>
              </a:ext>
            </a:extLst>
          </p:cNvPr>
          <p:cNvSpPr/>
          <p:nvPr/>
        </p:nvSpPr>
        <p:spPr>
          <a:xfrm>
            <a:off x="2541435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2FA3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let go the gym">
            <a:hlinkClick r:id="" action="ppaction://media"/>
            <a:extLst>
              <a:ext uri="{FF2B5EF4-FFF2-40B4-BE49-F238E27FC236}">
                <a16:creationId xmlns:a16="http://schemas.microsoft.com/office/drawing/2014/main" id="{262BD0EE-B892-4BCB-90AE-89B73288F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1684" y="-126422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3647" y="2706142"/>
            <a:ext cx="3706949" cy="17652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4314" y="2706141"/>
            <a:ext cx="3590340" cy="178117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06142"/>
            <a:ext cx="3792541" cy="176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537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4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BB9816FA-5613-4870-AEAD-510782935A14}"/>
              </a:ext>
            </a:extLst>
          </p:cNvPr>
          <p:cNvSpPr/>
          <p:nvPr/>
        </p:nvSpPr>
        <p:spPr>
          <a:xfrm>
            <a:off x="10536102" y="59087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6FA955F5-516B-4849-8EDE-62F0D112DB79}"/>
              </a:ext>
            </a:extLst>
          </p:cNvPr>
          <p:cNvSpPr/>
          <p:nvPr/>
        </p:nvSpPr>
        <p:spPr>
          <a:xfrm>
            <a:off x="8779708" y="4755548"/>
            <a:ext cx="2382336" cy="559699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0AC4B16D-C139-4867-9437-5FA7DAC32243}"/>
              </a:ext>
            </a:extLst>
          </p:cNvPr>
          <p:cNvSpPr/>
          <p:nvPr/>
        </p:nvSpPr>
        <p:spPr>
          <a:xfrm>
            <a:off x="593779" y="4749495"/>
            <a:ext cx="2946217" cy="511714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1888C8F8-E58E-4C98-84C7-C981EE7A4248}"/>
              </a:ext>
            </a:extLst>
          </p:cNvPr>
          <p:cNvSpPr/>
          <p:nvPr/>
        </p:nvSpPr>
        <p:spPr>
          <a:xfrm>
            <a:off x="4904829" y="4765671"/>
            <a:ext cx="2382335" cy="54957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873454-251E-4F20-82E1-D38CDB6F6083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942034-6376-4152-8D4A-647BAF246F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2" name="2computer room">
            <a:hlinkClick r:id="" action="ppaction://media"/>
            <a:extLst>
              <a:ext uri="{FF2B5EF4-FFF2-40B4-BE49-F238E27FC236}">
                <a16:creationId xmlns:a16="http://schemas.microsoft.com/office/drawing/2014/main" id="{12DFA402-C280-401B-8C6F-010964D89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9708" y="-113898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616" y="2783013"/>
            <a:ext cx="3792541" cy="1814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3111" y="2788077"/>
            <a:ext cx="3792541" cy="1818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69589" y="2783013"/>
            <a:ext cx="3792541" cy="182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11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1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39F53C67-B3F1-46D3-9998-4F6663EAD689}"/>
              </a:ext>
            </a:extLst>
          </p:cNvPr>
          <p:cNvSpPr/>
          <p:nvPr/>
        </p:nvSpPr>
        <p:spPr>
          <a:xfrm>
            <a:off x="10548802" y="5946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79EBDA8D-2C4E-4327-AFC1-87B1BEFF6D09}"/>
              </a:ext>
            </a:extLst>
          </p:cNvPr>
          <p:cNvSpPr/>
          <p:nvPr/>
        </p:nvSpPr>
        <p:spPr>
          <a:xfrm>
            <a:off x="8673223" y="4820814"/>
            <a:ext cx="2417077" cy="5938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4F1F273E-61D1-452D-BF38-C86A960303E8}"/>
              </a:ext>
            </a:extLst>
          </p:cNvPr>
          <p:cNvSpPr/>
          <p:nvPr/>
        </p:nvSpPr>
        <p:spPr>
          <a:xfrm>
            <a:off x="689926" y="4801114"/>
            <a:ext cx="2707335" cy="613535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6F5FEE7D-3362-4937-8E3C-A571D3433B21}"/>
              </a:ext>
            </a:extLst>
          </p:cNvPr>
          <p:cNvSpPr/>
          <p:nvPr/>
        </p:nvSpPr>
        <p:spPr>
          <a:xfrm>
            <a:off x="5124029" y="4801114"/>
            <a:ext cx="1677297" cy="59383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gym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D5E313-9C9E-4785-AA72-519E217F7899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8B1E88-50B6-4620-9938-23CC8AB5695E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Track 061 (mp3cut.net)">
            <a:hlinkClick r:id="" action="ppaction://media"/>
            <a:extLst>
              <a:ext uri="{FF2B5EF4-FFF2-40B4-BE49-F238E27FC236}">
                <a16:creationId xmlns:a16="http://schemas.microsoft.com/office/drawing/2014/main" id="{567B02AD-043B-4DFD-B438-771E7F188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86463" y="-1360713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324" y="2722085"/>
            <a:ext cx="3792541" cy="18706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559" y="2722085"/>
            <a:ext cx="3440239" cy="18903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5492" y="2741785"/>
            <a:ext cx="3792541" cy="187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290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9">
            <a:hlinkClick r:id="rId8" action="ppaction://hlinksldjump"/>
            <a:extLst>
              <a:ext uri="{FF2B5EF4-FFF2-40B4-BE49-F238E27FC236}">
                <a16:creationId xmlns:a16="http://schemas.microsoft.com/office/drawing/2014/main" id="{09AC15D3-3183-4C42-BB89-173C6BD44452}"/>
              </a:ext>
            </a:extLst>
          </p:cNvPr>
          <p:cNvSpPr/>
          <p:nvPr/>
        </p:nvSpPr>
        <p:spPr>
          <a:xfrm>
            <a:off x="10536102" y="5565875"/>
            <a:ext cx="1426028" cy="56605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902030302020204" pitchFamily="66" charset="0"/>
              </a:rPr>
              <a:t>Back</a:t>
            </a:r>
            <a:endParaRPr lang="ru-RU" sz="2400" b="1" dirty="0"/>
          </a:p>
        </p:txBody>
      </p:sp>
      <p:sp>
        <p:nvSpPr>
          <p:cNvPr id="5" name="12 Rectángulo redondeado">
            <a:extLst>
              <a:ext uri="{FF2B5EF4-FFF2-40B4-BE49-F238E27FC236}">
                <a16:creationId xmlns:a16="http://schemas.microsoft.com/office/drawing/2014/main" id="{9B74362F-FF3E-4B19-8F05-3463FFA0ED99}"/>
              </a:ext>
            </a:extLst>
          </p:cNvPr>
          <p:cNvSpPr/>
          <p:nvPr/>
        </p:nvSpPr>
        <p:spPr>
          <a:xfrm>
            <a:off x="485304" y="4876800"/>
            <a:ext cx="2946217" cy="49818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music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15 Rectángulo redondeado">
            <a:extLst>
              <a:ext uri="{FF2B5EF4-FFF2-40B4-BE49-F238E27FC236}">
                <a16:creationId xmlns:a16="http://schemas.microsoft.com/office/drawing/2014/main" id="{D5BEB347-2F91-4F70-ADC4-38826479B363}"/>
              </a:ext>
            </a:extLst>
          </p:cNvPr>
          <p:cNvSpPr/>
          <p:nvPr/>
        </p:nvSpPr>
        <p:spPr>
          <a:xfrm>
            <a:off x="8955623" y="4892807"/>
            <a:ext cx="2106076" cy="512956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art room </a:t>
            </a:r>
            <a:endParaRPr lang="es-ES" sz="3200" b="1" kern="0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  <p:sp>
        <p:nvSpPr>
          <p:cNvPr id="7" name="17 Rectángulo redondeado">
            <a:extLst>
              <a:ext uri="{FF2B5EF4-FFF2-40B4-BE49-F238E27FC236}">
                <a16:creationId xmlns:a16="http://schemas.microsoft.com/office/drawing/2014/main" id="{B63F5DFF-7019-4BAE-AF61-7ED50BC4B1A1}"/>
              </a:ext>
            </a:extLst>
          </p:cNvPr>
          <p:cNvSpPr/>
          <p:nvPr/>
        </p:nvSpPr>
        <p:spPr>
          <a:xfrm>
            <a:off x="4498750" y="4876800"/>
            <a:ext cx="2959100" cy="528963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rgbClr val="DCEFFC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computer</a:t>
            </a:r>
            <a:r>
              <a:rPr lang="es-ES_tradnl" sz="3200" b="1" kern="0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 </a:t>
            </a:r>
            <a:r>
              <a:rPr lang="es-ES_tradnl" sz="3200" b="1" kern="0" dirty="0" err="1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room</a:t>
            </a:r>
            <a:endParaRPr kumimoji="0" lang="es-ES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9C0379-5544-4B00-8995-20E455104B04}"/>
              </a:ext>
            </a:extLst>
          </p:cNvPr>
          <p:cNvSpPr/>
          <p:nvPr/>
        </p:nvSpPr>
        <p:spPr>
          <a:xfrm>
            <a:off x="3034102" y="259645"/>
            <a:ext cx="612379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i="0" dirty="0">
                <a:solidFill>
                  <a:schemeClr val="accent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Listen and choose.</a:t>
            </a:r>
            <a:r>
              <a:rPr lang="en-US" sz="6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000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1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D27ADC-DCB1-47F1-BD83-56C06753D728}"/>
              </a:ext>
            </a:extLst>
          </p:cNvPr>
          <p:cNvSpPr/>
          <p:nvPr/>
        </p:nvSpPr>
        <p:spPr>
          <a:xfrm>
            <a:off x="2650310" y="1336977"/>
            <a:ext cx="689137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go to the _____.</a:t>
            </a:r>
          </a:p>
          <a:p>
            <a:pPr algn="ctr"/>
            <a:r>
              <a:rPr lang="en-US" sz="4000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OK, let’s go.</a:t>
            </a:r>
          </a:p>
        </p:txBody>
      </p:sp>
      <p:pic>
        <p:nvPicPr>
          <p:cNvPr id="3" name="3art room">
            <a:hlinkClick r:id="" action="ppaction://media"/>
            <a:extLst>
              <a:ext uri="{FF2B5EF4-FFF2-40B4-BE49-F238E27FC236}">
                <a16:creationId xmlns:a16="http://schemas.microsoft.com/office/drawing/2014/main" id="{8DA982E4-5806-4CF1-AADF-DFF72937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63728" y="-1193358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41" y="2879416"/>
            <a:ext cx="3792541" cy="1806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82030" y="2879416"/>
            <a:ext cx="3792541" cy="1814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12391" y="2847139"/>
            <a:ext cx="3792541" cy="183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7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O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73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6" grpId="0" animBg="1"/>
      <p:bldP spid="6" grpId="1" animBg="1"/>
      <p:bldP spid="7" grpId="0" animBg="1"/>
      <p:bldP spid="7" grpId="1" animBg="1"/>
      <p:bldP spid="7" grpId="2" animBg="1"/>
      <p:bldP spid="8" grpId="0"/>
    </p:bld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2294</TotalTime>
  <Words>1045</Words>
  <Application>Microsoft Office PowerPoint</Application>
  <PresentationFormat>Widescreen</PresentationFormat>
  <Paragraphs>197</Paragraphs>
  <Slides>26</Slides>
  <Notes>23</Notes>
  <HiddenSlides>0</HiddenSlides>
  <MMClips>9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Calibri</vt:lpstr>
      <vt:lpstr>Castellar</vt:lpstr>
      <vt:lpstr>Comic Sans MS</vt:lpstr>
      <vt:lpstr>Cooper Black</vt:lpstr>
      <vt:lpstr>Forte</vt:lpstr>
      <vt:lpstr>Montserrat</vt:lpstr>
      <vt:lpstr>Sport Day</vt:lpstr>
      <vt:lpstr>Times New Roman</vt:lpstr>
      <vt:lpstr>Tw Cen MT</vt:lpstr>
      <vt:lpstr>Droplet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Khánh Ly</cp:lastModifiedBy>
  <cp:revision>232</cp:revision>
  <dcterms:created xsi:type="dcterms:W3CDTF">2021-12-14T02:43:34Z</dcterms:created>
  <dcterms:modified xsi:type="dcterms:W3CDTF">2024-11-24T02:56:22Z</dcterms:modified>
</cp:coreProperties>
</file>