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5.wav" ContentType="audio/wav"/>
  <Override PartName="/ppt/media/audio6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67" r:id="rId3"/>
    <p:sldMasterId id="2147483686" r:id="rId4"/>
    <p:sldMasterId id="2147483698" r:id="rId5"/>
  </p:sldMasterIdLst>
  <p:notesMasterIdLst>
    <p:notesMasterId r:id="rId47"/>
  </p:notesMasterIdLst>
  <p:sldIdLst>
    <p:sldId id="256" r:id="rId6"/>
    <p:sldId id="259" r:id="rId7"/>
    <p:sldId id="336" r:id="rId8"/>
    <p:sldId id="327" r:id="rId9"/>
    <p:sldId id="461" r:id="rId10"/>
    <p:sldId id="464" r:id="rId11"/>
    <p:sldId id="463" r:id="rId12"/>
    <p:sldId id="346" r:id="rId13"/>
    <p:sldId id="338" r:id="rId14"/>
    <p:sldId id="480" r:id="rId15"/>
    <p:sldId id="466" r:id="rId16"/>
    <p:sldId id="467" r:id="rId17"/>
    <p:sldId id="468" r:id="rId18"/>
    <p:sldId id="469" r:id="rId19"/>
    <p:sldId id="470" r:id="rId20"/>
    <p:sldId id="471" r:id="rId21"/>
    <p:sldId id="473" r:id="rId22"/>
    <p:sldId id="474" r:id="rId23"/>
    <p:sldId id="478" r:id="rId24"/>
    <p:sldId id="479" r:id="rId25"/>
    <p:sldId id="475" r:id="rId26"/>
    <p:sldId id="271" r:id="rId27"/>
    <p:sldId id="272" r:id="rId28"/>
    <p:sldId id="273" r:id="rId29"/>
    <p:sldId id="274" r:id="rId30"/>
    <p:sldId id="275" r:id="rId31"/>
    <p:sldId id="263" r:id="rId32"/>
    <p:sldId id="282" r:id="rId33"/>
    <p:sldId id="283" r:id="rId34"/>
    <p:sldId id="344" r:id="rId35"/>
    <p:sldId id="460" r:id="rId36"/>
    <p:sldId id="337" r:id="rId37"/>
    <p:sldId id="345" r:id="rId38"/>
    <p:sldId id="348" r:id="rId39"/>
    <p:sldId id="349" r:id="rId40"/>
    <p:sldId id="350" r:id="rId41"/>
    <p:sldId id="352" r:id="rId42"/>
    <p:sldId id="353" r:id="rId43"/>
    <p:sldId id="351" r:id="rId44"/>
    <p:sldId id="476" r:id="rId45"/>
    <p:sldId id="477" r:id="rId46"/>
  </p:sldIdLst>
  <p:sldSz cx="12192000" cy="6858000"/>
  <p:notesSz cx="6858000" cy="9144000"/>
  <p:embeddedFontLst>
    <p:embeddedFont>
      <p:font typeface="Arial Black" panose="020B0A04020102020204" pitchFamily="34" charset="0"/>
      <p:bold r:id="rId48"/>
    </p:embeddedFont>
    <p:embeddedFont>
      <p:font typeface="Berlin Sans FB Demi" panose="020E0802020502020306" pitchFamily="34" charset="0"/>
      <p:bold r:id="rId49"/>
    </p:embeddedFont>
    <p:embeddedFont>
      <p:font typeface="Britannic Bold" panose="020B0903060703020204" pitchFamily="3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Forte" panose="03060902040502070203" pitchFamily="66" charset="0"/>
      <p:regular r:id="rId65"/>
    </p:embeddedFont>
    <p:embeddedFont>
      <p:font typeface="Fredoka One" panose="020B0604020202020204" charset="0"/>
      <p:regular r:id="rId66"/>
    </p:embeddedFont>
    <p:embeddedFont>
      <p:font typeface="Hind" panose="02000000000000000000" pitchFamily="2" charset="0"/>
      <p:regular r:id="rId67"/>
      <p:bold r:id="rId68"/>
    </p:embeddedFont>
    <p:embeddedFont>
      <p:font typeface="PT Sans" panose="020B0503020203020204" pitchFamily="34" charset="0"/>
      <p:regular r:id="rId69"/>
      <p:bold r:id="rId70"/>
      <p:italic r:id="rId71"/>
      <p:boldItalic r:id="rId72"/>
    </p:embeddedFont>
    <p:embeddedFont>
      <p:font typeface="Quicksand" pitchFamily="2" charset="0"/>
      <p:regular r:id="rId73"/>
      <p:bold r:id="rId74"/>
    </p:embeddedFont>
    <p:embeddedFont>
      <p:font typeface="Quicksand Medium" pitchFamily="2" charset="0"/>
      <p:regular r:id="rId75"/>
    </p:embeddedFont>
    <p:embeddedFont>
      <p:font typeface="Sigmar One" panose="020B0604020202020204" charset="0"/>
      <p:regular r:id="rId76"/>
    </p:embeddedFont>
    <p:embeddedFont>
      <p:font typeface="Snap ITC" panose="04040A07060A02020202" pitchFamily="82" charset="0"/>
      <p:regular r:id="rId77"/>
    </p:embeddedFont>
    <p:embeddedFont>
      <p:font typeface="Tahoma" panose="020B0604030504040204" pitchFamily="34" charset="0"/>
      <p:regular r:id="rId78"/>
      <p:bold r:id="rId79"/>
    </p:embeddedFont>
    <p:embeddedFont>
      <p:font typeface="Tw Cen MT" panose="020B0602020104020603" pitchFamily="3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5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4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5" Type="http://schemas.openxmlformats.org/officeDocument/2006/relationships/slideMaster" Target="slideMasters/slideMaster5.xml"/><Relationship Id="rId95" Type="http://customschemas.google.com/relationships/presentationmetadata" Target="meta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font" Target="fonts/font33.fntdata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font" Target="fonts/font36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font" Target="fonts/font34.fntdata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9.fntdata"/><Relationship Id="rId61" Type="http://schemas.openxmlformats.org/officeDocument/2006/relationships/font" Target="fonts/font14.fntdata"/><Relationship Id="rId82" Type="http://schemas.openxmlformats.org/officeDocument/2006/relationships/font" Target="fonts/font3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53F4A-04FD-8749-962B-485A258919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7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GV </a:t>
            </a:r>
            <a:r>
              <a:rPr lang="en-GB" dirty="0" err="1"/>
              <a:t>mời</a:t>
            </a:r>
            <a:r>
              <a:rPr lang="en-GB" dirty="0"/>
              <a:t> 2 </a:t>
            </a:r>
            <a:r>
              <a:rPr lang="en-GB" dirty="0" err="1"/>
              <a:t>bạn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đội</a:t>
            </a:r>
            <a:r>
              <a:rPr lang="en-GB" dirty="0"/>
              <a:t> </a:t>
            </a:r>
            <a:r>
              <a:rPr lang="en-GB" dirty="0" err="1"/>
              <a:t>hội</a:t>
            </a:r>
            <a:r>
              <a:rPr lang="en-GB" dirty="0"/>
              <a:t> </a:t>
            </a:r>
            <a:r>
              <a:rPr lang="en-GB" dirty="0" err="1"/>
              <a:t>thoại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190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40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153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258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443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183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44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2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 dirty="0"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GV</a:t>
            </a:r>
            <a:r>
              <a:rPr lang="en-GB" baseline="0" dirty="0"/>
              <a:t> chia </a:t>
            </a:r>
            <a:r>
              <a:rPr lang="en-GB" baseline="0" dirty="0" err="1"/>
              <a:t>cả</a:t>
            </a:r>
            <a:r>
              <a:rPr lang="en-GB" baseline="0" dirty="0"/>
              <a:t> </a:t>
            </a:r>
            <a:r>
              <a:rPr lang="en-GB" baseline="0" dirty="0" err="1"/>
              <a:t>lớp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hai</a:t>
            </a:r>
            <a:r>
              <a:rPr lang="en-GB" baseline="0" dirty="0"/>
              <a:t> </a:t>
            </a:r>
            <a:r>
              <a:rPr lang="en-GB" baseline="0" dirty="0" err="1"/>
              <a:t>đội</a:t>
            </a:r>
            <a:r>
              <a:rPr lang="en-GB" baseline="0" dirty="0"/>
              <a:t>,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đội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một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(Nam </a:t>
            </a:r>
            <a:r>
              <a:rPr lang="en-GB" baseline="0" dirty="0" err="1"/>
              <a:t>hoặc</a:t>
            </a:r>
            <a:r>
              <a:rPr lang="en-GB" baseline="0" dirty="0"/>
              <a:t> Mary) </a:t>
            </a:r>
            <a:r>
              <a:rPr lang="en-GB" baseline="0" dirty="0" err="1"/>
              <a:t>làm</a:t>
            </a:r>
            <a:r>
              <a:rPr lang="en-GB" baseline="0" dirty="0"/>
              <a:t> </a:t>
            </a:r>
            <a:r>
              <a:rPr lang="en-GB" baseline="0" dirty="0" err="1"/>
              <a:t>đại</a:t>
            </a:r>
            <a:r>
              <a:rPr lang="en-GB" baseline="0" dirty="0"/>
              <a:t> </a:t>
            </a:r>
            <a:r>
              <a:rPr lang="en-GB" baseline="0" dirty="0" err="1"/>
              <a:t>diện</a:t>
            </a:r>
            <a:endParaRPr lang="en-GB" baseline="0" dirty="0"/>
          </a:p>
          <a:p>
            <a:r>
              <a:rPr lang="en-GB" dirty="0"/>
              <a:t>3.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chữ</a:t>
            </a:r>
            <a:r>
              <a:rPr lang="en-GB" dirty="0"/>
              <a:t> </a:t>
            </a:r>
            <a:r>
              <a:rPr lang="en-GB" dirty="0" err="1"/>
              <a:t>cái</a:t>
            </a:r>
            <a:r>
              <a:rPr lang="en-GB" dirty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/>
              <a:t>thích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.</a:t>
            </a:r>
          </a:p>
          <a:p>
            <a:r>
              <a:rPr lang="en-GB" dirty="0"/>
              <a:t>2. </a:t>
            </a:r>
            <a:r>
              <a:rPr lang="en-GB" dirty="0" err="1"/>
              <a:t>Nếu</a:t>
            </a:r>
            <a:r>
              <a:rPr lang="en-GB" baseline="0" dirty="0"/>
              <a:t> </a:t>
            </a:r>
            <a:r>
              <a:rPr lang="en-GB" dirty="0"/>
              <a:t>HS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GV </a:t>
            </a:r>
            <a:r>
              <a:rPr lang="en-GB" dirty="0" err="1"/>
              <a:t>cho</a:t>
            </a:r>
            <a:r>
              <a:rPr lang="en-GB" dirty="0"/>
              <a:t> HS quay </a:t>
            </a:r>
            <a:r>
              <a:rPr lang="en-GB" dirty="0" err="1"/>
              <a:t>về</a:t>
            </a:r>
            <a:r>
              <a:rPr lang="en-GB" dirty="0"/>
              <a:t> Menu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quân</a:t>
            </a:r>
            <a:r>
              <a:rPr lang="en-GB" dirty="0"/>
              <a:t> </a:t>
            </a:r>
            <a:r>
              <a:rPr lang="en-GB" dirty="0" err="1"/>
              <a:t>xúc</a:t>
            </a:r>
            <a:r>
              <a:rPr lang="en-GB" dirty="0"/>
              <a:t> </a:t>
            </a:r>
            <a:r>
              <a:rPr lang="en-GB" dirty="0" err="1"/>
              <a:t>xắc</a:t>
            </a:r>
            <a:r>
              <a:rPr lang="en-GB" dirty="0"/>
              <a:t> quay </a:t>
            </a:r>
            <a:r>
              <a:rPr lang="en-GB" dirty="0" err="1"/>
              <a:t>lấy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(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trò</a:t>
            </a:r>
            <a:r>
              <a:rPr lang="en-GB" dirty="0"/>
              <a:t> </a:t>
            </a:r>
            <a:r>
              <a:rPr lang="en-GB" dirty="0" err="1"/>
              <a:t>cá</a:t>
            </a:r>
            <a:r>
              <a:rPr lang="en-GB" dirty="0"/>
              <a:t> </a:t>
            </a:r>
            <a:r>
              <a:rPr lang="en-GB" dirty="0" err="1"/>
              <a:t>ngựa</a:t>
            </a:r>
            <a:r>
              <a:rPr lang="en-GB" dirty="0"/>
              <a:t>)</a:t>
            </a:r>
          </a:p>
          <a:p>
            <a:r>
              <a:rPr lang="en-GB" dirty="0"/>
              <a:t>3. </a:t>
            </a:r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nút</a:t>
            </a:r>
            <a:r>
              <a:rPr lang="en-GB" dirty="0"/>
              <a:t> </a:t>
            </a:r>
            <a:r>
              <a:rPr lang="en-GB" dirty="0" err="1"/>
              <a:t>màu</a:t>
            </a:r>
            <a:r>
              <a:rPr lang="en-GB" dirty="0"/>
              <a:t> </a:t>
            </a:r>
            <a:r>
              <a:rPr lang="en-GB" dirty="0" err="1"/>
              <a:t>tương</a:t>
            </a:r>
            <a:r>
              <a:rPr lang="en-GB" dirty="0"/>
              <a:t> </a:t>
            </a:r>
            <a:r>
              <a:rPr lang="en-GB" dirty="0" err="1"/>
              <a:t>ứng</a:t>
            </a:r>
            <a:r>
              <a:rPr lang="en-GB" dirty="0"/>
              <a:t> </a:t>
            </a:r>
            <a:r>
              <a:rPr lang="en-GB" dirty="0" err="1"/>
              <a:t>với</a:t>
            </a:r>
            <a:r>
              <a:rPr lang="en-GB" dirty="0"/>
              <a:t> </a:t>
            </a:r>
            <a:r>
              <a:rPr lang="en-GB" dirty="0" err="1"/>
              <a:t>nhân</a:t>
            </a:r>
            <a:r>
              <a:rPr lang="en-GB" dirty="0"/>
              <a:t> </a:t>
            </a:r>
            <a:r>
              <a:rPr lang="en-GB" dirty="0" err="1"/>
              <a:t>vật</a:t>
            </a:r>
            <a:r>
              <a:rPr lang="en-GB" dirty="0"/>
              <a:t> (</a:t>
            </a:r>
            <a:r>
              <a:rPr lang="en-GB" dirty="0" err="1"/>
              <a:t>tương</a:t>
            </a:r>
            <a:r>
              <a:rPr lang="en-GB" baseline="0" dirty="0"/>
              <a:t> </a:t>
            </a:r>
            <a:r>
              <a:rPr lang="en-GB" baseline="0" dirty="0" err="1"/>
              <a:t>ứng</a:t>
            </a:r>
            <a:r>
              <a:rPr lang="en-GB" baseline="0" dirty="0"/>
              <a:t> </a:t>
            </a:r>
            <a:r>
              <a:rPr lang="en-GB" baseline="0" dirty="0" err="1"/>
              <a:t>với</a:t>
            </a:r>
            <a:r>
              <a:rPr lang="en-GB" baseline="0" dirty="0"/>
              <a:t>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chấm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xúc</a:t>
            </a:r>
            <a:r>
              <a:rPr lang="en-GB" baseline="0" dirty="0"/>
              <a:t> </a:t>
            </a:r>
            <a:r>
              <a:rPr lang="en-GB" baseline="0" dirty="0" err="1"/>
              <a:t>xắc</a:t>
            </a:r>
            <a:r>
              <a:rPr lang="en-GB" baseline="0" dirty="0"/>
              <a:t>)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cho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.</a:t>
            </a:r>
            <a:endParaRPr lang="en-GB" dirty="0"/>
          </a:p>
          <a:p>
            <a:r>
              <a:rPr lang="en-GB" dirty="0"/>
              <a:t>4. </a:t>
            </a:r>
            <a:r>
              <a:rPr lang="en-GB" dirty="0" err="1"/>
              <a:t>Đội</a:t>
            </a:r>
            <a:r>
              <a:rPr lang="en-GB" baseline="0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đích</a:t>
            </a:r>
            <a:r>
              <a:rPr lang="en-GB" dirty="0"/>
              <a:t> </a:t>
            </a:r>
            <a:r>
              <a:rPr lang="en-GB" dirty="0" err="1"/>
              <a:t>trước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thắng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53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4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58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4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9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0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9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8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77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6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1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1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060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4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1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6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844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1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56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7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1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1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24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5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7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81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57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65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52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3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2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8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618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50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17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24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79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8" r:id="rId5"/>
    <p:sldLayoutId id="2147483659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6A2683-7DE8-4CB5-B66C-978526C8E5E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4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0" name="breeze.wav"/>
          </p:stSnd>
        </p:sndAc>
      </p:transition>
    </mc:Choice>
    <mc:Fallback xmlns="">
      <p:transition spd="med">
        <p:fade/>
        <p:sndAc>
          <p:stSnd>
            <p:snd r:embed="rId22" name="breeze.wav"/>
          </p:stSnd>
        </p:sndAc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68AA-154B-8C42-A296-9C026579B15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A50E1-56F6-402C-96EA-2465D989D12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11575-46F7-4E5F-8444-50DBEC35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2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6.jpeg"/><Relationship Id="rId4" Type="http://schemas.openxmlformats.org/officeDocument/2006/relationships/image" Target="../media/image4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slide" Target="slide7.xml"/><Relationship Id="rId10" Type="http://schemas.openxmlformats.org/officeDocument/2006/relationships/image" Target="../media/image14.png"/><Relationship Id="rId4" Type="http://schemas.openxmlformats.org/officeDocument/2006/relationships/slide" Target="slide9.xml"/><Relationship Id="rId9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2.xml"/><Relationship Id="rId5" Type="http://schemas.microsoft.com/office/2007/relationships/hdphoto" Target="../media/hdphoto2.wdp"/><Relationship Id="rId4" Type="http://schemas.openxmlformats.org/officeDocument/2006/relationships/image" Target="../media/image57.png"/><Relationship Id="rId9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microsoft.com/office/2007/relationships/hdphoto" Target="../media/hdphoto7.wdp"/><Relationship Id="rId26" Type="http://schemas.openxmlformats.org/officeDocument/2006/relationships/image" Target="../media/image70.png"/><Relationship Id="rId39" Type="http://schemas.openxmlformats.org/officeDocument/2006/relationships/audio" Target="../media/audio1.wav"/><Relationship Id="rId21" Type="http://schemas.openxmlformats.org/officeDocument/2006/relationships/image" Target="../media/image67.png"/><Relationship Id="rId34" Type="http://schemas.openxmlformats.org/officeDocument/2006/relationships/slide" Target="slide38.xml"/><Relationship Id="rId7" Type="http://schemas.openxmlformats.org/officeDocument/2006/relationships/image" Target="../media/image59.jpg"/><Relationship Id="rId12" Type="http://schemas.microsoft.com/office/2007/relationships/hdphoto" Target="../media/hdphoto4.wdp"/><Relationship Id="rId17" Type="http://schemas.openxmlformats.org/officeDocument/2006/relationships/image" Target="../media/image65.png"/><Relationship Id="rId25" Type="http://schemas.openxmlformats.org/officeDocument/2006/relationships/image" Target="../media/image69.tiff"/><Relationship Id="rId33" Type="http://schemas.openxmlformats.org/officeDocument/2006/relationships/slide" Target="slide37.xml"/><Relationship Id="rId38" Type="http://schemas.microsoft.com/office/2007/relationships/hdphoto" Target="../media/hdphoto11.wdp"/><Relationship Id="rId2" Type="http://schemas.openxmlformats.org/officeDocument/2006/relationships/audio" Target="../media/media2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slide" Target="slide33.xml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2.png"/><Relationship Id="rId24" Type="http://schemas.microsoft.com/office/2007/relationships/hdphoto" Target="../media/hdphoto10.wdp"/><Relationship Id="rId32" Type="http://schemas.openxmlformats.org/officeDocument/2006/relationships/slide" Target="slide35.xml"/><Relationship Id="rId37" Type="http://schemas.openxmlformats.org/officeDocument/2006/relationships/image" Target="../media/image72.png"/><Relationship Id="rId5" Type="http://schemas.openxmlformats.org/officeDocument/2006/relationships/audio" Target="../media/audio1.wav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28" Type="http://schemas.openxmlformats.org/officeDocument/2006/relationships/slide" Target="slide32.xml"/><Relationship Id="rId36" Type="http://schemas.openxmlformats.org/officeDocument/2006/relationships/slide" Target="slide40.xml"/><Relationship Id="rId10" Type="http://schemas.microsoft.com/office/2007/relationships/hdphoto" Target="../media/hdphoto3.wdp"/><Relationship Id="rId19" Type="http://schemas.openxmlformats.org/officeDocument/2006/relationships/image" Target="../media/image66.png"/><Relationship Id="rId31" Type="http://schemas.openxmlformats.org/officeDocument/2006/relationships/slide" Target="slide34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1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71.tiff"/><Relationship Id="rId30" Type="http://schemas.openxmlformats.org/officeDocument/2006/relationships/slide" Target="slide36.xml"/><Relationship Id="rId35" Type="http://schemas.openxmlformats.org/officeDocument/2006/relationships/slide" Target="slide39.xml"/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11" Type="http://schemas.openxmlformats.org/officeDocument/2006/relationships/image" Target="../media/image75.png"/><Relationship Id="rId5" Type="http://schemas.openxmlformats.org/officeDocument/2006/relationships/audio" Target="../media/audio6.wav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5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11" Type="http://schemas.openxmlformats.org/officeDocument/2006/relationships/image" Target="../media/image77.png"/><Relationship Id="rId5" Type="http://schemas.openxmlformats.org/officeDocument/2006/relationships/audio" Target="../media/audio6.wav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11" Type="http://schemas.openxmlformats.org/officeDocument/2006/relationships/image" Target="../media/image78.png"/><Relationship Id="rId5" Type="http://schemas.openxmlformats.org/officeDocument/2006/relationships/audio" Target="../media/audio6.wav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Relationship Id="rId1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11" Type="http://schemas.openxmlformats.org/officeDocument/2006/relationships/image" Target="../media/image78.png"/><Relationship Id="rId5" Type="http://schemas.openxmlformats.org/officeDocument/2006/relationships/audio" Target="../media/audio6.wav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Relationship Id="rId1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11" Type="http://schemas.openxmlformats.org/officeDocument/2006/relationships/image" Target="../media/image79.png"/><Relationship Id="rId5" Type="http://schemas.openxmlformats.org/officeDocument/2006/relationships/audio" Target="../media/audio6.wav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Relationship Id="rId1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11" Type="http://schemas.openxmlformats.org/officeDocument/2006/relationships/image" Target="../media/image79.png"/><Relationship Id="rId5" Type="http://schemas.openxmlformats.org/officeDocument/2006/relationships/audio" Target="../media/audio6.wav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gif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11" Type="http://schemas.openxmlformats.org/officeDocument/2006/relationships/image" Target="../media/image82.png"/><Relationship Id="rId5" Type="http://schemas.openxmlformats.org/officeDocument/2006/relationships/audio" Target="../media/audio6.wav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Relationship Id="rId1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11" Type="http://schemas.openxmlformats.org/officeDocument/2006/relationships/image" Target="../media/image81.png"/><Relationship Id="rId5" Type="http://schemas.openxmlformats.org/officeDocument/2006/relationships/audio" Target="../media/audio6.wav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gif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gif"/><Relationship Id="rId5" Type="http://schemas.openxmlformats.org/officeDocument/2006/relationships/image" Target="../media/image86.gif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gif"/><Relationship Id="rId5" Type="http://schemas.openxmlformats.org/officeDocument/2006/relationships/slide" Target="slide3.xml"/><Relationship Id="rId4" Type="http://schemas.openxmlformats.org/officeDocument/2006/relationships/image" Target="../media/image25.jpg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7700" y="1035051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Unit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44498" y="4357752"/>
            <a:ext cx="280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Lesson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5945" y="2573897"/>
            <a:ext cx="7879110" cy="1454375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My hobbies</a:t>
            </a:r>
          </a:p>
        </p:txBody>
      </p:sp>
      <p:sp>
        <p:nvSpPr>
          <p:cNvPr id="7" name="MsPham11">
            <a:extLst>
              <a:ext uri="{FF2B5EF4-FFF2-40B4-BE49-F238E27FC236}">
                <a16:creationId xmlns:a16="http://schemas.microsoft.com/office/drawing/2014/main" id="{A79AFE7E-0C09-46A8-B79B-59C1A62C75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09344" y="5850649"/>
            <a:ext cx="7879110" cy="38779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3175" cap="sq" cmpd="sng" algn="ctr">
            <a:noFill/>
            <a:prstDash val="solid"/>
            <a:beve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Teacher: Hoang </a:t>
            </a:r>
            <a:r>
              <a:rPr kumimoji="0" lang="en-US" altLang="zh-CN" sz="28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Thi</a:t>
            </a:r>
            <a:r>
              <a:rPr kumimoji="0" lang="en-US" altLang="zh-CN" sz="28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Khanh</a:t>
            </a:r>
            <a:r>
              <a:rPr kumimoji="0" lang="en-US" altLang="zh-CN" sz="28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 Ly </a:t>
            </a:r>
            <a:endParaRPr kumimoji="0" lang="zh-CN" altLang="en-US" sz="280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orte" panose="03060902040502070203" pitchFamily="66" charset="0"/>
              <a:ea typeface="印品黑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F79E97-3C17-43AB-91F0-696A98CC6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01" y="4410701"/>
            <a:ext cx="2564437" cy="2429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8BFB71-84D9-4865-98D7-7AF7D766B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6460" y="4403737"/>
            <a:ext cx="2007115" cy="2154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D8435-2F6D-4D4F-9C6E-AA964307C4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4" t="8355" r="5484" b="9639"/>
          <a:stretch/>
        </p:blipFill>
        <p:spPr>
          <a:xfrm>
            <a:off x="2507257" y="486467"/>
            <a:ext cx="2105607" cy="1893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F0BE8-7BE7-48D3-BF5D-11DB1E82C6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4" t="8355" r="5484" b="9639"/>
          <a:stretch/>
        </p:blipFill>
        <p:spPr>
          <a:xfrm flipH="1">
            <a:off x="9614757" y="578501"/>
            <a:ext cx="2012386" cy="18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391" y="1650664"/>
            <a:ext cx="937866" cy="80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7700" y="1035051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Unit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44498" y="3803401"/>
            <a:ext cx="280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Lesson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5945" y="2328763"/>
            <a:ext cx="7879110" cy="1454375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My hobbies</a:t>
            </a:r>
          </a:p>
        </p:txBody>
      </p:sp>
      <p:sp>
        <p:nvSpPr>
          <p:cNvPr id="7" name="MsPham11">
            <a:extLst>
              <a:ext uri="{FF2B5EF4-FFF2-40B4-BE49-F238E27FC236}">
                <a16:creationId xmlns:a16="http://schemas.microsoft.com/office/drawing/2014/main" id="{A79AFE7E-0C09-46A8-B79B-59C1A62C75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09344" y="5850649"/>
            <a:ext cx="7879110" cy="38779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3175" cap="sq" cmpd="sng" algn="ctr">
            <a:noFill/>
            <a:prstDash val="solid"/>
            <a:beve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Teacher: Hoang </a:t>
            </a:r>
            <a:r>
              <a:rPr kumimoji="0" lang="en-US" altLang="zh-CN" sz="28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Thi</a:t>
            </a:r>
            <a:r>
              <a:rPr kumimoji="0" lang="en-US" altLang="zh-CN" sz="28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Khanh</a:t>
            </a:r>
            <a:r>
              <a:rPr kumimoji="0" lang="en-US" altLang="zh-CN" sz="28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印品黑体" panose="00000500000000000000" pitchFamily="2" charset="-122"/>
                <a:cs typeface="+mn-cs"/>
                <a:sym typeface="Arial" panose="020B0604020202020204" pitchFamily="34" charset="0"/>
              </a:rPr>
              <a:t> Ly </a:t>
            </a:r>
            <a:endParaRPr kumimoji="0" lang="zh-CN" altLang="en-US" sz="280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orte" panose="03060902040502070203" pitchFamily="66" charset="0"/>
              <a:ea typeface="印品黑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F79E97-3C17-43AB-91F0-696A98CC6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588" y="4103877"/>
            <a:ext cx="2907130" cy="2754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8BFB71-84D9-4865-98D7-7AF7D766B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4546" y="3929548"/>
            <a:ext cx="2352711" cy="2525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D8435-2F6D-4D4F-9C6E-AA964307C4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4" t="8355" r="5484" b="9639"/>
          <a:stretch/>
        </p:blipFill>
        <p:spPr>
          <a:xfrm>
            <a:off x="2507257" y="486467"/>
            <a:ext cx="2105607" cy="1893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F0BE8-7BE7-48D3-BF5D-11DB1E82C6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4" t="8355" r="5484" b="9639"/>
          <a:stretch/>
        </p:blipFill>
        <p:spPr>
          <a:xfrm flipH="1">
            <a:off x="9845055" y="1176394"/>
            <a:ext cx="2012386" cy="18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5;p4">
            <a:extLst>
              <a:ext uri="{FF2B5EF4-FFF2-40B4-BE49-F238E27FC236}">
                <a16:creationId xmlns:a16="http://schemas.microsoft.com/office/drawing/2014/main" id="{8DB51A74-8A25-432D-8169-E6E765983619}"/>
              </a:ext>
            </a:extLst>
          </p:cNvPr>
          <p:cNvSpPr/>
          <p:nvPr/>
        </p:nvSpPr>
        <p:spPr>
          <a:xfrm>
            <a:off x="1318591" y="3075077"/>
            <a:ext cx="955481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igmar One"/>
              </a:rPr>
              <a:t>VOCABULARY</a:t>
            </a:r>
            <a:endParaRPr kumimoji="0" sz="1600" b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Snap ITC" panose="04040A07060A02020202" pitchFamily="8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81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3.7037E-6 L 4.166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Hand drawn people hobbies set">
            <a:extLst>
              <a:ext uri="{FF2B5EF4-FFF2-40B4-BE49-F238E27FC236}">
                <a16:creationId xmlns:a16="http://schemas.microsoft.com/office/drawing/2014/main" id="{8159A5E8-46EF-41DF-820D-E1A0BA91D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1" r="-561" b="13213"/>
          <a:stretch/>
        </p:blipFill>
        <p:spPr bwMode="auto">
          <a:xfrm>
            <a:off x="2847546" y="1571946"/>
            <a:ext cx="6685647" cy="30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29113A-E780-49DB-B871-9EFB1E72C455}"/>
              </a:ext>
            </a:extLst>
          </p:cNvPr>
          <p:cNvGrpSpPr/>
          <p:nvPr/>
        </p:nvGrpSpPr>
        <p:grpSpPr>
          <a:xfrm>
            <a:off x="2537636" y="4263775"/>
            <a:ext cx="7531497" cy="1571230"/>
            <a:chOff x="2537636" y="4263775"/>
            <a:chExt cx="7531497" cy="1571230"/>
          </a:xfrm>
        </p:grpSpPr>
        <p:sp>
          <p:nvSpPr>
            <p:cNvPr id="4" name="Google Shape;452;p13">
              <a:extLst>
                <a:ext uri="{FF2B5EF4-FFF2-40B4-BE49-F238E27FC236}">
                  <a16:creationId xmlns:a16="http://schemas.microsoft.com/office/drawing/2014/main" id="{9A300FE9-A503-4891-A044-677A6C6DA0DD}"/>
                </a:ext>
              </a:extLst>
            </p:cNvPr>
            <p:cNvSpPr txBox="1"/>
            <p:nvPr/>
          </p:nvSpPr>
          <p:spPr>
            <a:xfrm>
              <a:off x="2537636" y="4263775"/>
              <a:ext cx="7531497" cy="1202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</a:pPr>
              <a:r>
                <a:rPr lang="en-US" sz="5400" dirty="0">
                  <a:solidFill>
                    <a:srgbClr val="FF0000"/>
                  </a:solidFill>
                  <a:latin typeface="Comic Sans MS" panose="030F0702030302020204" pitchFamily="66" charset="0"/>
                  <a:ea typeface="Bilbo"/>
                  <a:cs typeface="Bilbo"/>
                  <a:sym typeface="Schoolbell"/>
                </a:rPr>
                <a:t>Hobby (n)</a:t>
              </a:r>
              <a:endParaRPr sz="4400" b="1" i="0" u="none" strike="noStrike" cap="none" dirty="0">
                <a:solidFill>
                  <a:schemeClr val="accent3"/>
                </a:solidFill>
                <a:latin typeface="Comic Sans MS" panose="030F0702030302020204" pitchFamily="66" charset="0"/>
                <a:ea typeface="Bilbo"/>
                <a:cs typeface="Bilbo"/>
                <a:sym typeface="Bilbo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11243-F428-443E-98C5-96B0EA234F4C}"/>
                </a:ext>
              </a:extLst>
            </p:cNvPr>
            <p:cNvSpPr txBox="1"/>
            <p:nvPr/>
          </p:nvSpPr>
          <p:spPr>
            <a:xfrm>
              <a:off x="5354309" y="5188674"/>
              <a:ext cx="18170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/>
                <a:t>/ˈ</a:t>
              </a:r>
              <a:r>
                <a:rPr lang="en-US" sz="3600" dirty="0" err="1"/>
                <a:t>hɒb.i</a:t>
              </a:r>
              <a:r>
                <a:rPr lang="en-US" sz="3600" dirty="0"/>
                <a:t>/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2E0B75-CD24-4479-8C07-87870C8FD517}"/>
              </a:ext>
            </a:extLst>
          </p:cNvPr>
          <p:cNvSpPr txBox="1"/>
          <p:nvPr/>
        </p:nvSpPr>
        <p:spPr>
          <a:xfrm>
            <a:off x="4665204" y="5835005"/>
            <a:ext cx="31952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Quicksand Medium" pitchFamily="2" charset="0"/>
              </a:rPr>
              <a:t>Sở</a:t>
            </a:r>
            <a:r>
              <a:rPr lang="en-US" sz="4000" b="1" dirty="0">
                <a:solidFill>
                  <a:srgbClr val="002060"/>
                </a:solidFill>
                <a:latin typeface="Quicksand Medium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Quicksand Medium" pitchFamily="2" charset="0"/>
              </a:rPr>
              <a:t>thích</a:t>
            </a:r>
            <a:endParaRPr lang="en-US" sz="4000" b="1" dirty="0">
              <a:solidFill>
                <a:srgbClr val="002060"/>
              </a:solidFill>
              <a:latin typeface="Quicksan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79BF29-F197-4B97-97A7-5F81473F98FB}"/>
              </a:ext>
            </a:extLst>
          </p:cNvPr>
          <p:cNvGrpSpPr/>
          <p:nvPr/>
        </p:nvGrpSpPr>
        <p:grpSpPr>
          <a:xfrm>
            <a:off x="2537636" y="4263775"/>
            <a:ext cx="7531497" cy="1571230"/>
            <a:chOff x="2537636" y="4263775"/>
            <a:chExt cx="7531497" cy="1571230"/>
          </a:xfrm>
        </p:grpSpPr>
        <p:sp>
          <p:nvSpPr>
            <p:cNvPr id="4" name="Google Shape;452;p13">
              <a:extLst>
                <a:ext uri="{FF2B5EF4-FFF2-40B4-BE49-F238E27FC236}">
                  <a16:creationId xmlns:a16="http://schemas.microsoft.com/office/drawing/2014/main" id="{9A300FE9-A503-4891-A044-677A6C6DA0DD}"/>
                </a:ext>
              </a:extLst>
            </p:cNvPr>
            <p:cNvSpPr txBox="1"/>
            <p:nvPr/>
          </p:nvSpPr>
          <p:spPr>
            <a:xfrm>
              <a:off x="2537636" y="4263775"/>
              <a:ext cx="7531497" cy="1202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</a:pPr>
              <a:r>
                <a:rPr lang="en-US" sz="5400" dirty="0">
                  <a:solidFill>
                    <a:srgbClr val="FF0000"/>
                  </a:solidFill>
                  <a:latin typeface="Comic Sans MS" panose="030F0702030302020204" pitchFamily="66" charset="0"/>
                  <a:ea typeface="Bilbo"/>
                  <a:cs typeface="Bilbo"/>
                  <a:sym typeface="Schoolbell"/>
                </a:rPr>
                <a:t>singing (n)</a:t>
              </a:r>
              <a:endParaRPr sz="4400" b="1" i="0" u="none" strike="noStrike" cap="none" dirty="0">
                <a:solidFill>
                  <a:schemeClr val="accent3"/>
                </a:solidFill>
                <a:latin typeface="Comic Sans MS" panose="030F0702030302020204" pitchFamily="66" charset="0"/>
                <a:ea typeface="Bilbo"/>
                <a:cs typeface="Bilbo"/>
                <a:sym typeface="Bilbo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11243-F428-443E-98C5-96B0EA234F4C}"/>
                </a:ext>
              </a:extLst>
            </p:cNvPr>
            <p:cNvSpPr txBox="1"/>
            <p:nvPr/>
          </p:nvSpPr>
          <p:spPr>
            <a:xfrm>
              <a:off x="4665204" y="5188674"/>
              <a:ext cx="31952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/ˈ</a:t>
              </a:r>
              <a:r>
                <a:rPr lang="en-US" sz="3600" dirty="0" err="1"/>
                <a:t>sɪŋ.ɪŋ</a:t>
              </a:r>
              <a:r>
                <a:rPr lang="en-US" sz="3600" dirty="0"/>
                <a:t>/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2E0B75-CD24-4479-8C07-87870C8FD517}"/>
              </a:ext>
            </a:extLst>
          </p:cNvPr>
          <p:cNvSpPr txBox="1"/>
          <p:nvPr/>
        </p:nvSpPr>
        <p:spPr>
          <a:xfrm>
            <a:off x="4665204" y="5835005"/>
            <a:ext cx="31952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Quicksand Medium" pitchFamily="2" charset="0"/>
              </a:rPr>
              <a:t>hát</a:t>
            </a:r>
            <a:endParaRPr lang="en-US" sz="4000" b="1" dirty="0">
              <a:solidFill>
                <a:srgbClr val="002060"/>
              </a:solidFill>
              <a:latin typeface="Quicksand Medium" pitchFamily="2" charset="0"/>
            </a:endParaRPr>
          </a:p>
        </p:txBody>
      </p:sp>
      <p:pic>
        <p:nvPicPr>
          <p:cNvPr id="3074" name="Picture 2" descr="Can or Can't U2 L24 | Baamboozle - Baamboozle | The Most Fun Classroom  Games!">
            <a:extLst>
              <a:ext uri="{FF2B5EF4-FFF2-40B4-BE49-F238E27FC236}">
                <a16:creationId xmlns:a16="http://schemas.microsoft.com/office/drawing/2014/main" id="{5889566B-DE2B-4C6C-AE9D-5E6309A1F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55" y="852298"/>
            <a:ext cx="3423863" cy="34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adio Musica Sticker by Terracuna">
            <a:extLst>
              <a:ext uri="{FF2B5EF4-FFF2-40B4-BE49-F238E27FC236}">
                <a16:creationId xmlns:a16="http://schemas.microsoft.com/office/drawing/2014/main" id="{0F5AFDAA-881B-4E28-80B4-178E5893C4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12" y="1557469"/>
            <a:ext cx="2580526" cy="201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7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CD3851-A141-42DF-87E9-0B9BCB01B581}"/>
              </a:ext>
            </a:extLst>
          </p:cNvPr>
          <p:cNvGrpSpPr/>
          <p:nvPr/>
        </p:nvGrpSpPr>
        <p:grpSpPr>
          <a:xfrm>
            <a:off x="2537636" y="4263775"/>
            <a:ext cx="7531497" cy="1571230"/>
            <a:chOff x="2537636" y="4263775"/>
            <a:chExt cx="7531497" cy="1571230"/>
          </a:xfrm>
        </p:grpSpPr>
        <p:sp>
          <p:nvSpPr>
            <p:cNvPr id="4" name="Google Shape;452;p13">
              <a:extLst>
                <a:ext uri="{FF2B5EF4-FFF2-40B4-BE49-F238E27FC236}">
                  <a16:creationId xmlns:a16="http://schemas.microsoft.com/office/drawing/2014/main" id="{9A300FE9-A503-4891-A044-677A6C6DA0DD}"/>
                </a:ext>
              </a:extLst>
            </p:cNvPr>
            <p:cNvSpPr txBox="1"/>
            <p:nvPr/>
          </p:nvSpPr>
          <p:spPr>
            <a:xfrm>
              <a:off x="2537636" y="4263775"/>
              <a:ext cx="7531497" cy="1202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</a:pPr>
              <a:r>
                <a:rPr lang="en-US" sz="5400" dirty="0">
                  <a:solidFill>
                    <a:srgbClr val="FF0000"/>
                  </a:solidFill>
                  <a:latin typeface="Comic Sans MS" panose="030F0702030302020204" pitchFamily="66" charset="0"/>
                  <a:ea typeface="Bilbo"/>
                  <a:cs typeface="Bilbo"/>
                  <a:sym typeface="Schoolbell"/>
                </a:rPr>
                <a:t>dancing (n)</a:t>
              </a:r>
              <a:endParaRPr sz="4400" b="1" i="0" u="none" strike="noStrike" cap="none" dirty="0">
                <a:solidFill>
                  <a:schemeClr val="accent3"/>
                </a:solidFill>
                <a:latin typeface="Comic Sans MS" panose="030F0702030302020204" pitchFamily="66" charset="0"/>
                <a:ea typeface="Bilbo"/>
                <a:cs typeface="Bilbo"/>
                <a:sym typeface="Bilbo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11243-F428-443E-98C5-96B0EA234F4C}"/>
                </a:ext>
              </a:extLst>
            </p:cNvPr>
            <p:cNvSpPr txBox="1"/>
            <p:nvPr/>
          </p:nvSpPr>
          <p:spPr>
            <a:xfrm>
              <a:off x="4665204" y="5188674"/>
              <a:ext cx="31952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/ˈ</a:t>
              </a:r>
              <a:r>
                <a:rPr lang="en-US" sz="3600" dirty="0" err="1"/>
                <a:t>dɑːn.sɪŋ</a:t>
              </a:r>
              <a:r>
                <a:rPr lang="en-US" sz="3600" dirty="0"/>
                <a:t>/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2E0B75-CD24-4479-8C07-87870C8FD517}"/>
              </a:ext>
            </a:extLst>
          </p:cNvPr>
          <p:cNvSpPr txBox="1"/>
          <p:nvPr/>
        </p:nvSpPr>
        <p:spPr>
          <a:xfrm>
            <a:off x="4665204" y="5835005"/>
            <a:ext cx="31952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Quicksand Medium" pitchFamily="2" charset="0"/>
              </a:rPr>
              <a:t>nhảy</a:t>
            </a:r>
            <a:endParaRPr lang="en-US" sz="4000" b="1" dirty="0">
              <a:solidFill>
                <a:srgbClr val="002060"/>
              </a:solidFill>
              <a:latin typeface="Quicksand Medium" pitchFamily="2" charset="0"/>
            </a:endParaRPr>
          </a:p>
        </p:txBody>
      </p:sp>
      <p:sp>
        <p:nvSpPr>
          <p:cNvPr id="2" name="AutoShape 2" descr="Dance GIFs - Get the best gif on GIFER">
            <a:extLst>
              <a:ext uri="{FF2B5EF4-FFF2-40B4-BE49-F238E27FC236}">
                <a16:creationId xmlns:a16="http://schemas.microsoft.com/office/drawing/2014/main" id="{3826E6E8-18B0-43EE-A694-AF957E8F05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36A2F8-FDF1-45F0-84B6-CD1263B5E08A}"/>
              </a:ext>
            </a:extLst>
          </p:cNvPr>
          <p:cNvGrpSpPr/>
          <p:nvPr/>
        </p:nvGrpSpPr>
        <p:grpSpPr>
          <a:xfrm>
            <a:off x="2773941" y="306090"/>
            <a:ext cx="7932159" cy="4844468"/>
            <a:chOff x="2773941" y="306090"/>
            <a:chExt cx="7932159" cy="4844468"/>
          </a:xfrm>
        </p:grpSpPr>
        <p:pic>
          <p:nvPicPr>
            <p:cNvPr id="4106" name="Picture 10" descr="Charlie Brown Dance Gif">
              <a:extLst>
                <a:ext uri="{FF2B5EF4-FFF2-40B4-BE49-F238E27FC236}">
                  <a16:creationId xmlns:a16="http://schemas.microsoft.com/office/drawing/2014/main" id="{4328E3E2-D665-4E24-ACD6-C3CB1BEF18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644" y="730974"/>
              <a:ext cx="4296456" cy="4189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Charlie Brown Dance Gif">
              <a:extLst>
                <a:ext uri="{FF2B5EF4-FFF2-40B4-BE49-F238E27FC236}">
                  <a16:creationId xmlns:a16="http://schemas.microsoft.com/office/drawing/2014/main" id="{9ED71B3C-9027-4F78-AEB1-6D3C00BF2F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941" y="306090"/>
              <a:ext cx="4762500" cy="484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956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ABAEE9-5259-474E-92B4-5A908E0194B5}"/>
              </a:ext>
            </a:extLst>
          </p:cNvPr>
          <p:cNvGrpSpPr/>
          <p:nvPr/>
        </p:nvGrpSpPr>
        <p:grpSpPr>
          <a:xfrm>
            <a:off x="2537636" y="4263775"/>
            <a:ext cx="7531497" cy="1571230"/>
            <a:chOff x="2537636" y="4263775"/>
            <a:chExt cx="7531497" cy="1571230"/>
          </a:xfrm>
        </p:grpSpPr>
        <p:sp>
          <p:nvSpPr>
            <p:cNvPr id="4" name="Google Shape;452;p13">
              <a:extLst>
                <a:ext uri="{FF2B5EF4-FFF2-40B4-BE49-F238E27FC236}">
                  <a16:creationId xmlns:a16="http://schemas.microsoft.com/office/drawing/2014/main" id="{9A300FE9-A503-4891-A044-677A6C6DA0DD}"/>
                </a:ext>
              </a:extLst>
            </p:cNvPr>
            <p:cNvSpPr txBox="1"/>
            <p:nvPr/>
          </p:nvSpPr>
          <p:spPr>
            <a:xfrm>
              <a:off x="2537636" y="4263775"/>
              <a:ext cx="7531497" cy="1202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</a:pPr>
              <a:r>
                <a:rPr lang="en-US" sz="5400" dirty="0">
                  <a:solidFill>
                    <a:srgbClr val="FF0000"/>
                  </a:solidFill>
                  <a:latin typeface="Comic Sans MS" panose="030F0702030302020204" pitchFamily="66" charset="0"/>
                  <a:ea typeface="Bilbo"/>
                  <a:cs typeface="Bilbo"/>
                  <a:sym typeface="Schoolbell"/>
                </a:rPr>
                <a:t>drawing (n)</a:t>
              </a:r>
              <a:endParaRPr sz="4400" b="1" i="0" u="none" strike="noStrike" cap="none" dirty="0">
                <a:solidFill>
                  <a:schemeClr val="accent3"/>
                </a:solidFill>
                <a:latin typeface="Comic Sans MS" panose="030F0702030302020204" pitchFamily="66" charset="0"/>
                <a:ea typeface="Bilbo"/>
                <a:cs typeface="Bilbo"/>
                <a:sym typeface="Bilbo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11243-F428-443E-98C5-96B0EA234F4C}"/>
                </a:ext>
              </a:extLst>
            </p:cNvPr>
            <p:cNvSpPr txBox="1"/>
            <p:nvPr/>
          </p:nvSpPr>
          <p:spPr>
            <a:xfrm>
              <a:off x="4665204" y="5188674"/>
              <a:ext cx="31952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 /ˈ</a:t>
              </a:r>
              <a:r>
                <a:rPr lang="en-US" sz="3600" dirty="0" err="1"/>
                <a:t>drɔ</a:t>
              </a:r>
              <a:r>
                <a:rPr lang="en-US" sz="3600" dirty="0"/>
                <a:t>ː.</a:t>
              </a:r>
              <a:r>
                <a:rPr lang="en-US" sz="3600" dirty="0" err="1"/>
                <a:t>ɪŋ</a:t>
              </a:r>
              <a:r>
                <a:rPr lang="en-US" sz="3600" dirty="0"/>
                <a:t>/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2E0B75-CD24-4479-8C07-87870C8FD517}"/>
              </a:ext>
            </a:extLst>
          </p:cNvPr>
          <p:cNvSpPr txBox="1"/>
          <p:nvPr/>
        </p:nvSpPr>
        <p:spPr>
          <a:xfrm>
            <a:off x="4665204" y="5835005"/>
            <a:ext cx="31952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Quicksand Medium" pitchFamily="2" charset="0"/>
              </a:rPr>
              <a:t>vẽ</a:t>
            </a:r>
            <a:endParaRPr lang="en-US" sz="4000" b="1" dirty="0">
              <a:solidFill>
                <a:srgbClr val="002060"/>
              </a:solidFill>
              <a:latin typeface="Quicksand Medium" pitchFamily="2" charset="0"/>
            </a:endParaRPr>
          </a:p>
        </p:txBody>
      </p:sp>
      <p:sp>
        <p:nvSpPr>
          <p:cNvPr id="2" name="AutoShape 2" descr="Dance GIFs - Get the best gif on GIFER">
            <a:extLst>
              <a:ext uri="{FF2B5EF4-FFF2-40B4-BE49-F238E27FC236}">
                <a16:creationId xmlns:a16="http://schemas.microsoft.com/office/drawing/2014/main" id="{3826E6E8-18B0-43EE-A694-AF957E8F05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大姚Dayao GIFs on GIPHY - Be Animated">
            <a:extLst>
              <a:ext uri="{FF2B5EF4-FFF2-40B4-BE49-F238E27FC236}">
                <a16:creationId xmlns:a16="http://schemas.microsoft.com/office/drawing/2014/main" id="{74E76469-6F90-4DEA-9A7C-C533424089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56" y="867372"/>
            <a:ext cx="2986087" cy="361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36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582B58-0505-4725-92D0-79AB551E081A}"/>
              </a:ext>
            </a:extLst>
          </p:cNvPr>
          <p:cNvGrpSpPr/>
          <p:nvPr/>
        </p:nvGrpSpPr>
        <p:grpSpPr>
          <a:xfrm>
            <a:off x="2537636" y="4263775"/>
            <a:ext cx="7531497" cy="1571230"/>
            <a:chOff x="2537636" y="4263775"/>
            <a:chExt cx="7531497" cy="1571230"/>
          </a:xfrm>
        </p:grpSpPr>
        <p:sp>
          <p:nvSpPr>
            <p:cNvPr id="4" name="Google Shape;452;p13">
              <a:extLst>
                <a:ext uri="{FF2B5EF4-FFF2-40B4-BE49-F238E27FC236}">
                  <a16:creationId xmlns:a16="http://schemas.microsoft.com/office/drawing/2014/main" id="{9A300FE9-A503-4891-A044-677A6C6DA0DD}"/>
                </a:ext>
              </a:extLst>
            </p:cNvPr>
            <p:cNvSpPr txBox="1"/>
            <p:nvPr/>
          </p:nvSpPr>
          <p:spPr>
            <a:xfrm>
              <a:off x="2537636" y="4263775"/>
              <a:ext cx="7531497" cy="1202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</a:pPr>
              <a:r>
                <a:rPr lang="en-US" sz="5400" dirty="0">
                  <a:solidFill>
                    <a:srgbClr val="FF0000"/>
                  </a:solidFill>
                  <a:latin typeface="Comic Sans MS" panose="030F0702030302020204" pitchFamily="66" charset="0"/>
                  <a:ea typeface="Bilbo"/>
                  <a:cs typeface="Bilbo"/>
                  <a:sym typeface="Schoolbell"/>
                </a:rPr>
                <a:t>swimming (n)</a:t>
              </a:r>
              <a:endParaRPr sz="4400" b="1" i="0" u="none" strike="noStrike" cap="none" dirty="0">
                <a:solidFill>
                  <a:schemeClr val="accent3"/>
                </a:solidFill>
                <a:latin typeface="Comic Sans MS" panose="030F0702030302020204" pitchFamily="66" charset="0"/>
                <a:ea typeface="Bilbo"/>
                <a:cs typeface="Bilbo"/>
                <a:sym typeface="Bilbo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11243-F428-443E-98C5-96B0EA234F4C}"/>
                </a:ext>
              </a:extLst>
            </p:cNvPr>
            <p:cNvSpPr txBox="1"/>
            <p:nvPr/>
          </p:nvSpPr>
          <p:spPr>
            <a:xfrm>
              <a:off x="4665204" y="5188674"/>
              <a:ext cx="31952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/ˈ</a:t>
              </a:r>
              <a:r>
                <a:rPr lang="en-US" sz="3600" dirty="0" err="1"/>
                <a:t>swɪm.ɪŋ</a:t>
              </a:r>
              <a:r>
                <a:rPr lang="en-US" sz="3600" dirty="0"/>
                <a:t>/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2E0B75-CD24-4479-8C07-87870C8FD517}"/>
              </a:ext>
            </a:extLst>
          </p:cNvPr>
          <p:cNvSpPr txBox="1"/>
          <p:nvPr/>
        </p:nvSpPr>
        <p:spPr>
          <a:xfrm>
            <a:off x="4665204" y="5835005"/>
            <a:ext cx="31952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Quicksand Medium" pitchFamily="2" charset="0"/>
              </a:rPr>
              <a:t>bơi</a:t>
            </a:r>
            <a:endParaRPr lang="en-US" sz="4000" b="1" dirty="0">
              <a:solidFill>
                <a:srgbClr val="002060"/>
              </a:solidFill>
              <a:latin typeface="Quicksand Medium" pitchFamily="2" charset="0"/>
            </a:endParaRPr>
          </a:p>
        </p:txBody>
      </p:sp>
      <p:sp>
        <p:nvSpPr>
          <p:cNvPr id="2" name="AutoShape 2" descr="Dance GIFs - Get the best gif on GIFER">
            <a:extLst>
              <a:ext uri="{FF2B5EF4-FFF2-40B4-BE49-F238E27FC236}">
                <a16:creationId xmlns:a16="http://schemas.microsoft.com/office/drawing/2014/main" id="{3826E6E8-18B0-43EE-A694-AF957E8F05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IE2 Unit 2 | Baamboozle - Baamboozle | The Most Fun Classroom Games!">
            <a:extLst>
              <a:ext uri="{FF2B5EF4-FFF2-40B4-BE49-F238E27FC236}">
                <a16:creationId xmlns:a16="http://schemas.microsoft.com/office/drawing/2014/main" id="{F11D7027-81B7-40FD-80E7-607B67435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91" y="1742348"/>
            <a:ext cx="3118972" cy="271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93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5;p4">
            <a:extLst>
              <a:ext uri="{FF2B5EF4-FFF2-40B4-BE49-F238E27FC236}">
                <a16:creationId xmlns:a16="http://schemas.microsoft.com/office/drawing/2014/main" id="{19FE3F92-8D09-4708-883F-DF4069FB49EE}"/>
              </a:ext>
            </a:extLst>
          </p:cNvPr>
          <p:cNvSpPr/>
          <p:nvPr/>
        </p:nvSpPr>
        <p:spPr>
          <a:xfrm>
            <a:off x="1613079" y="773665"/>
            <a:ext cx="84726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latin typeface="Snap ITC" panose="04040A07060A02020202" pitchFamily="82" charset="0"/>
                <a:sym typeface="Sigmar One"/>
              </a:rPr>
              <a:t>VOCABULARY</a:t>
            </a:r>
            <a:endParaRPr sz="1050" dirty="0">
              <a:solidFill>
                <a:srgbClr val="002060"/>
              </a:solidFill>
              <a:latin typeface="Snap ITC" panose="04040A07060A02020202" pitchFamily="82" charset="0"/>
            </a:endParaRPr>
          </a:p>
        </p:txBody>
      </p:sp>
      <p:sp>
        <p:nvSpPr>
          <p:cNvPr id="3" name="Google Shape;452;p13">
            <a:extLst>
              <a:ext uri="{FF2B5EF4-FFF2-40B4-BE49-F238E27FC236}">
                <a16:creationId xmlns:a16="http://schemas.microsoft.com/office/drawing/2014/main" id="{16CAC351-088F-4A9C-A65F-E32D9D7F9059}"/>
              </a:ext>
            </a:extLst>
          </p:cNvPr>
          <p:cNvSpPr txBox="1"/>
          <p:nvPr/>
        </p:nvSpPr>
        <p:spPr>
          <a:xfrm>
            <a:off x="3472703" y="1715784"/>
            <a:ext cx="5804862" cy="423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30000"/>
              </a:lnSpc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4000" dirty="0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Hobby (n): </a:t>
            </a:r>
            <a:r>
              <a:rPr lang="en-US" sz="4000" dirty="0" err="1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sở</a:t>
            </a:r>
            <a:r>
              <a:rPr lang="en-US" sz="4000" dirty="0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thích</a:t>
            </a:r>
            <a:endParaRPr lang="en-US" sz="4000" dirty="0">
              <a:solidFill>
                <a:srgbClr val="FF0000"/>
              </a:solidFill>
              <a:latin typeface="Quicksand Medium" pitchFamily="2" charset="0"/>
              <a:ea typeface="Bilbo"/>
              <a:cs typeface="Bilbo"/>
              <a:sym typeface="Schoolbell"/>
            </a:endParaRPr>
          </a:p>
          <a:p>
            <a:pPr>
              <a:lnSpc>
                <a:spcPct val="130000"/>
              </a:lnSpc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4000" dirty="0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singing (n): </a:t>
            </a:r>
            <a:r>
              <a:rPr lang="en-US" sz="4000" dirty="0" err="1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hát</a:t>
            </a:r>
            <a:endParaRPr lang="en-US" sz="4000" dirty="0">
              <a:solidFill>
                <a:srgbClr val="FF0000"/>
              </a:solidFill>
              <a:latin typeface="Quicksand Medium" pitchFamily="2" charset="0"/>
              <a:ea typeface="Bilbo"/>
              <a:cs typeface="Bilbo"/>
              <a:sym typeface="Schoolbell"/>
            </a:endParaRPr>
          </a:p>
          <a:p>
            <a:pPr>
              <a:lnSpc>
                <a:spcPct val="130000"/>
              </a:lnSpc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4000" dirty="0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dancing (n): </a:t>
            </a:r>
            <a:r>
              <a:rPr lang="en-US" sz="4000" dirty="0" err="1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nhảy</a:t>
            </a:r>
            <a:endParaRPr lang="en-US" sz="4000" dirty="0">
              <a:solidFill>
                <a:srgbClr val="FF0000"/>
              </a:solidFill>
              <a:latin typeface="Quicksand Medium" pitchFamily="2" charset="0"/>
              <a:ea typeface="Bilbo"/>
              <a:cs typeface="Bilbo"/>
              <a:sym typeface="Schoolbell"/>
            </a:endParaRPr>
          </a:p>
          <a:p>
            <a:pPr>
              <a:lnSpc>
                <a:spcPct val="130000"/>
              </a:lnSpc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4000" dirty="0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drawing (n): </a:t>
            </a:r>
            <a:r>
              <a:rPr lang="en-US" sz="4000" dirty="0" err="1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vẽ</a:t>
            </a:r>
            <a:endParaRPr lang="en-US" sz="4000" dirty="0">
              <a:solidFill>
                <a:srgbClr val="FF0000"/>
              </a:solidFill>
              <a:latin typeface="Quicksand Medium" pitchFamily="2" charset="0"/>
              <a:ea typeface="Bilbo"/>
              <a:cs typeface="Bilbo"/>
              <a:sym typeface="Schoolbell"/>
            </a:endParaRPr>
          </a:p>
          <a:p>
            <a:pPr>
              <a:lnSpc>
                <a:spcPct val="130000"/>
              </a:lnSpc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4000" dirty="0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swimming (n): </a:t>
            </a:r>
            <a:r>
              <a:rPr lang="en-US" sz="4000" dirty="0" err="1">
                <a:solidFill>
                  <a:srgbClr val="FF0000"/>
                </a:solidFill>
                <a:latin typeface="Quicksand Medium" pitchFamily="2" charset="0"/>
                <a:ea typeface="Bilbo"/>
                <a:cs typeface="Bilbo"/>
                <a:sym typeface="Schoolbell"/>
              </a:rPr>
              <a:t>bơi</a:t>
            </a:r>
            <a:endParaRPr sz="3200" dirty="0">
              <a:solidFill>
                <a:srgbClr val="FFD18D"/>
              </a:solidFill>
              <a:latin typeface="Quicksand Medium" pitchFamily="2" charset="0"/>
              <a:ea typeface="Bilbo"/>
              <a:cs typeface="Bilbo"/>
              <a:sym typeface="Bilbo"/>
            </a:endParaRPr>
          </a:p>
        </p:txBody>
      </p:sp>
      <p:pic>
        <p:nvPicPr>
          <p:cNvPr id="1028" name="Picture 4" descr="Stuy GIFs - Find &amp; Share on GIPHY">
            <a:extLst>
              <a:ext uri="{FF2B5EF4-FFF2-40B4-BE49-F238E27FC236}">
                <a16:creationId xmlns:a16="http://schemas.microsoft.com/office/drawing/2014/main" id="{28DBF367-1850-434D-8BA3-3DB497A11D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40" y="435667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ols for School Sticker Book GIFs on GIPHY - Be Animated">
            <a:extLst>
              <a:ext uri="{FF2B5EF4-FFF2-40B4-BE49-F238E27FC236}">
                <a16:creationId xmlns:a16="http://schemas.microsoft.com/office/drawing/2014/main" id="{0D7E89AB-E088-4E4F-A9F1-AE991F59EC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4365" y="166955"/>
            <a:ext cx="2270588" cy="24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7796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2;p13">
            <a:extLst>
              <a:ext uri="{FF2B5EF4-FFF2-40B4-BE49-F238E27FC236}">
                <a16:creationId xmlns:a16="http://schemas.microsoft.com/office/drawing/2014/main" id="{BFEF4583-989C-4B61-8062-61961880C0E8}"/>
              </a:ext>
            </a:extLst>
          </p:cNvPr>
          <p:cNvSpPr txBox="1"/>
          <p:nvPr/>
        </p:nvSpPr>
        <p:spPr>
          <a:xfrm>
            <a:off x="2404898" y="1530850"/>
            <a:ext cx="7531497" cy="2537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1</a:t>
            </a:r>
            <a:br>
              <a:rPr lang="en-US" sz="5400" b="0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</a:br>
            <a:r>
              <a:rPr lang="en-US" sz="5400" b="1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Bilbo"/>
                <a:cs typeface="Bilbo"/>
                <a:sym typeface="Bilbo"/>
              </a:rPr>
              <a:t>Look, listen and repeat</a:t>
            </a:r>
            <a:endParaRPr sz="5400" b="1" i="0" u="none" strike="noStrike" cap="none" dirty="0">
              <a:solidFill>
                <a:schemeClr val="accent3"/>
              </a:solidFill>
              <a:latin typeface="Berlin Sans FB Demi" panose="020E0802020502020306" pitchFamily="34" charset="0"/>
              <a:ea typeface="Bilbo"/>
              <a:cs typeface="Bilbo"/>
              <a:sym typeface="Bilbo"/>
            </a:endParaRPr>
          </a:p>
        </p:txBody>
      </p:sp>
      <p:pic>
        <p:nvPicPr>
          <p:cNvPr id="2050" name="Picture 2" descr="9 Dễ thương vô đối ý tưởng | dễ thương, khủng long, đang yêu">
            <a:extLst>
              <a:ext uri="{FF2B5EF4-FFF2-40B4-BE49-F238E27FC236}">
                <a16:creationId xmlns:a16="http://schemas.microsoft.com/office/drawing/2014/main" id="{1F32B7B4-45B3-4C3C-8583-A7A3BD69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61" y="4129400"/>
            <a:ext cx="2911413" cy="25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obbies | Baamboozle - Baamboozle | The Most Fun Classroom Games!">
            <a:extLst>
              <a:ext uri="{FF2B5EF4-FFF2-40B4-BE49-F238E27FC236}">
                <a16:creationId xmlns:a16="http://schemas.microsoft.com/office/drawing/2014/main" id="{645D6254-2A66-4F7E-A415-C6AD15A46F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6" y="330228"/>
            <a:ext cx="2279578" cy="227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42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59;p14">
            <a:extLst>
              <a:ext uri="{FF2B5EF4-FFF2-40B4-BE49-F238E27FC236}">
                <a16:creationId xmlns:a16="http://schemas.microsoft.com/office/drawing/2014/main" id="{F8D93D4A-9550-4EB3-B404-7497FD4247C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t="1548" r="1251" b="2482"/>
          <a:stretch/>
        </p:blipFill>
        <p:spPr>
          <a:xfrm>
            <a:off x="831273" y="1366982"/>
            <a:ext cx="10320025" cy="422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rack 45 (2)">
            <a:hlinkClick r:id="" action="ppaction://media"/>
            <a:extLst>
              <a:ext uri="{FF2B5EF4-FFF2-40B4-BE49-F238E27FC236}">
                <a16:creationId xmlns:a16="http://schemas.microsoft.com/office/drawing/2014/main" id="{A8E35B82-C2FC-44BF-BE99-5A18561C2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941" y="757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4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432992" y="871499"/>
            <a:ext cx="7531497" cy="31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br>
              <a:rPr lang="en-US" sz="7200" b="1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</a:br>
            <a:r>
              <a:rPr lang="en-US" sz="7200" b="1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Warm-up</a:t>
            </a:r>
            <a:endParaRPr sz="7200" b="1" i="0" u="none" strike="noStrike" cap="none" dirty="0">
              <a:solidFill>
                <a:schemeClr val="accent3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215850" y="3429000"/>
            <a:ext cx="955481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</a:t>
            </a:r>
            <a:endParaRPr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5;p4">
            <a:extLst>
              <a:ext uri="{FF2B5EF4-FFF2-40B4-BE49-F238E27FC236}">
                <a16:creationId xmlns:a16="http://schemas.microsoft.com/office/drawing/2014/main" id="{34B58A99-4AB7-4FEC-85B8-02B11D38DB0A}"/>
              </a:ext>
            </a:extLst>
          </p:cNvPr>
          <p:cNvSpPr/>
          <p:nvPr/>
        </p:nvSpPr>
        <p:spPr>
          <a:xfrm>
            <a:off x="1613079" y="773665"/>
            <a:ext cx="84726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en-US" sz="4800" b="1" spc="300" dirty="0">
                <a:solidFill>
                  <a:srgbClr val="002060"/>
                </a:solidFill>
                <a:latin typeface="Snap ITC" panose="04040A07060A02020202" pitchFamily="82" charset="0"/>
                <a:sym typeface="Sigmar One"/>
              </a:rPr>
              <a:t>STRUCTUTE</a:t>
            </a:r>
            <a:endParaRPr sz="1050" spc="300" dirty="0">
              <a:solidFill>
                <a:srgbClr val="002060"/>
              </a:solidFill>
              <a:latin typeface="Snap ITC" panose="04040A07060A02020202" pitchFamily="8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F2EAD0-E3FE-462A-8079-9180287512BB}"/>
              </a:ext>
            </a:extLst>
          </p:cNvPr>
          <p:cNvGrpSpPr/>
          <p:nvPr/>
        </p:nvGrpSpPr>
        <p:grpSpPr>
          <a:xfrm>
            <a:off x="4993278" y="4591065"/>
            <a:ext cx="4658607" cy="715089"/>
            <a:chOff x="5850844" y="4295577"/>
            <a:chExt cx="4658607" cy="715089"/>
          </a:xfrm>
        </p:grpSpPr>
        <p:sp>
          <p:nvSpPr>
            <p:cNvPr id="3" name="Rounded Rectangle 20">
              <a:extLst>
                <a:ext uri="{FF2B5EF4-FFF2-40B4-BE49-F238E27FC236}">
                  <a16:creationId xmlns:a16="http://schemas.microsoft.com/office/drawing/2014/main" id="{E807F848-1B21-47CA-BCE1-2663F5AC9EE4}"/>
                </a:ext>
              </a:extLst>
            </p:cNvPr>
            <p:cNvSpPr/>
            <p:nvPr/>
          </p:nvSpPr>
          <p:spPr>
            <a:xfrm>
              <a:off x="5850844" y="4295577"/>
              <a:ext cx="4299075" cy="715089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 pitchFamily="34" charset="0"/>
                </a:rPr>
                <a:t>It’s  +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 pitchFamily="34" charset="0"/>
                </a:rPr>
                <a:t>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Quicksand" pitchFamily="2" charset="0"/>
                  <a:cs typeface="Arial" panose="020B0604020202020204" pitchFamily="34" charset="0"/>
                </a:rPr>
                <a:t>sở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Quicksand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Quicksand" pitchFamily="2" charset="0"/>
                  <a:cs typeface="Arial" panose="020B060402020202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 pitchFamily="34" charset="0"/>
                </a:rPr>
                <a:t>)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15" descr="https://s.sachmem.vn/public/temp/bubble-chat-top-right.png">
              <a:extLst>
                <a:ext uri="{FF2B5EF4-FFF2-40B4-BE49-F238E27FC236}">
                  <a16:creationId xmlns:a16="http://schemas.microsoft.com/office/drawing/2014/main" id="{AB2E2E89-C4C4-4B34-8EA4-C1278A12E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022999" y="4524214"/>
              <a:ext cx="564373" cy="40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oogle Shape;466;p15">
            <a:extLst>
              <a:ext uri="{FF2B5EF4-FFF2-40B4-BE49-F238E27FC236}">
                <a16:creationId xmlns:a16="http://schemas.microsoft.com/office/drawing/2014/main" id="{63C4686F-799B-4073-B033-9F0F45E2F5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>
            <a:off x="33225" y="2280863"/>
            <a:ext cx="3256906" cy="429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EA9F73-1CA7-41A1-B43C-52EE848A9B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9555599" y="4088029"/>
            <a:ext cx="2009394" cy="24864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CA8890-6F9B-4ABE-B5F2-73D3C5C0C9FC}"/>
              </a:ext>
            </a:extLst>
          </p:cNvPr>
          <p:cNvGrpSpPr/>
          <p:nvPr/>
        </p:nvGrpSpPr>
        <p:grpSpPr>
          <a:xfrm>
            <a:off x="1964702" y="2241812"/>
            <a:ext cx="5699857" cy="830956"/>
            <a:chOff x="2879064" y="2294823"/>
            <a:chExt cx="5699857" cy="830956"/>
          </a:xfrm>
        </p:grpSpPr>
        <p:sp>
          <p:nvSpPr>
            <p:cNvPr id="2" name="Rounded Rectangle 17">
              <a:extLst>
                <a:ext uri="{FF2B5EF4-FFF2-40B4-BE49-F238E27FC236}">
                  <a16:creationId xmlns:a16="http://schemas.microsoft.com/office/drawing/2014/main" id="{A62C67DE-2568-4F5B-9C46-5FA722F46A9A}"/>
                </a:ext>
              </a:extLst>
            </p:cNvPr>
            <p:cNvSpPr/>
            <p:nvPr/>
          </p:nvSpPr>
          <p:spPr>
            <a:xfrm>
              <a:off x="3445775" y="2345809"/>
              <a:ext cx="4807287" cy="7150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 pitchFamily="34" charset="0"/>
                </a:rPr>
                <a:t>What's your hobby?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F06BAC-A5D5-499E-86DF-C99D50155C8E}"/>
                </a:ext>
              </a:extLst>
            </p:cNvPr>
            <p:cNvGrpSpPr/>
            <p:nvPr/>
          </p:nvGrpSpPr>
          <p:grpSpPr>
            <a:xfrm>
              <a:off x="2879064" y="2294823"/>
              <a:ext cx="5699857" cy="830956"/>
              <a:chOff x="2879064" y="2294823"/>
              <a:chExt cx="5699857" cy="830956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3669C87-5193-4121-9D2E-FEF454015200}"/>
                  </a:ext>
                </a:extLst>
              </p:cNvPr>
              <p:cNvSpPr/>
              <p:nvPr/>
            </p:nvSpPr>
            <p:spPr>
              <a:xfrm>
                <a:off x="3236360" y="2294823"/>
                <a:ext cx="5342561" cy="830956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15" descr="https://s.sachmem.vn/public/temp/bubble-chat-top-right.png">
                <a:extLst>
                  <a:ext uri="{FF2B5EF4-FFF2-40B4-BE49-F238E27FC236}">
                    <a16:creationId xmlns:a16="http://schemas.microsoft.com/office/drawing/2014/main" id="{91A8328D-AE0A-4531-9A71-3F46ABEA20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2806557" y="2571662"/>
                <a:ext cx="525157" cy="380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9471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3.7037E-6 L 4.166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5;p15">
            <a:extLst>
              <a:ext uri="{FF2B5EF4-FFF2-40B4-BE49-F238E27FC236}">
                <a16:creationId xmlns:a16="http://schemas.microsoft.com/office/drawing/2014/main" id="{D8B60137-68D2-496C-832C-DA2C76E9FD78}"/>
              </a:ext>
            </a:extLst>
          </p:cNvPr>
          <p:cNvSpPr txBox="1"/>
          <p:nvPr/>
        </p:nvSpPr>
        <p:spPr>
          <a:xfrm>
            <a:off x="2330251" y="1996820"/>
            <a:ext cx="7531497" cy="259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Bilbo"/>
                <a:cs typeface="Bilbo"/>
                <a:sym typeface="Bilbo"/>
              </a:rPr>
              <a:t>Listen, point and say</a:t>
            </a:r>
            <a:endParaRPr sz="5000" b="1" i="0" u="none" strike="noStrike" cap="none" dirty="0">
              <a:solidFill>
                <a:schemeClr val="accent3"/>
              </a:solidFill>
              <a:latin typeface="Berlin Sans FB Demi" panose="020E0802020502020306" pitchFamily="34" charset="0"/>
              <a:ea typeface="Bilbo"/>
              <a:cs typeface="Bilbo"/>
              <a:sym typeface="Bilbo"/>
            </a:endParaRPr>
          </a:p>
        </p:txBody>
      </p:sp>
      <p:pic>
        <p:nvPicPr>
          <p:cNvPr id="3" name="Google Shape;466;p15">
            <a:extLst>
              <a:ext uri="{FF2B5EF4-FFF2-40B4-BE49-F238E27FC236}">
                <a16:creationId xmlns:a16="http://schemas.microsoft.com/office/drawing/2014/main" id="{7ED24F5F-4C70-4AB0-99C9-8CC96E01FF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7618"/>
          <a:stretch/>
        </p:blipFill>
        <p:spPr>
          <a:xfrm flipH="1">
            <a:off x="8712484" y="2630184"/>
            <a:ext cx="3267183" cy="3983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8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982" t="14510"/>
          <a:stretch/>
        </p:blipFill>
        <p:spPr>
          <a:xfrm>
            <a:off x="337334" y="1158411"/>
            <a:ext cx="11517331" cy="4541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singing</a:t>
            </a:r>
            <a:endParaRPr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drawing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dancing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swimming</a:t>
            </a:r>
            <a:endParaRPr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436274" y="548216"/>
            <a:ext cx="4807287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What's your hobby?</a:t>
            </a:r>
          </a:p>
        </p:txBody>
      </p:sp>
      <p:cxnSp>
        <p:nvCxnSpPr>
          <p:cNvPr id="11" name="Straight Arrow Connector 10"/>
          <p:cNvCxnSpPr>
            <a:cxnSpLocks/>
            <a:stCxn id="21" idx="2"/>
          </p:cNvCxnSpPr>
          <p:nvPr/>
        </p:nvCxnSpPr>
        <p:spPr>
          <a:xfrm>
            <a:off x="5839918" y="1945960"/>
            <a:ext cx="819354" cy="1773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21" idx="2"/>
          </p:cNvCxnSpPr>
          <p:nvPr/>
        </p:nvCxnSpPr>
        <p:spPr>
          <a:xfrm>
            <a:off x="5839918" y="1945960"/>
            <a:ext cx="3102640" cy="13931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428991" y="1230871"/>
            <a:ext cx="4821853" cy="715089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It’s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___________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7" name="Straight Arrow Connector 6"/>
          <p:cNvCxnSpPr>
            <a:cxnSpLocks/>
            <a:stCxn id="21" idx="2"/>
          </p:cNvCxnSpPr>
          <p:nvPr/>
        </p:nvCxnSpPr>
        <p:spPr>
          <a:xfrm flipH="1">
            <a:off x="2609637" y="1945960"/>
            <a:ext cx="3230281" cy="12801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03F70E-DDD0-4E6E-8C9D-A622139C5B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70" y="4021756"/>
            <a:ext cx="3230280" cy="23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78;p17">
            <a:extLst>
              <a:ext uri="{FF2B5EF4-FFF2-40B4-BE49-F238E27FC236}">
                <a16:creationId xmlns:a16="http://schemas.microsoft.com/office/drawing/2014/main" id="{DF976523-85D3-48FF-989A-BAABF171F654}"/>
              </a:ext>
            </a:extLst>
          </p:cNvPr>
          <p:cNvSpPr/>
          <p:nvPr/>
        </p:nvSpPr>
        <p:spPr>
          <a:xfrm>
            <a:off x="2559484" y="6047906"/>
            <a:ext cx="27992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drawing</a:t>
            </a:r>
            <a:endParaRPr sz="1000" dirty="0">
              <a:latin typeface="Comic Sans MS" panose="030F0702030302020204" pitchFamily="66" charset="0"/>
            </a:endParaRPr>
          </a:p>
        </p:txBody>
      </p:sp>
      <p:cxnSp>
        <p:nvCxnSpPr>
          <p:cNvPr id="9" name="Straight Arrow Connector 8"/>
          <p:cNvCxnSpPr>
            <a:cxnSpLocks/>
            <a:stCxn id="21" idx="2"/>
          </p:cNvCxnSpPr>
          <p:nvPr/>
        </p:nvCxnSpPr>
        <p:spPr>
          <a:xfrm flipH="1">
            <a:off x="4232955" y="1945960"/>
            <a:ext cx="1606963" cy="21747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73FE20A9-0E9B-4543-B286-13BAE4265C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71" y="3339101"/>
            <a:ext cx="2909299" cy="134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478;p17">
            <a:extLst>
              <a:ext uri="{FF2B5EF4-FFF2-40B4-BE49-F238E27FC236}">
                <a16:creationId xmlns:a16="http://schemas.microsoft.com/office/drawing/2014/main" id="{0CFB316A-82AC-4D0E-AAA7-A24FF05322C7}"/>
              </a:ext>
            </a:extLst>
          </p:cNvPr>
          <p:cNvSpPr/>
          <p:nvPr/>
        </p:nvSpPr>
        <p:spPr>
          <a:xfrm>
            <a:off x="8224952" y="4623844"/>
            <a:ext cx="27992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swimming</a:t>
            </a:r>
            <a:endParaRPr sz="1000" dirty="0">
              <a:latin typeface="Comic Sans MS" panose="030F0702030302020204" pitchFamily="66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8FF874EB-CD19-44D4-99C1-B80A211C7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917" y="38508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478;p17">
            <a:extLst>
              <a:ext uri="{FF2B5EF4-FFF2-40B4-BE49-F238E27FC236}">
                <a16:creationId xmlns:a16="http://schemas.microsoft.com/office/drawing/2014/main" id="{B334A3BC-537C-4DDB-B946-30250C48A179}"/>
              </a:ext>
            </a:extLst>
          </p:cNvPr>
          <p:cNvSpPr/>
          <p:nvPr/>
        </p:nvSpPr>
        <p:spPr>
          <a:xfrm>
            <a:off x="5789764" y="5857527"/>
            <a:ext cx="27992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dancing</a:t>
            </a:r>
            <a:endParaRPr sz="1000" dirty="0">
              <a:latin typeface="Comic Sans MS" panose="030F0702030302020204" pitchFamily="66" charset="0"/>
            </a:endParaRPr>
          </a:p>
        </p:txBody>
      </p:sp>
      <p:pic>
        <p:nvPicPr>
          <p:cNvPr id="3080" name="Picture 8" descr="SUPERCRAFTI">
            <a:extLst>
              <a:ext uri="{FF2B5EF4-FFF2-40B4-BE49-F238E27FC236}">
                <a16:creationId xmlns:a16="http://schemas.microsoft.com/office/drawing/2014/main" id="{32804844-0325-452E-AB2C-7B61EB8B4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7" y="2586022"/>
            <a:ext cx="2006204" cy="20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478;p17">
            <a:extLst>
              <a:ext uri="{FF2B5EF4-FFF2-40B4-BE49-F238E27FC236}">
                <a16:creationId xmlns:a16="http://schemas.microsoft.com/office/drawing/2014/main" id="{4126D81D-BE3A-444F-8AB4-BCF18713BF53}"/>
              </a:ext>
            </a:extLst>
          </p:cNvPr>
          <p:cNvSpPr/>
          <p:nvPr/>
        </p:nvSpPr>
        <p:spPr>
          <a:xfrm>
            <a:off x="233362" y="4400229"/>
            <a:ext cx="27992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singing</a:t>
            </a:r>
            <a:endParaRPr sz="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393969" y="1673522"/>
            <a:ext cx="5630091" cy="314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8800" b="0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3</a:t>
            </a:r>
            <a:br>
              <a:rPr lang="en-US" sz="8800" b="0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 dirty="0">
                <a:solidFill>
                  <a:srgbClr val="FF0000"/>
                </a:solidFill>
                <a:latin typeface="Berlin Sans FB Demi" panose="020E0802020502020306" pitchFamily="34" charset="0"/>
                <a:ea typeface="Bilbo"/>
                <a:cs typeface="Bilbo"/>
                <a:sym typeface="Bilbo"/>
              </a:rPr>
              <a:t>Let’s talk</a:t>
            </a:r>
            <a:endParaRPr sz="5000" b="1" i="0" u="none" strike="noStrike" cap="none" dirty="0">
              <a:solidFill>
                <a:schemeClr val="accent3"/>
              </a:solidFill>
              <a:latin typeface="Berlin Sans FB Demi" panose="020E0802020502020306" pitchFamily="34" charset="0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8BA551-FD5A-4901-9C73-183DB7C1C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8814025" y="228773"/>
            <a:ext cx="2373615" cy="29371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16A31AE-4A74-4334-9145-FAEC9DA06FE4}"/>
              </a:ext>
            </a:extLst>
          </p:cNvPr>
          <p:cNvGrpSpPr/>
          <p:nvPr/>
        </p:nvGrpSpPr>
        <p:grpSpPr>
          <a:xfrm>
            <a:off x="425383" y="2157573"/>
            <a:ext cx="4145318" cy="1167710"/>
            <a:chOff x="1982911" y="4123155"/>
            <a:chExt cx="4145318" cy="1167710"/>
          </a:xfrm>
        </p:grpSpPr>
        <p:sp>
          <p:nvSpPr>
            <p:cNvPr id="6" name="Rounded Rectangle 11">
              <a:extLst>
                <a:ext uri="{FF2B5EF4-FFF2-40B4-BE49-F238E27FC236}">
                  <a16:creationId xmlns:a16="http://schemas.microsoft.com/office/drawing/2014/main" id="{9E4D0AAF-2F85-4D44-B08D-E8A45BC4A32E}"/>
                </a:ext>
              </a:extLst>
            </p:cNvPr>
            <p:cNvSpPr/>
            <p:nvPr/>
          </p:nvSpPr>
          <p:spPr>
            <a:xfrm>
              <a:off x="1982911" y="4643879"/>
              <a:ext cx="4145318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hobby?</a:t>
              </a:r>
            </a:p>
          </p:txBody>
        </p:sp>
        <p:pic>
          <p:nvPicPr>
            <p:cNvPr id="7" name="Picture 15" descr="https://s.sachmem.vn/public/temp/bubble-chat-top-right.png">
              <a:extLst>
                <a:ext uri="{FF2B5EF4-FFF2-40B4-BE49-F238E27FC236}">
                  <a16:creationId xmlns:a16="http://schemas.microsoft.com/office/drawing/2014/main" id="{334B8459-7159-425E-A678-1484CAAA6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65608" y="4123155"/>
              <a:ext cx="735190" cy="53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24C88F-7117-4051-BB83-4F7A1ECA0487}"/>
              </a:ext>
            </a:extLst>
          </p:cNvPr>
          <p:cNvGrpSpPr/>
          <p:nvPr/>
        </p:nvGrpSpPr>
        <p:grpSpPr>
          <a:xfrm>
            <a:off x="7314533" y="2465707"/>
            <a:ext cx="3656528" cy="1357523"/>
            <a:chOff x="5684938" y="4814462"/>
            <a:chExt cx="3656528" cy="1357523"/>
          </a:xfrm>
        </p:grpSpPr>
        <p:sp>
          <p:nvSpPr>
            <p:cNvPr id="9" name="Rounded Rectangle 26">
              <a:extLst>
                <a:ext uri="{FF2B5EF4-FFF2-40B4-BE49-F238E27FC236}">
                  <a16:creationId xmlns:a16="http://schemas.microsoft.com/office/drawing/2014/main" id="{7E504BB8-D7F9-4BD8-99D2-46CD13C5054F}"/>
                </a:ext>
              </a:extLst>
            </p:cNvPr>
            <p:cNvSpPr/>
            <p:nvPr/>
          </p:nvSpPr>
          <p:spPr>
            <a:xfrm>
              <a:off x="5684938" y="5524999"/>
              <a:ext cx="3656528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___________ .</a:t>
              </a:r>
            </a:p>
          </p:txBody>
        </p:sp>
        <p:pic>
          <p:nvPicPr>
            <p:cNvPr id="10" name="Picture 15" descr="https://s.sachmem.vn/public/temp/bubble-chat-top-right.png">
              <a:extLst>
                <a:ext uri="{FF2B5EF4-FFF2-40B4-BE49-F238E27FC236}">
                  <a16:creationId xmlns:a16="http://schemas.microsoft.com/office/drawing/2014/main" id="{A4E7F30A-64F8-449A-A030-D75B9E888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9797">
              <a:off x="7158158" y="4814462"/>
              <a:ext cx="436604" cy="751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6605F2E-C3E5-4C1D-9B16-01453303FA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 flipH="1">
            <a:off x="404515" y="0"/>
            <a:ext cx="2810445" cy="26782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DF899-8F26-40D1-8D2C-7F1378BBE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7709" y="4835870"/>
            <a:ext cx="2373614" cy="22486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7BDB07-7B83-414F-AD86-BCA6C9D37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328" y="4703598"/>
            <a:ext cx="2007115" cy="2154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7D8553-C254-4C8D-ACE7-74FC2152E3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34" t="8355" r="5484" b="9639"/>
          <a:stretch/>
        </p:blipFill>
        <p:spPr>
          <a:xfrm>
            <a:off x="2908080" y="4835870"/>
            <a:ext cx="2207565" cy="1985425"/>
          </a:xfrm>
          <a:prstGeom prst="rect">
            <a:avLst/>
          </a:prstGeom>
        </p:spPr>
      </p:pic>
      <p:pic>
        <p:nvPicPr>
          <p:cNvPr id="1026" name="Picture 2" descr="Drawing Vector Summer Vacation Life Swimming Cartoon Character PNG Images |  PSD Free Download - Pikbest">
            <a:extLst>
              <a:ext uri="{FF2B5EF4-FFF2-40B4-BE49-F238E27FC236}">
                <a16:creationId xmlns:a16="http://schemas.microsoft.com/office/drawing/2014/main" id="{119E38A6-DF4F-4048-B597-00586C8F8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22469" r="21281" b="37877"/>
          <a:stretch/>
        </p:blipFill>
        <p:spPr bwMode="auto">
          <a:xfrm>
            <a:off x="5465485" y="4948400"/>
            <a:ext cx="2606060" cy="17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" y="-719190"/>
            <a:ext cx="12187726" cy="7584252"/>
          </a:xfrm>
          <a:prstGeom prst="rect">
            <a:avLst/>
          </a:prstGeom>
        </p:spPr>
      </p:pic>
      <p:sp>
        <p:nvSpPr>
          <p:cNvPr id="49" name="Rounded Rectangle 48">
            <a:hlinkClick r:id="rId3" action="ppaction://hlinksldjump"/>
          </p:cNvPr>
          <p:cNvSpPr/>
          <p:nvPr/>
        </p:nvSpPr>
        <p:spPr>
          <a:xfrm>
            <a:off x="3133622" y="4434025"/>
            <a:ext cx="1354079" cy="129477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>
                <a:lumMod val="9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49">
            <a:hlinkClick r:id="rId4" action="ppaction://hlinksldjump"/>
          </p:cNvPr>
          <p:cNvSpPr/>
          <p:nvPr/>
        </p:nvSpPr>
        <p:spPr>
          <a:xfrm>
            <a:off x="4728295" y="4414975"/>
            <a:ext cx="1354079" cy="129477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>
                <a:lumMod val="9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ounded Rectangle 50">
            <a:hlinkClick r:id="rId5" action="ppaction://hlinksldjump"/>
          </p:cNvPr>
          <p:cNvSpPr/>
          <p:nvPr/>
        </p:nvSpPr>
        <p:spPr>
          <a:xfrm>
            <a:off x="6370593" y="4414975"/>
            <a:ext cx="1354079" cy="129477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>
                <a:lumMod val="9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6" action="ppaction://hlinksldjump"/>
          </p:cNvPr>
          <p:cNvSpPr/>
          <p:nvPr/>
        </p:nvSpPr>
        <p:spPr>
          <a:xfrm>
            <a:off x="3091110" y="2948284"/>
            <a:ext cx="1354079" cy="129477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>
                <a:lumMod val="9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ounded Rectangle 64">
            <a:hlinkClick r:id="rId7" action="ppaction://hlinksldjump"/>
          </p:cNvPr>
          <p:cNvSpPr/>
          <p:nvPr/>
        </p:nvSpPr>
        <p:spPr>
          <a:xfrm>
            <a:off x="4724641" y="2950179"/>
            <a:ext cx="1354079" cy="129477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>
                <a:lumMod val="9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6373994" y="2959348"/>
            <a:ext cx="1354079" cy="129477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>
                <a:lumMod val="9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848016" y="446311"/>
            <a:ext cx="684859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numbers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30" y="1084203"/>
            <a:ext cx="2189443" cy="36490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1" y="4924579"/>
            <a:ext cx="1342435" cy="10369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00" y="4697140"/>
            <a:ext cx="1342435" cy="10369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90" y="3429000"/>
            <a:ext cx="1342435" cy="10369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319" y="3328141"/>
            <a:ext cx="1342435" cy="10369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483" y="5443037"/>
            <a:ext cx="1815654" cy="17541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7" y="5827092"/>
            <a:ext cx="1379290" cy="13325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23" y="5443037"/>
            <a:ext cx="1856319" cy="17933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60" y="5700370"/>
            <a:ext cx="1510457" cy="14592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A4C0A8-8215-45AC-8F3A-25F088BFC6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52" y="5586728"/>
            <a:ext cx="1711101" cy="1653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3F13E2-13EE-4A26-8178-0C9612F5FE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66" y="5827091"/>
            <a:ext cx="1420116" cy="13719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BB208A-A742-4835-93C8-FF56EFC63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50" y="5998580"/>
            <a:ext cx="1180089" cy="11400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7FE378-C81F-45E3-B73B-B18C12CB38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38" y="5586728"/>
            <a:ext cx="1606391" cy="1551939"/>
          </a:xfrm>
          <a:prstGeom prst="rect">
            <a:avLst/>
          </a:prstGeom>
        </p:spPr>
      </p:pic>
      <p:sp>
        <p:nvSpPr>
          <p:cNvPr id="26" name="Pentagon 5">
            <a:hlinkClick r:id="rId12" action="ppaction://hlinksldjump"/>
            <a:extLst>
              <a:ext uri="{FF2B5EF4-FFF2-40B4-BE49-F238E27FC236}">
                <a16:creationId xmlns:a16="http://schemas.microsoft.com/office/drawing/2014/main" id="{D07BE769-7743-4351-A7DF-5963A888F889}"/>
              </a:ext>
            </a:extLst>
          </p:cNvPr>
          <p:cNvSpPr/>
          <p:nvPr/>
        </p:nvSpPr>
        <p:spPr>
          <a:xfrm>
            <a:off x="10626273" y="4944930"/>
            <a:ext cx="1539640" cy="75544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85185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A543C1-2ABC-47D4-B325-2B73FC2B507B}"/>
              </a:ext>
            </a:extLst>
          </p:cNvPr>
          <p:cNvGrpSpPr/>
          <p:nvPr/>
        </p:nvGrpSpPr>
        <p:grpSpPr>
          <a:xfrm>
            <a:off x="2917309" y="791505"/>
            <a:ext cx="6596805" cy="802888"/>
            <a:chOff x="5477069" y="1553404"/>
            <a:chExt cx="4719128" cy="802888"/>
          </a:xfrm>
        </p:grpSpPr>
        <p:sp>
          <p:nvSpPr>
            <p:cNvPr id="7" name="Freeform: Shape 6">
              <a:hlinkClick r:id="" action="ppaction://noaction"/>
              <a:extLst>
                <a:ext uri="{FF2B5EF4-FFF2-40B4-BE49-F238E27FC236}">
                  <a16:creationId xmlns:a16="http://schemas.microsoft.com/office/drawing/2014/main" id="{DA998B09-FFDC-413C-BBAC-979C272A6D5A}"/>
                </a:ext>
              </a:extLst>
            </p:cNvPr>
            <p:cNvSpPr/>
            <p:nvPr/>
          </p:nvSpPr>
          <p:spPr>
            <a:xfrm>
              <a:off x="5701515" y="1553404"/>
              <a:ext cx="4494682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Fun corner &amp; Wrap-up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80059B-DE98-4C23-88DB-268CFBCA87A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5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75E40D-4941-4F48-AC6C-2807C1B16EB5}"/>
              </a:ext>
            </a:extLst>
          </p:cNvPr>
          <p:cNvSpPr/>
          <p:nvPr/>
        </p:nvSpPr>
        <p:spPr>
          <a:xfrm>
            <a:off x="10421920" y="6050111"/>
            <a:ext cx="1481830" cy="627650"/>
          </a:xfrm>
          <a:prstGeom prst="homePlate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>
                <a:ln w="0"/>
                <a:solidFill>
                  <a:srgbClr val="2FA3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Next</a:t>
            </a:r>
            <a:endParaRPr kumimoji="0" lang="es-ES" sz="3200" b="0" i="0" u="none" strike="noStrike" kern="1200" cap="none" spc="0" normalizeH="0" baseline="0" noProof="0" dirty="0">
              <a:ln w="0"/>
              <a:solidFill>
                <a:srgbClr val="2FA3E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87A2201-3DF1-4FC0-BCDB-7226979F4521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1713-2C14-457F-ABE8-9FB87B0E3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509" y="1952376"/>
            <a:ext cx="7462981" cy="420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2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urbuja vector png » PNG Image">
            <a:extLst>
              <a:ext uri="{FF2B5EF4-FFF2-40B4-BE49-F238E27FC236}">
                <a16:creationId xmlns:a16="http://schemas.microsoft.com/office/drawing/2014/main" id="{AE418EC0-4B54-8D4E-BB28-C6FE6A3B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573" y="14204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 Picture 102">
            <a:extLst>
              <a:ext uri="{FF2B5EF4-FFF2-40B4-BE49-F238E27FC236}">
                <a16:creationId xmlns:a16="http://schemas.microsoft.com/office/drawing/2014/main" id="{EE8813D9-340D-2147-9FDC-BE61337DF5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52" r="8720" b="16294"/>
          <a:stretch/>
        </p:blipFill>
        <p:spPr>
          <a:xfrm>
            <a:off x="10529353" y="56325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2 Picture 101">
            <a:extLst>
              <a:ext uri="{FF2B5EF4-FFF2-40B4-BE49-F238E27FC236}">
                <a16:creationId xmlns:a16="http://schemas.microsoft.com/office/drawing/2014/main" id="{3B99CC4D-33B7-BF4D-AF56-898D94A66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41" r="12603" b="11115"/>
          <a:stretch/>
        </p:blipFill>
        <p:spPr>
          <a:xfrm>
            <a:off x="10535252" y="51678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3 Picture 99">
            <a:extLst>
              <a:ext uri="{FF2B5EF4-FFF2-40B4-BE49-F238E27FC236}">
                <a16:creationId xmlns:a16="http://schemas.microsoft.com/office/drawing/2014/main" id="{56E0D9F8-2F51-574F-8AC9-1C63EBB45A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80" t="4540" r="13667" b="15311"/>
          <a:stretch/>
        </p:blipFill>
        <p:spPr>
          <a:xfrm>
            <a:off x="10519645" y="58192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4 Picture 98">
            <a:extLst>
              <a:ext uri="{FF2B5EF4-FFF2-40B4-BE49-F238E27FC236}">
                <a16:creationId xmlns:a16="http://schemas.microsoft.com/office/drawing/2014/main" id="{A3FA432C-4537-2A42-A529-42D6C648C7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41" b="89756" l="9814" r="89920">
                        <a14:foregroundMark x1="11406" y1="29024" x2="10875" y2="37317"/>
                        <a14:foregroundMark x1="14589" y1="22927" x2="45358" y2="6585"/>
                        <a14:foregroundMark x1="45358" y1="6585" x2="46154" y2="6829"/>
                        <a14:foregroundMark x1="15119" y1="22439" x2="12732" y2="25854"/>
                        <a14:foregroundMark x1="12202" y1="25366" x2="12202" y2="26829"/>
                        <a14:backgroundMark x1="11141" y1="24878" x2="9549" y2="2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9" t="4962" r="11260" b="14888"/>
          <a:stretch/>
        </p:blipFill>
        <p:spPr>
          <a:xfrm>
            <a:off x="10519643" y="59184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8" name="5 Picture 103">
            <a:extLst>
              <a:ext uri="{FF2B5EF4-FFF2-40B4-BE49-F238E27FC236}">
                <a16:creationId xmlns:a16="http://schemas.microsoft.com/office/drawing/2014/main" id="{79915018-5F2B-D344-90AA-333B590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40" r="13692" b="15063"/>
          <a:stretch/>
        </p:blipFill>
        <p:spPr>
          <a:xfrm>
            <a:off x="10520871" y="56325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9" name="6 Picture 100">
            <a:extLst>
              <a:ext uri="{FF2B5EF4-FFF2-40B4-BE49-F238E27FC236}">
                <a16:creationId xmlns:a16="http://schemas.microsoft.com/office/drawing/2014/main" id="{9F816D0A-3167-4A4B-ACAD-33AC6240BB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2" r="17368" b="13490"/>
          <a:stretch/>
        </p:blipFill>
        <p:spPr>
          <a:xfrm>
            <a:off x="10520871" y="54810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back dice spinner 1 Picture 97">
            <a:extLst>
              <a:ext uri="{FF2B5EF4-FFF2-40B4-BE49-F238E27FC236}">
                <a16:creationId xmlns:a16="http://schemas.microsoft.com/office/drawing/2014/main" id="{52BBE05B-38D6-B941-83A8-703E63C7CE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0" r="9519" b="12627"/>
          <a:stretch/>
        </p:blipFill>
        <p:spPr>
          <a:xfrm>
            <a:off x="10531793" y="55615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0324D1F-F71B-344A-92E2-16BD01DDB470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2" name="Freeform: Shape 204">
              <a:extLst>
                <a:ext uri="{FF2B5EF4-FFF2-40B4-BE49-F238E27FC236}">
                  <a16:creationId xmlns:a16="http://schemas.microsoft.com/office/drawing/2014/main" id="{7ECBB2AC-06C5-E34B-8D71-5E3D0757188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A3F2342-1DF9-2E46-BCA9-995481C62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A9F4EF-89FE-CC45-8771-A4022172A0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36C902-CCB9-E149-A05E-77652DEC2A70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6" name="Freeform: Shape 208">
              <a:extLst>
                <a:ext uri="{FF2B5EF4-FFF2-40B4-BE49-F238E27FC236}">
                  <a16:creationId xmlns:a16="http://schemas.microsoft.com/office/drawing/2014/main" id="{C6849A42-7A0A-6240-B8B9-B0486049EA24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32A01F-1928-C747-8AED-C9100D915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8E42F58-44E6-444C-AA16-BE83FF1D3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9116E46-9D2D-CD4D-B395-67206BD80939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0" name="Freeform: Shape 212">
              <a:extLst>
                <a:ext uri="{FF2B5EF4-FFF2-40B4-BE49-F238E27FC236}">
                  <a16:creationId xmlns:a16="http://schemas.microsoft.com/office/drawing/2014/main" id="{A7211228-B1F8-9E4D-A58B-71647825822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5AF6FB3-9CA7-8748-9218-3A9AB2291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FC502A1-C168-5349-BFD2-E65E2DFB2E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96B22E-B0B2-C14B-9F81-03D6D727E777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4" name="Freeform: Shape 216">
              <a:extLst>
                <a:ext uri="{FF2B5EF4-FFF2-40B4-BE49-F238E27FC236}">
                  <a16:creationId xmlns:a16="http://schemas.microsoft.com/office/drawing/2014/main" id="{411D52BA-2CF3-834C-9786-EF627D213EB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7C49343-67ED-0D44-B729-2CC7F4E55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D819ED-F464-6743-80DB-562A3C22A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C8B6CF5-9136-1E4B-9B6B-F1236758D41F}"/>
              </a:ext>
            </a:extLst>
          </p:cNvPr>
          <p:cNvGrpSpPr>
            <a:grpSpLocks noChangeAspect="1"/>
          </p:cNvGrpSpPr>
          <p:nvPr/>
        </p:nvGrpSpPr>
        <p:grpSpPr>
          <a:xfrm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8" name="Freeform: Shape 220">
              <a:extLst>
                <a:ext uri="{FF2B5EF4-FFF2-40B4-BE49-F238E27FC236}">
                  <a16:creationId xmlns:a16="http://schemas.microsoft.com/office/drawing/2014/main" id="{CC10245B-A6EA-AE4C-A94D-667CE4BC2A5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6C38B8-BD4D-D84A-8AF9-7959120CA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9EC09DB-F64A-5C42-8E3A-BA3A98E739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8A7BD2E-C6B9-C641-8484-6C5F00E5DB0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72" name="Freeform: Shape 224">
              <a:extLst>
                <a:ext uri="{FF2B5EF4-FFF2-40B4-BE49-F238E27FC236}">
                  <a16:creationId xmlns:a16="http://schemas.microsoft.com/office/drawing/2014/main" id="{C150F934-F5DC-C84F-A212-D4C5A66A1AF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03104FF-205D-8946-A717-C56B619657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3E4C1EA-C846-2649-890E-0F39F935AA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C2F57D-F045-7F4A-8AB1-DA80263712D8}"/>
              </a:ext>
            </a:extLst>
          </p:cNvPr>
          <p:cNvSpPr txBox="1"/>
          <p:nvPr/>
        </p:nvSpPr>
        <p:spPr>
          <a:xfrm>
            <a:off x="3986666" y="4612837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Tanjiro button">
            <a:extLst>
              <a:ext uri="{FF2B5EF4-FFF2-40B4-BE49-F238E27FC236}">
                <a16:creationId xmlns:a16="http://schemas.microsoft.com/office/drawing/2014/main" id="{D103A4E7-0C39-4D4A-B5E3-222B5B11D571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10" b="94350" l="1111" r="95000">
                        <a14:foregroundMark x1="38889" y1="7910" x2="10556" y2="40113"/>
                        <a14:foregroundMark x1="8165" y1="61017" x2="7778" y2="64407"/>
                        <a14:foregroundMark x1="8359" y1="59322" x2="8165" y2="61017"/>
                        <a14:foregroundMark x1="8488" y1="58192" x2="8359" y2="59322"/>
                        <a14:foregroundMark x1="8727" y1="56105" x2="8488" y2="58192"/>
                        <a14:foregroundMark x1="10556" y1="40113" x2="9500" y2="49344"/>
                        <a14:foregroundMark x1="7778" y1="64407" x2="10000" y2="75141"/>
                        <a14:foregroundMark x1="75000" y1="80791" x2="62778" y2="81921"/>
                        <a14:foregroundMark x1="51667" y1="93785" x2="30000" y2="93220"/>
                        <a14:foregroundMark x1="11913" y1="80778" x2="11111" y2="80226"/>
                        <a14:foregroundMark x1="17682" y1="84746" x2="15079" y2="82956"/>
                        <a14:foregroundMark x1="30000" y1="93220" x2="17682" y2="84746"/>
                        <a14:foregroundMark x1="4814" y1="61017" x2="4444" y2="59887"/>
                        <a14:foregroundMark x1="11111" y1="80226" x2="4814" y2="61017"/>
                        <a14:foregroundMark x1="4444" y1="58192" x2="4444" y2="55932"/>
                        <a14:foregroundMark x1="4444" y1="59322" x2="4444" y2="58192"/>
                        <a14:foregroundMark x1="4444" y1="59887" x2="4444" y2="59322"/>
                        <a14:foregroundMark x1="4615" y1="48931" x2="10556" y2="32203"/>
                        <a14:foregroundMark x1="10556" y1="32203" x2="25000" y2="15819"/>
                        <a14:foregroundMark x1="25000" y1="15819" x2="36111" y2="11299"/>
                        <a14:foregroundMark x1="43333" y1="8475" x2="65000" y2="11299"/>
                        <a14:foregroundMark x1="65000" y1="11299" x2="81667" y2="24294"/>
                        <a14:foregroundMark x1="81667" y1="24294" x2="85000" y2="32203"/>
                        <a14:foregroundMark x1="90000" y1="43503" x2="91111" y2="65537"/>
                        <a14:foregroundMark x1="91111" y1="65537" x2="81111" y2="84746"/>
                        <a14:foregroundMark x1="81111" y1="84746" x2="63333" y2="92655"/>
                        <a14:foregroundMark x1="92778" y1="63277" x2="90000" y2="81356"/>
                        <a14:foregroundMark x1="55000" y1="7910" x2="48889" y2="8475"/>
                        <a14:foregroundMark x1="11430" y1="81109" x2="7222" y2="77401"/>
                        <a14:foregroundMark x1="15556" y1="84746" x2="14205" y2="83555"/>
                        <a14:foregroundMark x1="23889" y1="92090" x2="15556" y2="84746"/>
                        <a14:foregroundMark x1="7222" y1="77401" x2="6111" y2="75706"/>
                        <a14:foregroundMark x1="12206" y1="84927" x2="17778" y2="87571"/>
                        <a14:foregroundMark x1="91111" y1="80226" x2="72778" y2="90960"/>
                        <a14:foregroundMark x1="72778" y1="90960" x2="53889" y2="93785"/>
                        <a14:foregroundMark x1="47778" y1="96045" x2="72222" y2="92090"/>
                        <a14:foregroundMark x1="95000" y1="68362" x2="92222" y2="76836"/>
                        <a14:foregroundMark x1="1756" y1="61017" x2="1667" y2="60452"/>
                        <a14:foregroundMark x1="3889" y1="74576" x2="1756" y2="61017"/>
                        <a14:foregroundMark x1="3288" y1="48819" x2="4444" y2="42938"/>
                        <a14:foregroundMark x1="1444" y1="58192" x2="1967" y2="55533"/>
                        <a14:foregroundMark x1="1222" y1="59322" x2="1444" y2="58192"/>
                        <a14:foregroundMark x1="1111" y1="59887" x2="1222" y2="59322"/>
                        <a14:foregroundMark x1="1667" y1="55932" x2="2778" y2="50282"/>
                        <a14:backgroundMark x1="556" y1="48588" x2="0" y2="55367"/>
                        <a14:backgroundMark x1="8333" y1="84746" x2="8333" y2="84746"/>
                        <a14:backgroundMark x1="7778" y1="83616" x2="10000" y2="86441"/>
                        <a14:backgroundMark x1="0" y1="58192" x2="0" y2="58192"/>
                        <a14:backgroundMark x1="0" y1="61017" x2="0" y2="61017"/>
                        <a14:backgroundMark x1="0" y1="59322" x2="0" y2="59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3893" y="51115"/>
            <a:ext cx="1099842" cy="987552"/>
          </a:xfrm>
          <a:prstGeom prst="rect">
            <a:avLst/>
          </a:prstGeom>
        </p:spPr>
      </p:pic>
      <p:pic>
        <p:nvPicPr>
          <p:cNvPr id="10" name="Regoku button">
            <a:extLst>
              <a:ext uri="{FF2B5EF4-FFF2-40B4-BE49-F238E27FC236}">
                <a16:creationId xmlns:a16="http://schemas.microsoft.com/office/drawing/2014/main" id="{04F01E7B-3DBD-A74A-81C5-FDC8407CEA9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2000" l="2660" r="93085">
                        <a14:foregroundMark x1="32979" y1="27000" x2="19149" y2="37500"/>
                        <a14:foregroundMark x1="62766" y1="81000" x2="71809" y2="77500"/>
                        <a14:foregroundMark x1="89362" y1="58500" x2="84574" y2="77500"/>
                        <a14:foregroundMark x1="84574" y1="77500" x2="72340" y2="86000"/>
                        <a14:foregroundMark x1="43085" y1="12500" x2="26064" y2="22500"/>
                        <a14:foregroundMark x1="26064" y1="22500" x2="12234" y2="40500"/>
                        <a14:foregroundMark x1="12234" y1="40500" x2="7979" y2="59000"/>
                        <a14:foregroundMark x1="7979" y1="59000" x2="12766" y2="78500"/>
                        <a14:foregroundMark x1="4787" y1="61000" x2="4787" y2="53500"/>
                        <a14:foregroundMark x1="91489" y1="60000" x2="91489" y2="60000"/>
                        <a14:foregroundMark x1="48404" y1="91000" x2="48404" y2="91000"/>
                        <a14:foregroundMark x1="23975" y1="85377" x2="16887" y2="83799"/>
                        <a14:foregroundMark x1="53723" y1="92000" x2="28207" y2="86319"/>
                        <a14:foregroundMark x1="12035" y1="81319" x2="6915" y2="74500"/>
                        <a14:foregroundMark x1="26027" y1="88709" x2="42021" y2="89500"/>
                        <a14:foregroundMark x1="42021" y1="89500" x2="66489" y2="89000"/>
                        <a14:foregroundMark x1="66489" y1="89000" x2="73936" y2="85500"/>
                        <a14:foregroundMark x1="68085" y1="89500" x2="85106" y2="79500"/>
                        <a14:foregroundMark x1="85106" y1="79500" x2="85638" y2="78000"/>
                        <a14:foregroundMark x1="86702" y1="78000" x2="73936" y2="88000"/>
                        <a14:foregroundMark x1="85638" y1="80000" x2="79255" y2="85000"/>
                        <a14:foregroundMark x1="93085" y1="56500" x2="90426" y2="75500"/>
                        <a14:foregroundMark x1="90426" y1="75500" x2="89362" y2="77500"/>
                        <a14:foregroundMark x1="6915" y1="74000" x2="5319" y2="54500"/>
                        <a14:foregroundMark x1="5319" y1="54500" x2="5851" y2="54000"/>
                        <a14:foregroundMark x1="92553" y1="65000" x2="90957" y2="71000"/>
                        <a14:foregroundMark x1="93085" y1="65000" x2="92021" y2="71500"/>
                        <a14:backgroundMark x1="21809" y1="90000" x2="21809" y2="90000"/>
                        <a14:backgroundMark x1="20213" y1="89500" x2="23936" y2="91000"/>
                        <a14:backgroundMark x1="10106" y1="83000" x2="14362" y2="86000"/>
                      </a14:backgroundRemoval>
                    </a14:imgEffect>
                  </a14:imgLayer>
                </a14:imgProps>
              </a:ext>
            </a:extLst>
          </a:blip>
          <a:srcRect t="9999" r="3742" b="4007"/>
          <a:stretch/>
        </p:blipFill>
        <p:spPr>
          <a:xfrm>
            <a:off x="6752931" y="98066"/>
            <a:ext cx="1200417" cy="987552"/>
          </a:xfrm>
          <a:prstGeom prst="rect">
            <a:avLst/>
          </a:prstGeom>
        </p:spPr>
      </p:pic>
      <p:pic>
        <p:nvPicPr>
          <p:cNvPr id="1026" name="Rengoku">
            <a:extLst>
              <a:ext uri="{FF2B5EF4-FFF2-40B4-BE49-F238E27FC236}">
                <a16:creationId xmlns:a16="http://schemas.microsoft.com/office/drawing/2014/main" id="{CEA1BEE3-B109-C540-96FF-B0C69C6A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249" y="-219421"/>
            <a:ext cx="1599421" cy="19978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pplause Sound Effect.wav" descr="Applause Sound Effect.wav">
            <a:hlinkClick r:id="" action="ppaction://media"/>
            <a:extLst>
              <a:ext uri="{FF2B5EF4-FFF2-40B4-BE49-F238E27FC236}">
                <a16:creationId xmlns:a16="http://schemas.microsoft.com/office/drawing/2014/main" id="{47970A67-8AB4-0240-841C-0949346D9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09600" y="-2167891"/>
            <a:ext cx="975360" cy="975360"/>
          </a:xfrm>
          <a:prstGeom prst="rect">
            <a:avLst/>
          </a:prstGeom>
        </p:spPr>
      </p:pic>
      <p:pic>
        <p:nvPicPr>
          <p:cNvPr id="5" name="Kanao">
            <a:extLst>
              <a:ext uri="{FF2B5EF4-FFF2-40B4-BE49-F238E27FC236}">
                <a16:creationId xmlns:a16="http://schemas.microsoft.com/office/drawing/2014/main" id="{299D35DF-39DE-EF40-BCC6-A1AC8D96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108" y="8704"/>
            <a:ext cx="1599421" cy="19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28" action="ppaction://hlinksldjump"/>
            <a:extLst>
              <a:ext uri="{FF2B5EF4-FFF2-40B4-BE49-F238E27FC236}">
                <a16:creationId xmlns:a16="http://schemas.microsoft.com/office/drawing/2014/main" id="{2EE55AF4-AD3A-4671-8088-3D852D1E45BB}"/>
              </a:ext>
            </a:extLst>
          </p:cNvPr>
          <p:cNvSpPr/>
          <p:nvPr/>
        </p:nvSpPr>
        <p:spPr>
          <a:xfrm>
            <a:off x="213725" y="239696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hlinkClick r:id="rId29" action="ppaction://hlinksldjump"/>
            <a:extLst>
              <a:ext uri="{FF2B5EF4-FFF2-40B4-BE49-F238E27FC236}">
                <a16:creationId xmlns:a16="http://schemas.microsoft.com/office/drawing/2014/main" id="{57EAE075-0845-44AA-937C-E4001A422E3F}"/>
              </a:ext>
            </a:extLst>
          </p:cNvPr>
          <p:cNvSpPr/>
          <p:nvPr/>
        </p:nvSpPr>
        <p:spPr>
          <a:xfrm>
            <a:off x="873618" y="239696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hlinkClick r:id="rId30" action="ppaction://hlinksldjump"/>
            <a:extLst>
              <a:ext uri="{FF2B5EF4-FFF2-40B4-BE49-F238E27FC236}">
                <a16:creationId xmlns:a16="http://schemas.microsoft.com/office/drawing/2014/main" id="{B24AED0F-9652-4A6F-9CAD-8F0C0A7879F4}"/>
              </a:ext>
            </a:extLst>
          </p:cNvPr>
          <p:cNvSpPr/>
          <p:nvPr/>
        </p:nvSpPr>
        <p:spPr>
          <a:xfrm>
            <a:off x="831709" y="3217429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hlinkClick r:id="rId31" action="ppaction://hlinksldjump"/>
            <a:extLst>
              <a:ext uri="{FF2B5EF4-FFF2-40B4-BE49-F238E27FC236}">
                <a16:creationId xmlns:a16="http://schemas.microsoft.com/office/drawing/2014/main" id="{629AED2F-3FDA-4EE4-9466-B1FF70E982E7}"/>
              </a:ext>
            </a:extLst>
          </p:cNvPr>
          <p:cNvSpPr/>
          <p:nvPr/>
        </p:nvSpPr>
        <p:spPr>
          <a:xfrm>
            <a:off x="1527900" y="235226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hlinkClick r:id="rId32" action="ppaction://hlinksldjump"/>
            <a:extLst>
              <a:ext uri="{FF2B5EF4-FFF2-40B4-BE49-F238E27FC236}">
                <a16:creationId xmlns:a16="http://schemas.microsoft.com/office/drawing/2014/main" id="{0E7854DA-905B-44E2-9704-E1DB418A4684}"/>
              </a:ext>
            </a:extLst>
          </p:cNvPr>
          <p:cNvSpPr/>
          <p:nvPr/>
        </p:nvSpPr>
        <p:spPr>
          <a:xfrm>
            <a:off x="171246" y="3185881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hlinkClick r:id="rId33" action="ppaction://hlinksldjump"/>
            <a:extLst>
              <a:ext uri="{FF2B5EF4-FFF2-40B4-BE49-F238E27FC236}">
                <a16:creationId xmlns:a16="http://schemas.microsoft.com/office/drawing/2014/main" id="{3661C7F4-5FA4-426F-B233-3DA8D89E0F54}"/>
              </a:ext>
            </a:extLst>
          </p:cNvPr>
          <p:cNvSpPr/>
          <p:nvPr/>
        </p:nvSpPr>
        <p:spPr>
          <a:xfrm>
            <a:off x="1527990" y="3217429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hlinkClick r:id="rId34" action="ppaction://hlinksldjump"/>
            <a:extLst>
              <a:ext uri="{FF2B5EF4-FFF2-40B4-BE49-F238E27FC236}">
                <a16:creationId xmlns:a16="http://schemas.microsoft.com/office/drawing/2014/main" id="{F89DB89A-DC9F-4D3F-94FD-D7A1D565B4F5}"/>
              </a:ext>
            </a:extLst>
          </p:cNvPr>
          <p:cNvSpPr/>
          <p:nvPr/>
        </p:nvSpPr>
        <p:spPr>
          <a:xfrm>
            <a:off x="686378" y="4006344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hlinkClick r:id="rId35" action="ppaction://hlinksldjump"/>
            <a:extLst>
              <a:ext uri="{FF2B5EF4-FFF2-40B4-BE49-F238E27FC236}">
                <a16:creationId xmlns:a16="http://schemas.microsoft.com/office/drawing/2014/main" id="{C7DBE181-87AC-4DE1-91A9-80E19677D27D}"/>
              </a:ext>
            </a:extLst>
          </p:cNvPr>
          <p:cNvSpPr/>
          <p:nvPr/>
        </p:nvSpPr>
        <p:spPr>
          <a:xfrm>
            <a:off x="1383910" y="3951763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ction Button: Go Home 81">
            <a:hlinkClick r:id="rId28" action="ppaction://hlinksldjump" highlightClick="1"/>
            <a:extLst>
              <a:ext uri="{FF2B5EF4-FFF2-40B4-BE49-F238E27FC236}">
                <a16:creationId xmlns:a16="http://schemas.microsoft.com/office/drawing/2014/main" id="{FA47ED3E-2192-40F1-A367-BE8FCB172E08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2" name="Picture 4" descr="Hình ảnh Chiếc Cúp Clipart Phim Hoạt Hình Cúp Với Những Chiếc Lá Trên đầu  Vectơ,vecto PNG Miễn Phí Tải Về - Lovepik">
            <a:hlinkClick r:id="rId36" action="ppaction://hlinksldjump"/>
            <a:extLst>
              <a:ext uri="{FF2B5EF4-FFF2-40B4-BE49-F238E27FC236}">
                <a16:creationId xmlns:a16="http://schemas.microsoft.com/office/drawing/2014/main" id="{FB3162B0-0095-4F04-B7BD-F7E69AFC3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27209" y1="47791" x2="30000" y2="5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42" t="12057" r="19110" b="13148"/>
          <a:stretch/>
        </p:blipFill>
        <p:spPr bwMode="auto">
          <a:xfrm rot="20883824">
            <a:off x="10026364" y="2438443"/>
            <a:ext cx="1756895" cy="12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C36311E9-5EB4-44CC-BA54-206F0CC561CB}"/>
              </a:ext>
            </a:extLst>
          </p:cNvPr>
          <p:cNvSpPr txBox="1"/>
          <p:nvPr/>
        </p:nvSpPr>
        <p:spPr>
          <a:xfrm>
            <a:off x="3910045" y="3001215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ECAC688-7170-41FD-ADCD-EF3C80BCB668}"/>
              </a:ext>
            </a:extLst>
          </p:cNvPr>
          <p:cNvSpPr txBox="1"/>
          <p:nvPr/>
        </p:nvSpPr>
        <p:spPr>
          <a:xfrm>
            <a:off x="3534466" y="5453156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E05DF5F-2F16-4C7F-BAB7-59A3DFAC75FB}"/>
              </a:ext>
            </a:extLst>
          </p:cNvPr>
          <p:cNvSpPr txBox="1"/>
          <p:nvPr/>
        </p:nvSpPr>
        <p:spPr>
          <a:xfrm>
            <a:off x="8158209" y="5458221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8BCC848-EB1C-45E6-92EF-B74BD5BABB2D}"/>
              </a:ext>
            </a:extLst>
          </p:cNvPr>
          <p:cNvSpPr txBox="1"/>
          <p:nvPr/>
        </p:nvSpPr>
        <p:spPr>
          <a:xfrm>
            <a:off x="5042162" y="824118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4B45CDC-54F7-4F53-B418-1581499235AE}"/>
              </a:ext>
            </a:extLst>
          </p:cNvPr>
          <p:cNvSpPr txBox="1"/>
          <p:nvPr/>
        </p:nvSpPr>
        <p:spPr>
          <a:xfrm>
            <a:off x="1785044" y="5339720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EF8164-6044-4325-8E07-319B1ADD51CC}"/>
              </a:ext>
            </a:extLst>
          </p:cNvPr>
          <p:cNvSpPr txBox="1"/>
          <p:nvPr/>
        </p:nvSpPr>
        <p:spPr>
          <a:xfrm rot="1624879">
            <a:off x="7584258" y="1589186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7048134-C322-48DF-AF9D-49A2363464FB}"/>
              </a:ext>
            </a:extLst>
          </p:cNvPr>
          <p:cNvSpPr txBox="1"/>
          <p:nvPr/>
        </p:nvSpPr>
        <p:spPr>
          <a:xfrm>
            <a:off x="1914523" y="2840805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FED6DCD-7157-4557-A5A4-F841C2438D6F}"/>
              </a:ext>
            </a:extLst>
          </p:cNvPr>
          <p:cNvSpPr txBox="1"/>
          <p:nvPr/>
        </p:nvSpPr>
        <p:spPr>
          <a:xfrm>
            <a:off x="6752931" y="5169253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84F0C98-CB7E-49B5-8F1A-E12F657FBF61}"/>
              </a:ext>
            </a:extLst>
          </p:cNvPr>
          <p:cNvSpPr txBox="1"/>
          <p:nvPr/>
        </p:nvSpPr>
        <p:spPr>
          <a:xfrm>
            <a:off x="5115380" y="3302027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E2059C8-A906-498A-86C8-40CFF07904DA}"/>
              </a:ext>
            </a:extLst>
          </p:cNvPr>
          <p:cNvSpPr txBox="1"/>
          <p:nvPr/>
        </p:nvSpPr>
        <p:spPr>
          <a:xfrm rot="21416384">
            <a:off x="8170670" y="4007741"/>
            <a:ext cx="21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+3</a:t>
            </a:r>
          </a:p>
        </p:txBody>
      </p:sp>
    </p:spTree>
    <p:extLst>
      <p:ext uri="{BB962C8B-B14F-4D97-AF65-F5344CB8AC3E}">
        <p14:creationId xmlns:p14="http://schemas.microsoft.com/office/powerpoint/2010/main" val="4209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origami"/>
        <p:sndAc>
          <p:stSnd>
            <p:snd r:embed="rId5" name="breeze.wav"/>
          </p:stSnd>
        </p:sndAc>
      </p:transition>
    </mc:Choice>
    <mc:Fallback xmlns="">
      <p:transition spd="med" advClick="0">
        <p:fade/>
        <p:sndAc>
          <p:stSnd>
            <p:snd r:embed="rId3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2.08333E-6 0.00023 C 0.00521 0.00069 0.01054 0.00185 0.01588 0.00278 C 0.0237 0.00393 0.03151 0.00347 0.03919 0.00555 C 0.03919 0.00578 0.0526 0.01273 0.05534 0.01412 L 0.06054 0.0169 C 0.0625 0.01875 0.06432 0.0206 0.06588 0.02268 C 0.06732 0.0243 0.06823 0.02685 0.06953 0.02824 C 0.07109 0.02986 0.07304 0.03032 0.075 0.03125 C 0.08971 0.04699 0.08138 0.0419 0.1 0.0456 C 0.10169 0.04653 0.10364 0.04699 0.10534 0.04861 C 0.10898 0.05185 0.11588 0.05995 0.11588 0.06018 C 0.12044 0.08125 0.1138 0.05578 0.12318 0.07407 C 0.125 0.07801 0.12669 0.09977 0.12669 0.1 C 0.12721 0.13032 0.12669 0.16111 0.12669 0.19166 L 0.12669 0.1919 " pathEditMode="relative" rAng="0" ptsTypes="AAAAAAAAAAAAAAAA">
                                      <p:cBhvr>
                                        <p:cTn id="1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7 0.1919 L 0.1267 0.19213 C 0.12631 0.20833 0.12605 0.2206 0.12552 0.2368 C 0.12539 0.2419 0.12526 0.24676 0.125 0.25139 C 0.12487 0.25486 0.12461 0.2588 0.12448 0.26273 C 0.12422 0.26829 0.12422 0.27407 0.12396 0.27986 C 0.12331 0.29444 0.12331 0.28241 0.12292 0.29977 C 0.12292 0.30255 0.12292 0.30532 0.12292 0.30833 L 0.12292 0.30903 " pathEditMode="relative" rAng="0" ptsTypes="AAAAAAAAA">
                                      <p:cBhvr>
                                        <p:cTn id="1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0.29815 L 0.12864 0.29838 C 0.12799 0.30648 0.12773 0.31528 0.12669 0.32361 C 0.12604 0.3294 0.12435 0.33495 0.12331 0.34074 L 0.11966 0.3581 L 0.11601 0.37523 L 0.11419 0.38356 C 0.11367 0.38935 0.11341 0.39537 0.1125 0.40092 C 0.11159 0.40671 0.1095 0.41227 0.10885 0.41805 C 0.10833 0.42384 0.10781 0.4294 0.10716 0.43518 C 0.10508 0.45185 0.10534 0.4412 0.10534 0.45254 L 0.10534 0.45278 " pathEditMode="relative" rAng="0" ptsTypes="AAAAAAAAAAAA">
                                      <p:cBhvr>
                                        <p:cTn id="1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5 0.50463 0.1026 0.49213 0.10534 0.56088 C 0.10573 0.56852 0.10625 0.57615 0.10716 0.58379 C 0.10742 0.58657 0.10898 0.59259 0.10898 0.59282 L 0.10898 0.59259 " pathEditMode="relative" rAng="0" ptsTypes="AAAAAA">
                                      <p:cBhvr>
                                        <p:cTn id="1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4 0.60115 L 0.11614 0.60139 C 0.11719 0.60949 0.11732 0.61852 0.11966 0.62662 C 0.12044 0.62963 0.12331 0.63032 0.125 0.63217 C 0.12617 0.63379 0.12747 0.63588 0.12851 0.63796 C 0.12982 0.64051 0.13034 0.64444 0.13216 0.64676 C 0.13346 0.64838 0.13581 0.64838 0.1375 0.64953 C 0.13867 0.65231 0.13945 0.65578 0.14101 0.6581 C 0.14726 0.66666 0.15429 0.67245 0.1625 0.675 C 0.16549 0.67615 0.16836 0.67754 0.17135 0.67778 C 0.17851 0.6787 0.18554 0.67778 0.19284 0.67778 L 0.19284 0.67801 " pathEditMode="relative" rAng="0" ptsTypes="AAAAAAAAAAAA">
                                      <p:cBhvr>
                                        <p:cTn id="1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8 0.67801 L 0.19648 0.67824 C 0.22617 0.68333 0.21614 0.68287 0.2625 0.67801 C 0.26445 0.67778 0.26614 0.67615 0.26784 0.67523 C 0.27148 0.66643 0.27864 0.65278 0.27864 0.64074 L 0.27864 0.6324 L 0.27864 0.63264 " pathEditMode="relative" rAng="0" ptsTypes="AAAAAAA">
                                      <p:cBhvr>
                                        <p:cTn id="1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4 0.61805 L 0.27864 0.61828 C 0.28034 0.61018 0.28216 0.60278 0.28385 0.5949 C 0.2845 0.59213 0.28554 0.58935 0.28554 0.58634 C 0.28607 0.56643 0.28554 0.54629 0.28554 0.52662 L 0.28554 0.52685 " pathEditMode="relative" rAng="0" ptsTypes="AAAAAA">
                                      <p:cBhvr>
                                        <p:cTn id="1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74 0.56899 L 0.30374 0.56899 C 0.30426 0.54704 0.30443 0.5251 0.30547 0.50315 C 0.30565 0.5001 0.30721 0.4976 0.30721 0.49454 C 0.30773 0.47565 0.30721 0.45649 0.30721 0.4376 L 0.30721 0.4376 " pathEditMode="fixed" ptsTypes="AAAAAA">
                                      <p:cBhvr>
                                        <p:cTn id="19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2 L 0.29284 0.38125 C 0.29206 0.36713 0.29153 0.35162 0.28919 0.33796 C 0.28815 0.33217 0.28763 0.32592 0.28554 0.32083 L 0.28216 0.31227 C 0.27773 0.29143 0.28125 0.29953 0.27331 0.28657 L 0.27148 0.28379 L 0.27148 0.28403 " pathEditMode="relative" rAng="0" ptsTypes="AAAAAAAA">
                                      <p:cBhvr>
                                        <p:cTn id="19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97 0.32899 L 0.29297 0.32899 C 0.29228 0.31899 0.29176 0.29621 0.28759 0.28593 C 0.28638 0.28315 0.28499 0.28038 0.28395 0.27732 C 0.27943 0.2626 0.28568 0.27427 0.27874 0.26315 C 0.27804 0.26038 0.27735 0.25732 0.27683 0.25454 C 0.27527 0.2451 0.27405 0.23593 0.27336 0.22593 C 0.27318 0.22399 0.27336 0.22204 0.27336 0.22038 L 0.27336 0.22038 " pathEditMode="fixed" ptsTypes="AAAAAAAAA">
                                      <p:cBhvr>
                                        <p:cTn id="2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36 0.20899 L 0.27336 0.20899 C 0.27214 0.20038 0.27145 0.19149 0.26971 0.18315 C 0.26902 0.17982 0.26711 0.1776 0.26606 0.17454 C 0.2652 0.17177 0.2652 0.16871 0.26433 0.16593 C 0.26329 0.16288 0.26155 0.16065 0.26068 0.15732 C 0.25738 0.14565 0.25686 0.13815 0.25547 0.12593 C 0.256 0.10788 0.25582 0.08982 0.25721 0.07177 C 0.25756 0.06565 0.25756 0.05788 0.26068 0.05454 L 0.26606 0.04899 L 0.26606 0.04899 " pathEditMode="fixed" ptsTypes="AAAAAAAAAAA">
                                      <p:cBhvr>
                                        <p:cTn id="20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5 2.59259E-6 0.26237 -0.00695 0.26601 -0.01343 C 0.26771 -0.01644 0.26927 -0.01968 0.27135 -0.02199 C 0.27291 -0.02361 0.275 -0.02385 0.27669 -0.02477 C 0.28294 -0.03472 0.27864 -0.02963 0.29101 -0.03611 L 0.29635 -0.03889 C 0.33021 -0.0331 0.30013 -0.03935 0.31966 -0.03334 C 0.32409 -0.03195 0.33112 -0.03148 0.33554 -0.02778 C 0.33646 -0.02685 0.33685 -0.02593 0.3375 -0.02477 L 0.3375 -0.02454 " pathEditMode="relative" rAng="0" ptsTypes="AAAAAAAAAAA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1 -0.03056 C 0.36992 -0.02801 0.37357 -0.02385 0.37669 -0.01922 C 0.37799 -0.01713 0.37877 -0.01482 0.38021 -0.01343 C 0.38372 -0.01088 0.39101 -0.00787 0.39101 -0.00764 C 0.40312 0.00532 0.39857 -0.00116 0.40521 0.00949 C 0.40976 0.03078 0.40364 0.0044 0.41054 0.02662 C 0.41146 0.02916 0.4125 0.03518 0.4125 0.03541 L 0.4125 0.03518 " pathEditMode="relative" rAng="0" ptsTypes="AAAAAAAAAA">
                                      <p:cBhvr>
                                        <p:cTn id="2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5 0.0412 L 0.41445 0.04143 C 0.41497 0.04953 0.4151 0.05833 0.41614 0.06666 C 0.41679 0.07245 0.41979 0.08379 0.41979 0.08403 C 0.41784 0.15139 0.41784 0.12754 0.41784 0.15532 L 0.41784 0.15555 " pathEditMode="relative" rAng="0" ptsTypes="AAAAAA">
                                      <p:cBhvr>
                                        <p:cTn id="2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4 0.14953 L 0.42864 0.14977 L 0.41614 0.20949 L 0.4125 0.22662 C 0.41198 0.2294 0.41185 0.23287 0.41081 0.23518 L 0.40716 0.24352 C 0.40586 0.24953 0.40456 0.25509 0.40364 0.26088 L 0.40195 0.27245 L 0.40195 0.27268 " pathEditMode="relative" rAng="0" ptsTypes="AAAAAAAAA">
                                      <p:cBhvr>
                                        <p:cTn id="2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5 0.26666 L 0.40195 0.2669 C 0.39948 0.27615 0.39674 0.28565 0.39466 0.29537 C 0.38138 0.35578 0.39114 0.32361 0.38216 0.35231 C 0.38034 0.36342 0.38008 0.36713 0.37669 0.37801 C 0.37643 0.3794 0.37552 0.38009 0.375 0.38102 L 0.375 0.38125 " pathEditMode="relative" rAng="0" ptsTypes="AAAAAAA">
                                      <p:cBhvr>
                                        <p:cTn id="2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8 0.43518 C 0.37656 0.44537 0.37669 0.45532 0.37552 0.46528 C 0.37383 0.47824 0.37396 0.47338 0.37396 0.48032 L 0.37396 0.48055 " pathEditMode="relative" rAng="0" ptsTypes="AAAAAA">
                                      <p:cBhvr>
                                        <p:cTn id="2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8 L 0.37539 0.47801 C 0.375 0.48773 0.37461 0.49768 0.37396 0.50787 C 0.37357 0.51018 0.37252 0.5125 0.37226 0.51504 C 0.37148 0.52176 0.37122 0.52824 0.37083 0.53495 C 0.37122 0.54328 0.37148 0.55185 0.37226 0.55995 C 0.37252 0.56273 0.37357 0.56504 0.37396 0.56782 C 0.37461 0.57338 0.37383 0.58009 0.37539 0.58495 C 0.37617 0.5875 0.37864 0.58634 0.38021 0.58773 C 0.38333 0.59051 0.38685 0.59328 0.38958 0.59768 C 0.39101 0.6 0.39219 0.60324 0.39414 0.60509 C 0.41041 0.61944 0.39883 0.60254 0.40677 0.61528 L 0.40677 0.61551 " pathEditMode="relative" rAng="0" ptsTypes="AAAAAAAAAAAAA">
                                      <p:cBhvr>
                                        <p:cTn id="2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0.61782 L 0.40833 0.61805 C 0.40872 0.63102 0.40846 0.64444 0.40976 0.65787 C 0.41002 0.66065 0.41146 0.66296 0.41289 0.66504 C 0.41966 0.67453 0.42044 0.67407 0.42708 0.67778 C 0.43216 0.67639 0.44271 0.675 0.44726 0.6699 L 0.45208 0.66504 C 0.45729 0.65254 0.45221 0.66111 0.45976 0.65509 C 0.46146 0.65393 0.46289 0.65139 0.46458 0.65 C 0.47448 0.64305 0.47487 0.6449 0.48646 0.6449 L 0.48646 0.64514 " pathEditMode="relative" rAng="0" ptsTypes="AAAAAAAAAAA">
                                      <p:cBhvr>
                                        <p:cTn id="2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4 0.63773 L 0.49114 0.63796 C 0.49687 0.63703 0.50273 0.63773 0.50833 0.63518 C 0.51354 0.63287 0.51836 0.62384 0.52226 0.61782 C 0.52617 0.59861 0.522 0.62083 0.52539 0.58032 C 0.52565 0.57754 0.52591 0.57453 0.52708 0.57268 C 0.52969 0.56828 0.53333 0.5662 0.53646 0.56273 C 0.54153 0.55717 0.53919 0.55787 0.54271 0.55787 L 0.54271 0.5581 " pathEditMode="relative" rAng="0" ptsTypes="AAAAAAAAA">
                                      <p:cBhvr>
                                        <p:cTn id="2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1 0.55 0.55195 0.54583 0.55521 0.54004 C 0.55768 0.53588 0.56146 0.525 0.56146 0.52523 C 0.56081 0.51828 0.56133 0.51134 0.55976 0.50509 C 0.55898 0.50231 0.55677 0.50139 0.55521 0.5 C 0.55156 0.49722 0.54622 0.49676 0.54271 0.4949 C 0.54101 0.49444 0.53958 0.49328 0.53789 0.49282 C 0.53372 0.48796 0.53229 0.48796 0.53021 0.48009 C 0.52877 0.47523 0.52708 0.46504 0.52708 0.46528 C 0.52747 0.46111 0.52773 0.45671 0.52851 0.45278 C 0.52929 0.44745 0.53164 0.43773 0.53164 0.43796 L 0.53164 0.43773 " pathEditMode="relative" rAng="0" ptsTypes="AAAAAAAAAAAAA">
                                      <p:cBhvr>
                                        <p:cTn id="2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7 0.43657 0.53685 0.43078 0.53958 0.425 C 0.54101 0.42245 0.5431 0.4206 0.54427 0.41782 C 0.54518 0.41551 0.54492 0.4125 0.54583 0.40995 C 0.54648 0.4074 0.54791 0.40509 0.54896 0.40278 C 0.54948 0.4 0.55052 0.39768 0.55052 0.3949 C 0.55052 0.39004 0.55039 0.38472 0.54896 0.38009 C 0.54804 0.37754 0.54596 0.37615 0.54427 0.375 C 0.54062 0.37338 0.53698 0.37361 0.53333 0.37268 C 0.52565 0.3706 0.52695 0.37083 0.52083 0.36782 C 0.50742 0.35324 0.52304 0.37245 0.51458 0.35509 C 0.51341 0.35278 0.51146 0.35162 0.50989 0.35 C 0.50872 0.34421 0.50742 0.33889 0.50677 0.33287 C 0.50664 0.33102 0.50677 0.3294 0.50677 0.32778 L 0.50677 0.32801 " pathEditMode="relative" rAng="0" ptsTypes="AAAAAAAAAAAAAAAA">
                                      <p:cBhvr>
                                        <p:cTn id="2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8 L 0.50664 0.31551 C 0.50351 0.30949 0.50091 0.30278 0.49726 0.29768 C 0.49596 0.29583 0.49414 0.29629 0.49271 0.2949 C 0.48945 0.29213 0.48646 0.28842 0.48333 0.28495 L 0.47851 0.28009 L 0.47396 0.275 C 0.47291 0.27268 0.47148 0.27037 0.47083 0.26782 C 0.4694 0.26273 0.46771 0.25278 0.46771 0.25301 C 0.475 0.23518 0.47083 0.2412 0.47851 0.23287 C 0.48164 0.21805 0.47773 0.23148 0.48476 0.2199 C 0.48607 0.21805 0.48646 0.21481 0.48789 0.21273 C 0.49075 0.20856 0.49414 0.20602 0.49726 0.20278 C 0.49896 0.20115 0.50013 0.19861 0.50208 0.19768 L 0.51146 0.19282 L 0.51146 0.19305 " pathEditMode="relative" rAng="0" ptsTypes="AAAAAAAAAAAAAAAA">
                                      <p:cBhvr>
                                        <p:cTn id="2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3 0.18657 0.51627 0.18078 0.51914 0.175 C 0.52044 0.17245 0.52252 0.1706 0.52383 0.16782 C 0.52487 0.16551 0.52461 0.1625 0.52539 0.15995 C 0.53138 0.14074 0.52617 0.16389 0.53008 0.1449 C 0.53177 0.07037 0.53164 0.09699 0.53164 0.06528 L 0.53164 0.06551 " pathEditMode="relative" rAng="0" ptsTypes="AAAAAAAA">
                                      <p:cBhvr>
                                        <p:cTn id="2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8 0.03009 C 0.55351 0.02824 0.55482 0.02615 0.55664 0.025 L 0.56146 0.02245 C 0.57331 0.00995 0.56966 0.01157 0.59583 0.0199 C 0.59948 0.02129 0.60247 0.02592 0.60521 0.03009 C 0.61028 0.03842 0.60768 0.0375 0.61146 0.0375 L 0.61146 0.03773 " pathEditMode="relative" rAng="0" ptsTypes="AAAAAAAAA">
                                      <p:cBhvr>
                                        <p:cTn id="2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4 0.03032 L 0.61614 0.03055 L 0.62851 0.03773 C 0.63008 0.03865 0.63164 0.03981 0.63333 0.04028 C 0.63685 0.04143 0.64062 0.0419 0.64414 0.04282 C 0.64583 0.04352 0.64739 0.04398 0.64896 0.04537 C 0.65208 0.04815 0.65833 0.05532 0.65833 0.05555 L 0.66289 0.07778 L 0.66458 0.08518 C 0.66393 0.09606 0.66406 0.10694 0.66289 0.11782 C 0.6625 0.12268 0.66081 0.12778 0.65976 0.13287 C 0.65846 0.13865 0.65729 0.14398 0.65664 0.15023 C 0.65664 0.15162 0.65664 0.1537 0.65664 0.15532 L 0.65664 0.15555 " pathEditMode="relative" rAng="0" ptsTypes="AAAAAAAAAAAAAA">
                                      <p:cBhvr>
                                        <p:cTn id="2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8 L 0.66133 0.15301 C 0.65924 0.16111 0.65729 0.16944 0.65508 0.17778 C 0.65416 0.18102 0.65208 0.18379 0.65195 0.18773 C 0.65156 0.19352 0.65208 0.19977 0.65351 0.20532 C 0.65612 0.21528 0.66289 0.22106 0.66758 0.22778 C 0.66979 0.23078 0.67174 0.23449 0.67383 0.23773 C 0.67435 0.24028 0.67487 0.24282 0.67539 0.24537 C 0.67643 0.24953 0.67851 0.25324 0.67851 0.25787 C 0.67851 0.26528 0.67448 0.27268 0.67539 0.28032 C 0.67591 0.28449 0.68021 0.27037 0.68021 0.2706 L 0.68021 0.27037 " pathEditMode="relative" rAng="0" ptsTypes="AAAAAAAAAAAA">
                                      <p:cBhvr>
                                        <p:cTn id="2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89 0.27523 L 0.68489 0.27546 C 0.66028 0.32245 0.67148 0.30949 0.65677 0.32523 C 0.66107 0.33055 0.66523 0.33379 0.66771 0.34282 C 0.66875 0.34629 0.66875 0.35115 0.66927 0.35532 C 0.65781 0.37338 0.65833 0.36435 0.65833 0.37523 L 0.65833 0.37546 " pathEditMode="relative" rAng="0" ptsTypes="AAAAAAA">
                                      <p:cBhvr>
                                        <p:cTn id="2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0.37523 L 0.65833 0.37546 C 0.65456 0.38032 0.65065 0.38472 0.64726 0.39028 C 0.63685 0.40694 0.65208 0.38935 0.63958 0.40278 C 0.63229 0.42037 0.63646 0.41435 0.62851 0.42268 C 0.62278 0.43634 0.62851 0.42477 0.62083 0.43518 C 0.61627 0.4412 0.61601 0.44282 0.61302 0.45023 C 0.61354 0.45949 0.61341 0.46852 0.61458 0.47778 C 0.61497 0.48055 0.61627 0.4831 0.61771 0.48518 C 0.622 0.49259 0.62695 0.4919 0.63333 0.49282 C 0.63633 0.49305 0.63958 0.49282 0.64271 0.49282 L 0.64271 0.49305 " pathEditMode="relative" rAng="0" ptsTypes="AAAAAAAAAAAA">
                                      <p:cBhvr>
                                        <p:cTn id="2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0.48773 L 0.64583 0.48796 C 0.64739 0.49444 0.64896 0.50092 0.65052 0.50787 C 0.65156 0.5125 0.65364 0.52268 0.65364 0.52291 C 0.65312 0.52662 0.65312 0.53148 0.65208 0.53495 C 0.65052 0.54004 0.64531 0.54467 0.64271 0.54768 C 0.63424 0.56782 0.64531 0.54328 0.63489 0.55995 C 0.63346 0.56227 0.63281 0.56504 0.63177 0.56782 C 0.63125 0.5699 0.63086 0.57268 0.63021 0.575 C 0.62409 0.59444 0.62929 0.57129 0.62552 0.59004 C 0.62604 0.59768 0.62643 0.61898 0.63333 0.62268 L 0.63802 0.62523 L 0.65052 0.62268 L 0.65052 0.62291 " pathEditMode="relative" rAng="0" ptsTypes="AAAAAAAAAAAAAA">
                                      <p:cBhvr>
                                        <p:cTn id="2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4 0.61528 L 0.65364 0.61551 C 0.65456 0.62222 0.65508 0.63842 0.65989 0.6449 C 0.66263 0.64907 0.66927 0.65509 0.66927 0.65532 C 0.67656 0.67268 0.67239 0.66666 0.68021 0.675 C 0.6832 0.68981 0.67929 0.67639 0.68646 0.68773 C 0.69336 0.69884 0.68502 0.69282 0.69427 0.69768 C 0.69948 0.69676 0.71094 0.6956 0.71614 0.69004 L 0.72083 0.68495 C 0.72461 0.66643 0.7194 0.68935 0.72552 0.6699 C 0.7319 0.64953 0.72122 0.67662 0.73021 0.65509 C 0.73385 0.63727 0.72929 0.65972 0.73333 0.63773 C 0.73372 0.63495 0.73489 0.63009 0.73489 0.63032 L 0.73489 0.63009 " pathEditMode="relative" rAng="0" ptsTypes="AAAAAAAAAAAAAA">
                                      <p:cBhvr>
                                        <p:cTn id="2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7 0.59259 0.74101 0.59004 C 0.74258 0.5875 0.74375 0.58449 0.7457 0.5824 C 0.75377 0.57523 0.76562 0.57615 0.77383 0.575 C 0.77487 0.57245 0.77617 0.57037 0.77695 0.56759 C 0.77825 0.56273 0.78008 0.55254 0.78008 0.55278 C 0.7806 0.51157 0.78021 0.47083 0.78164 0.43009 C 0.78216 0.41551 0.78489 0.41759 0.78789 0.4074 C 0.78919 0.4037 0.79049 0.39398 0.79101 0.39004 C 0.79153 0.3875 0.79219 0.38495 0.79258 0.3824 C 0.79323 0.37916 0.79362 0.37592 0.79414 0.37245 C 0.79518 0.36759 0.79622 0.3625 0.79726 0.3574 C 0.79778 0.35509 0.79961 0.34768 0.79883 0.35 L 0.7957 0.35995 L 0.7957 0.36018 " pathEditMode="relative" rAng="0" ptsTypes="AAAAAAAAAAAAAAAAA">
                                      <p:cBhvr>
                                        <p:cTn id="2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94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0949 L 0.01081 0.00972 C 0.01602 0.01018 0.02136 0.01134 0.0267 0.01226 C 0.03451 0.01342 0.04232 0.01296 0.05 0.01504 C 0.05 0.01527 0.06342 0.02222 0.06615 0.02361 L 0.07136 0.02639 C 0.07331 0.02824 0.07513 0.03009 0.0767 0.03217 C 0.07813 0.03379 0.07904 0.03634 0.08034 0.03773 C 0.0819 0.03935 0.08386 0.03981 0.08581 0.04074 C 0.10052 0.05648 0.09219 0.05139 0.11081 0.05509 C 0.1125 0.05601 0.11446 0.05648 0.11615 0.0581 C 0.1198 0.06134 0.1267 0.06944 0.1267 0.06967 C 0.13125 0.09074 0.12461 0.06527 0.13399 0.08356 C 0.13581 0.0875 0.1375 0.10926 0.1375 0.10949 C 0.13802 0.14004 0.1375 0.1706 0.1375 0.20115 L 0.1375 0.20139 " pathEditMode="relative" rAng="0" ptsTypes="AAAAAAAAAAAAAAAA">
                                      <p:cBhvr>
                                        <p:cTn id="2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18935 L 0.14115 0.18958 C 0.13998 0.20601 0.1392 0.21851 0.1375 0.23495 C 0.13698 0.23981 0.13633 0.24467 0.13555 0.24953 C 0.13503 0.25301 0.13438 0.25694 0.13386 0.26088 C 0.13321 0.26643 0.13282 0.27222 0.13217 0.27801 C 0.13008 0.29259 0.13008 0.28055 0.12852 0.29814 C 0.12826 0.30092 0.12852 0.3037 0.12852 0.30671 L 0.12852 0.30694 " pathEditMode="relative" rAng="0" ptsTypes="AAAAAAAAA">
                                      <p:cBhvr>
                                        <p:cTn id="3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5 0.29814 L 0.12865 0.29838 C 0.128 0.30648 0.12774 0.31527 0.1267 0.32361 C 0.12605 0.32939 0.12435 0.33495 0.12331 0.34074 L 0.11967 0.3581 L 0.11602 0.37523 L 0.1142 0.38356 C 0.11368 0.38935 0.11342 0.39537 0.1125 0.40092 C 0.11159 0.40671 0.10951 0.41226 0.10886 0.41805 C 0.10834 0.42384 0.10782 0.42939 0.10717 0.43518 C 0.10508 0.45185 0.10534 0.4412 0.10534 0.45254 L 0.10534 0.45277 " pathEditMode="relative" rAng="0" ptsTypes="AAAAAAAAAAAA">
                                      <p:cBhvr>
                                        <p:cTn id="3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6 0.50463 0.10261 0.49213 0.10534 0.56088 C 0.10573 0.56851 0.10625 0.57615 0.10717 0.58379 C 0.10743 0.58657 0.10899 0.59259 0.10899 0.59282 L 0.10899 0.59259 " pathEditMode="relative" rAng="0" ptsTypes="AAAAAA">
                                      <p:cBhvr>
                                        <p:cTn id="3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0.60115 L 0.11615 0.60139 C 0.11719 0.60949 0.11732 0.61851 0.11967 0.62662 C 0.12045 0.62963 0.12331 0.63032 0.125 0.63217 C 0.12618 0.63379 0.12748 0.63588 0.12852 0.63796 C 0.12982 0.64051 0.13034 0.64444 0.13217 0.64676 C 0.13347 0.64838 0.13581 0.64838 0.1375 0.64953 C 0.13868 0.65231 0.13946 0.65578 0.14102 0.6581 C 0.14727 0.66666 0.1543 0.67245 0.1625 0.675 C 0.1655 0.67615 0.16836 0.67754 0.17136 0.67777 C 0.17852 0.6787 0.18555 0.67777 0.19284 0.67777 L 0.19284 0.67801 " pathEditMode="relative" rAng="0" ptsTypes="AAAAAAAAAAAA">
                                      <p:cBhvr>
                                        <p:cTn id="3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9 0.67801 L 0.19649 0.67824 C 0.22618 0.68333 0.21615 0.68287 0.2625 0.67801 C 0.26446 0.67777 0.26615 0.67615 0.26784 0.67523 C 0.27149 0.66643 0.27865 0.65277 0.27865 0.64074 L 0.27865 0.6324 L 0.27865 0.63264 " pathEditMode="relative" rAng="0" ptsTypes="AAAAAAA">
                                      <p:cBhvr>
                                        <p:cTn id="3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5 0.61805 L 0.27865 0.61828 C 0.28034 0.61018 0.28217 0.60277 0.28386 0.5949 C 0.28451 0.59213 0.28555 0.58935 0.28555 0.58634 C 0.28607 0.56643 0.28555 0.54629 0.28555 0.52662 L 0.28555 0.52685 " pathEditMode="relative" rAng="0" ptsTypes="AAAAAA">
                                      <p:cBhvr>
                                        <p:cTn id="3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56 0.57108 L 0.33656 0.57108 C 0.33708 0.54913 0.33725 0.52719 0.33829 0.50524 C 0.33847 0.50219 0.34003 0.49969 0.34003 0.49663 C 0.34055 0.47774 0.34003 0.45858 0.34003 0.43969 L 0.34003 0.43969 " pathEditMode="fixed" ptsTypes="AAAAAA">
                                      <p:cBhvr>
                                        <p:cTn id="3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1 L 0.29284 0.38125 C 0.29206 0.36713 0.29154 0.35162 0.2892 0.33796 C 0.28815 0.33217 0.28763 0.32592 0.28555 0.32083 L 0.28217 0.31226 C 0.27774 0.29143 0.28125 0.29953 0.27331 0.28657 L 0.27149 0.28379 L 0.27149 0.28402 " pathEditMode="relative" rAng="0" ptsTypes="AAAAAAAA">
                                      <p:cBhvr>
                                        <p:cTn id="3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79 0.33108 L 0.32579 0.33108 C 0.3251 0.32108 0.32458 0.2983 0.32041 0.28802 C 0.3192 0.28524 0.31781 0.28247 0.31677 0.27941 C 0.31225 0.26469 0.3185 0.27636 0.31156 0.26524 C 0.31086 0.26247 0.31017 0.25941 0.30965 0.25663 C 0.30809 0.24719 0.30687 0.23802 0.30618 0.22802 C 0.306 0.22608 0.30618 0.22413 0.30618 0.22247 L 0.30618 0.22247 " pathEditMode="fixed" ptsTypes="AAAAAAAAA">
                                      <p:cBhvr>
                                        <p:cTn id="3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8 0.21108 L 0.30618 0.21108 C 0.30496 0.20247 0.30427 0.19358 0.30253 0.18524 C 0.30184 0.18191 0.29993 0.17969 0.29888 0.17663 C 0.29802 0.17386 0.29802 0.1708 0.29715 0.16802 C 0.29611 0.16497 0.29437 0.16274 0.2935 0.15941 C 0.2902 0.14774 0.28968 0.14024 0.28829 0.12802 C 0.28882 0.10997 0.28864 0.09191 0.29003 0.07386 C 0.29038 0.06774 0.29038 0.05997 0.2935 0.05663 L 0.29888 0.05108 L 0.29888 0.05108 " pathEditMode="fixed" ptsTypes="AAAAAAAAAAA">
                                      <p:cBhvr>
                                        <p:cTn id="3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6 3.7037E-6 0.26237 -0.00695 0.26602 -0.01343 C 0.26771 -0.01644 0.26927 -0.01968 0.27136 -0.02199 C 0.27292 -0.02361 0.275 -0.02385 0.2767 -0.02477 C 0.28295 -0.03473 0.27865 -0.02963 0.29102 -0.03611 L 0.29636 -0.03889 C 0.33021 -0.03311 0.30013 -0.03936 0.31967 -0.03334 C 0.32409 -0.03195 0.33112 -0.03149 0.33555 -0.02778 C 0.33646 -0.02686 0.33685 -0.02593 0.3375 -0.02477 L 0.3375 -0.02454 " pathEditMode="relative" rAng="0" ptsTypes="AAAAAAAAAAA">
                                      <p:cBhvr>
                                        <p:cTn id="3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2 -0.03056 C 0.36993 -0.02801 0.37357 -0.02385 0.3767 -0.01922 C 0.378 -0.01713 0.37878 -0.01482 0.38021 -0.01343 C 0.38373 -0.01088 0.39102 -0.00787 0.39102 -0.00764 C 0.40313 0.00532 0.39857 -0.00116 0.40521 0.00949 C 0.40977 0.03078 0.40365 0.00439 0.41055 0.02662 C 0.41146 0.02916 0.4125 0.03518 0.4125 0.03541 L 0.4125 0.03518 " pathEditMode="relative" rAng="0" ptsTypes="AAAAAAAAAA">
                                      <p:cBhvr>
                                        <p:cTn id="3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6 0.0412 L 0.41446 0.04143 C 0.41498 0.04953 0.41511 0.05833 0.41615 0.06666 C 0.4168 0.07245 0.4198 0.08379 0.4198 0.08402 C 0.41784 0.15139 0.41784 0.12754 0.41784 0.15532 L 0.41784 0.15555 " pathEditMode="relative" rAng="0" ptsTypes="AAAAAA">
                                      <p:cBhvr>
                                        <p:cTn id="3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5 0.14953 L 0.42865 0.14976 L 0.41615 0.20949 L 0.4125 0.22662 C 0.41198 0.22939 0.41185 0.23287 0.41081 0.23518 L 0.40717 0.24351 C 0.40586 0.24953 0.40456 0.25509 0.40365 0.26088 L 0.40196 0.27245 L 0.40196 0.27268 " pathEditMode="relative" rAng="0" ptsTypes="AAAAAAAAA">
                                      <p:cBhvr>
                                        <p:cTn id="3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6 0.26666 L 0.40196 0.26689 C 0.39948 0.27615 0.39675 0.28564 0.39467 0.29537 C 0.38138 0.35578 0.39115 0.32361 0.38217 0.35231 C 0.38034 0.36342 0.38008 0.36713 0.3767 0.37801 C 0.37644 0.37939 0.37552 0.38009 0.375 0.38101 L 0.375 0.38125 " pathEditMode="relative" rAng="0" ptsTypes="AAAAAAA">
                                      <p:cBhvr>
                                        <p:cTn id="3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9 0.43518 C 0.37657 0.44537 0.3767 0.45532 0.37552 0.46527 C 0.37383 0.47824 0.37396 0.47338 0.37396 0.48032 L 0.37396 0.48055 " pathEditMode="relative" rAng="0" ptsTypes="AAAAAA">
                                      <p:cBhvr>
                                        <p:cTn id="3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7 L 0.37539 0.47801 C 0.375 0.48773 0.37461 0.49768 0.37396 0.50787 C 0.37357 0.51018 0.37253 0.5125 0.37227 0.51504 C 0.37149 0.52176 0.37123 0.52824 0.37084 0.53495 C 0.37123 0.54328 0.37149 0.55185 0.37227 0.55995 C 0.37253 0.56273 0.37357 0.56504 0.37396 0.56782 C 0.37461 0.57338 0.37383 0.58009 0.37539 0.58495 C 0.37618 0.5875 0.37865 0.58634 0.38021 0.58773 C 0.38334 0.59051 0.38685 0.59328 0.38959 0.59768 C 0.39102 0.6 0.39219 0.60324 0.39414 0.60509 C 0.41042 0.61944 0.39883 0.60254 0.40677 0.61527 L 0.40677 0.61551 " pathEditMode="relative" rAng="0" ptsTypes="AAAAAAAAAAAAA">
                                      <p:cBhvr>
                                        <p:cTn id="3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4 0.61782 L 0.40834 0.61805 C 0.40873 0.63101 0.40847 0.64444 0.40977 0.65787 C 0.41003 0.66064 0.41146 0.66296 0.41289 0.66504 C 0.41967 0.67453 0.42045 0.67407 0.42709 0.67777 C 0.43217 0.67639 0.44271 0.675 0.44727 0.6699 L 0.45209 0.66504 C 0.4573 0.65254 0.45222 0.66111 0.45977 0.65509 C 0.46146 0.65393 0.46289 0.65139 0.46459 0.65 C 0.47448 0.64305 0.47487 0.6449 0.48646 0.6449 L 0.48646 0.64514 " pathEditMode="relative" rAng="0" ptsTypes="AAAAAAAAAAA">
                                      <p:cBhvr>
                                        <p:cTn id="3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5 0.63773 L 0.49115 0.63796 C 0.49688 0.63703 0.50274 0.63773 0.50834 0.63518 C 0.51355 0.63287 0.51836 0.62384 0.52227 0.61782 C 0.52618 0.59861 0.52201 0.62083 0.52539 0.58032 C 0.52565 0.57754 0.52592 0.57453 0.52709 0.57268 C 0.52969 0.56828 0.53334 0.5662 0.53646 0.56273 C 0.54154 0.55717 0.5392 0.55787 0.54271 0.55787 L 0.54271 0.5581 " pathEditMode="relative" rAng="0" ptsTypes="AAAAAAAAA">
                                      <p:cBhvr>
                                        <p:cTn id="3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2 0.55 0.55196 0.54583 0.55521 0.54004 C 0.55769 0.53588 0.56146 0.525 0.56146 0.52523 C 0.56081 0.51828 0.56133 0.51134 0.55977 0.50509 C 0.55899 0.50231 0.55677 0.50139 0.55521 0.5 C 0.55157 0.49722 0.54623 0.49676 0.54271 0.4949 C 0.54102 0.49444 0.53959 0.49328 0.53789 0.49282 C 0.53373 0.48796 0.5323 0.48796 0.53021 0.48009 C 0.52878 0.47523 0.52709 0.46504 0.52709 0.46527 C 0.52748 0.46111 0.52774 0.45671 0.52852 0.45277 C 0.5293 0.44745 0.53164 0.43773 0.53164 0.43796 L 0.53164 0.43773 " pathEditMode="relative" rAng="0" ptsTypes="AAAAAAAAAAAAA">
                                      <p:cBhvr>
                                        <p:cTn id="3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8 0.43657 0.53685 0.43078 0.53959 0.425 C 0.54102 0.42245 0.5431 0.4206 0.54427 0.41782 C 0.54519 0.41551 0.54493 0.4125 0.54584 0.40995 C 0.54649 0.4074 0.54792 0.40509 0.54896 0.40277 C 0.54948 0.4 0.55052 0.39768 0.55052 0.3949 C 0.55052 0.39004 0.55039 0.38472 0.54896 0.38009 C 0.54805 0.37754 0.54597 0.37615 0.54427 0.375 C 0.54063 0.37338 0.53698 0.37361 0.53334 0.37268 C 0.52565 0.3706 0.52696 0.37083 0.52084 0.36782 C 0.50743 0.35324 0.52305 0.37245 0.51459 0.35509 C 0.51342 0.35277 0.51146 0.35162 0.5099 0.35 C 0.50873 0.34421 0.50743 0.33889 0.50677 0.33287 C 0.50664 0.33101 0.50677 0.32939 0.50677 0.32777 L 0.50677 0.32801 " pathEditMode="relative" rAng="0" ptsTypes="AAAAAAAAAAAAAAAA">
                                      <p:cBhvr>
                                        <p:cTn id="3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7 L 0.50664 0.31551 C 0.50352 0.30949 0.50092 0.30277 0.49727 0.29768 C 0.49597 0.29583 0.49414 0.29629 0.49271 0.2949 C 0.48946 0.29213 0.48646 0.28842 0.48334 0.28495 L 0.47852 0.28009 L 0.47396 0.275 C 0.47292 0.27268 0.47149 0.27037 0.47084 0.26782 C 0.4694 0.26273 0.46771 0.25277 0.46771 0.25301 C 0.475 0.23518 0.47084 0.2412 0.47852 0.23287 C 0.48164 0.21805 0.47774 0.23148 0.48477 0.2199 C 0.48607 0.21805 0.48646 0.21481 0.48789 0.21273 C 0.49076 0.20856 0.49414 0.20601 0.49727 0.20277 C 0.49896 0.20115 0.50013 0.19861 0.50209 0.19768 L 0.51146 0.19282 L 0.51146 0.19305 " pathEditMode="relative" rAng="0" ptsTypes="AAAAAAAAAAAAAAAA">
                                      <p:cBhvr>
                                        <p:cTn id="3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4 0.18657 0.51628 0.18078 0.51914 0.175 C 0.52045 0.17245 0.52253 0.1706 0.52383 0.16782 C 0.52487 0.16551 0.52461 0.1625 0.52539 0.15995 C 0.53138 0.14074 0.52618 0.16389 0.53008 0.1449 C 0.53177 0.07037 0.53164 0.09699 0.53164 0.06527 L 0.53164 0.06551 " pathEditMode="relative" rAng="0" ptsTypes="AAAAAAAA">
                                      <p:cBhvr>
                                        <p:cTn id="3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9 0.03009 C 0.55352 0.02824 0.55482 0.02615 0.55664 0.025 L 0.56146 0.02245 C 0.57331 0.00995 0.56967 0.01157 0.59584 0.0199 C 0.59948 0.02129 0.60248 0.02592 0.60521 0.03009 C 0.61029 0.03842 0.60769 0.0375 0.61146 0.0375 L 0.61146 0.03773 " pathEditMode="relative" rAng="0" ptsTypes="AAAAAAAAA">
                                      <p:cBhvr>
                                        <p:cTn id="3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5 0.03032 L 0.61615 0.03055 L 0.62852 0.03773 C 0.63008 0.03865 0.63164 0.03981 0.63334 0.04027 C 0.63685 0.04143 0.64063 0.04189 0.64414 0.04282 C 0.64584 0.04351 0.6474 0.04398 0.64896 0.04537 C 0.65209 0.04814 0.65834 0.05532 0.65834 0.05555 L 0.66289 0.07777 L 0.66459 0.08518 C 0.66394 0.09606 0.66407 0.10694 0.66289 0.11782 C 0.6625 0.12268 0.66081 0.12777 0.65977 0.13287 C 0.65847 0.13865 0.6573 0.14398 0.65664 0.15023 C 0.65664 0.15162 0.65664 0.1537 0.65664 0.15532 L 0.65664 0.15555 " pathEditMode="relative" rAng="0" ptsTypes="AAAAAAAAAAAAAA">
                                      <p:cBhvr>
                                        <p:cTn id="3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7 L 0.66133 0.15301 C 0.65925 0.16111 0.6573 0.16944 0.65508 0.17777 C 0.65417 0.18101 0.65209 0.18379 0.65196 0.18773 C 0.65157 0.19351 0.65209 0.19976 0.65352 0.20532 C 0.65612 0.21527 0.66289 0.22106 0.66758 0.22777 C 0.6698 0.23078 0.67175 0.23449 0.67383 0.23773 C 0.67435 0.24027 0.67487 0.24282 0.67539 0.24537 C 0.67644 0.24953 0.67852 0.25324 0.67852 0.25787 C 0.67852 0.26527 0.67448 0.27268 0.67539 0.28032 C 0.67592 0.28449 0.68021 0.27037 0.68021 0.2706 L 0.68021 0.27037 " pathEditMode="relative" rAng="0" ptsTypes="AAAAAAAAAAAA">
                                      <p:cBhvr>
                                        <p:cTn id="4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9 0.27523 L 0.6849 0.27546 C 0.66029 0.32245 0.67149 0.30949 0.65677 0.32523 C 0.66107 0.33055 0.66524 0.33379 0.66771 0.34282 C 0.66875 0.34629 0.66875 0.35115 0.66927 0.35532 C 0.65782 0.37338 0.65834 0.36435 0.65834 0.37523 L 0.65834 0.37546 " pathEditMode="relative" rAng="0" ptsTypes="AAAAAAA">
                                      <p:cBhvr>
                                        <p:cTn id="4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4 0.37523 L 0.65834 0.37546 C 0.65456 0.38032 0.65065 0.38472 0.64727 0.39027 C 0.63685 0.40694 0.65209 0.38935 0.63959 0.40277 C 0.6323 0.42037 0.63646 0.41435 0.62852 0.42268 C 0.62279 0.43634 0.62852 0.42476 0.62084 0.43518 C 0.61628 0.4412 0.61602 0.44282 0.61302 0.45023 C 0.61355 0.45949 0.61342 0.46851 0.61459 0.47777 C 0.61498 0.48055 0.61628 0.4831 0.61771 0.48518 C 0.62201 0.49259 0.62696 0.49189 0.63334 0.49282 C 0.63633 0.49305 0.63959 0.49282 0.64271 0.49282 L 0.64271 0.49305 " pathEditMode="relative" rAng="0" ptsTypes="AAAAAAAAAAAA">
                                      <p:cBhvr>
                                        <p:cTn id="4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4 0.48773 L 0.64584 0.48796 C 0.6474 0.49444 0.64896 0.50092 0.65052 0.50787 C 0.65157 0.5125 0.65365 0.52268 0.65365 0.52291 C 0.65313 0.52662 0.65313 0.53148 0.65209 0.53495 C 0.65052 0.54004 0.64532 0.54467 0.64271 0.54768 C 0.63425 0.56782 0.64532 0.54328 0.6349 0.55995 C 0.63347 0.56226 0.63282 0.56504 0.63177 0.56782 C 0.63125 0.5699 0.63086 0.57268 0.63021 0.575 C 0.62409 0.59444 0.6293 0.57129 0.62552 0.59004 C 0.62605 0.59768 0.62644 0.61898 0.63334 0.62268 L 0.63802 0.62523 L 0.65052 0.62268 L 0.65052 0.62291 " pathEditMode="relative" rAng="0" ptsTypes="AAAAAAAAAAAAAA">
                                      <p:cBhvr>
                                        <p:cTn id="4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5 0.61527 L 0.65365 0.61551 C 0.65456 0.62222 0.65508 0.63842 0.6599 0.6449 C 0.66263 0.64907 0.66927 0.65509 0.66927 0.65532 C 0.67657 0.67268 0.6724 0.66666 0.68021 0.675 C 0.68321 0.68981 0.6793 0.67639 0.68646 0.68773 C 0.69336 0.69884 0.68503 0.69282 0.69427 0.69768 C 0.69948 0.69676 0.71094 0.6956 0.71615 0.69004 L 0.72084 0.68495 C 0.72461 0.66643 0.7194 0.68935 0.72552 0.6699 C 0.7319 0.64953 0.72123 0.67662 0.73021 0.65509 C 0.73386 0.63726 0.7293 0.65972 0.73334 0.63773 C 0.73373 0.63495 0.7349 0.63009 0.7349 0.63032 L 0.7349 0.63009 " pathEditMode="relative" rAng="0" ptsTypes="AAAAAAAAAAAAAA">
                                      <p:cBhvr>
                                        <p:cTn id="4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8 0.59259 0.74102 0.59004 C 0.74258 0.5875 0.74375 0.58449 0.74571 0.5824 C 0.75378 0.57523 0.76563 0.57615 0.77383 0.575 C 0.77487 0.57245 0.77618 0.57037 0.77696 0.56759 C 0.77826 0.56273 0.78008 0.55254 0.78008 0.55277 C 0.7806 0.51157 0.78021 0.47083 0.78164 0.43009 C 0.78217 0.41551 0.7849 0.41759 0.78789 0.4074 C 0.7892 0.4037 0.7905 0.39398 0.79102 0.39004 C 0.79154 0.3875 0.79219 0.38495 0.79258 0.3824 C 0.79323 0.37916 0.79362 0.37592 0.79414 0.37245 C 0.79519 0.36759 0.79623 0.3625 0.79727 0.3574 C 0.79779 0.35509 0.79961 0.34768 0.79883 0.35 L 0.79571 0.35995 L 0.79571 0.36018 " pathEditMode="relative" rAng="0" ptsTypes="AAAAAAAAAAAAAAAAA">
                                      <p:cBhvr>
                                        <p:cTn id="4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MENU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A35DD1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It’s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This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My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976791" y="3174369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Mary: </a:t>
            </a:r>
            <a:r>
              <a:rPr lang="en-GB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hobby?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Ben:    ____ drawing.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D1C608-FB9F-46C1-9C1A-1CAB367362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803" y="761547"/>
            <a:ext cx="4270206" cy="216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C530D829-7B8C-4995-A0A5-CDA8C4B608E0}"/>
              </a:ext>
            </a:extLst>
          </p:cNvPr>
          <p:cNvSpPr/>
          <p:nvPr/>
        </p:nvSpPr>
        <p:spPr>
          <a:xfrm>
            <a:off x="7374036" y="0"/>
            <a:ext cx="2132478" cy="1583210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ownload Painting, Artist, Child. Royalty-Free Vector Graphic - Pixabay">
            <a:extLst>
              <a:ext uri="{FF2B5EF4-FFF2-40B4-BE49-F238E27FC236}">
                <a16:creationId xmlns:a16="http://schemas.microsoft.com/office/drawing/2014/main" id="{D326D26B-D2CE-483D-BF66-9C16824E5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79" y="258144"/>
            <a:ext cx="1074760" cy="105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77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MENU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A35DD1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91705" y="544345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2" y="5403781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It’s</a:t>
            </a:r>
            <a:r>
              <a:rPr lang="es-ES_tradnl" sz="36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</a:t>
            </a:r>
            <a:r>
              <a:rPr lang="es-ES_tradnl" sz="3600" b="1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swimming</a:t>
            </a:r>
            <a:r>
              <a:rPr lang="es-ES_tradnl" sz="36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05520" y="4763935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This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swimming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drawing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84878" y="482416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3" y="5466464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690" y="482542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Mai: </a:t>
            </a:r>
            <a:r>
              <a:rPr lang="en-GB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hobby?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Bill: </a:t>
            </a:r>
            <a:r>
              <a:rPr lang="en-GB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20907-6B29-4D89-B4FC-C796C57FA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90" y="431870"/>
            <a:ext cx="5039994" cy="2417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050F163B-8459-4E3C-8088-D72463F2AC17}"/>
              </a:ext>
            </a:extLst>
          </p:cNvPr>
          <p:cNvSpPr/>
          <p:nvPr/>
        </p:nvSpPr>
        <p:spPr>
          <a:xfrm>
            <a:off x="8185694" y="113240"/>
            <a:ext cx="2132478" cy="1583210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081C8A15-BD72-4418-BC8A-936DC478A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3598" y="543312"/>
            <a:ext cx="1436669" cy="7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75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>
            <a:extLst>
              <a:ext uri="{FF2B5EF4-FFF2-40B4-BE49-F238E27FC236}">
                <a16:creationId xmlns:a16="http://schemas.microsoft.com/office/drawing/2014/main" id="{F0A0B4A7-5DB7-4047-8965-2EF8AFD63A16}"/>
              </a:ext>
            </a:extLst>
          </p:cNvPr>
          <p:cNvSpPr/>
          <p:nvPr/>
        </p:nvSpPr>
        <p:spPr>
          <a:xfrm>
            <a:off x="782155" y="50843"/>
            <a:ext cx="2600317" cy="2685616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MENU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A35DD1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87014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387109" y="5935077"/>
            <a:ext cx="456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hobby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name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30630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hobbies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2684877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Ben: What’s your ________?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Lucy: It’s singing.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5445F7-9226-4590-8FAF-95D2FF5523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 flipH="1">
            <a:off x="3206492" y="336818"/>
            <a:ext cx="1970504" cy="2341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CB151-EED2-474C-B027-9F881394C9A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6557146" y="544530"/>
            <a:ext cx="2091523" cy="2140347"/>
          </a:xfrm>
          <a:prstGeom prst="rect">
            <a:avLst/>
          </a:prstGeom>
        </p:spPr>
      </p:pic>
      <p:pic>
        <p:nvPicPr>
          <p:cNvPr id="6158" name="Picture 14" descr="Can or Can't | Baamboozle - Baamboozle | The Most Fun Classroom Games!">
            <a:extLst>
              <a:ext uri="{FF2B5EF4-FFF2-40B4-BE49-F238E27FC236}">
                <a16:creationId xmlns:a16="http://schemas.microsoft.com/office/drawing/2014/main" id="{DF30AB37-16A3-4B99-BD83-2B3241E9E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61" y="242981"/>
            <a:ext cx="1970504" cy="197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556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MENU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A35DD1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12297" y="478682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32940" y="4726603"/>
            <a:ext cx="437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What’s</a:t>
            </a:r>
            <a:r>
              <a:rPr lang="es-ES_tradnl" sz="36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</a:t>
            </a:r>
            <a:r>
              <a:rPr lang="es-ES_tradnl" sz="3600" b="1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your</a:t>
            </a:r>
            <a:r>
              <a:rPr lang="es-ES_tradnl" sz="36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hobby?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37671" y="535210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What’s</a:t>
            </a:r>
            <a:r>
              <a:rPr lang="es-ES_tradnl" sz="36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</a:t>
            </a:r>
            <a:r>
              <a:rPr lang="es-ES_tradnl" sz="3600" b="1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you</a:t>
            </a:r>
            <a:r>
              <a:rPr lang="es-ES_tradnl" sz="36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hobby?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What’s</a:t>
            </a:r>
            <a:r>
              <a:rPr lang="es-ES_tradnl" sz="36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</a:t>
            </a:r>
            <a:r>
              <a:rPr lang="es-ES_tradnl" sz="3600" b="1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my</a:t>
            </a:r>
            <a:r>
              <a:rPr lang="es-ES_tradnl" sz="36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hobby?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17029" y="54123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41" y="4789286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41" y="54135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664276" y="2625265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Lucy: __________________?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Mai:    It’s singing.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0AE119-4D9C-4463-9A09-94580E6008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 flipH="1">
            <a:off x="2641906" y="312832"/>
            <a:ext cx="1953717" cy="23216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C64DA2-72F6-4C6C-B5AB-08E71D7FEA4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6392733" y="207668"/>
            <a:ext cx="1953716" cy="2417597"/>
          </a:xfrm>
          <a:prstGeom prst="rect">
            <a:avLst/>
          </a:prstGeom>
        </p:spPr>
      </p:pic>
      <p:sp>
        <p:nvSpPr>
          <p:cNvPr id="23" name="Cloud 22">
            <a:extLst>
              <a:ext uri="{FF2B5EF4-FFF2-40B4-BE49-F238E27FC236}">
                <a16:creationId xmlns:a16="http://schemas.microsoft.com/office/drawing/2014/main" id="{B37EB92B-6E59-4B20-88F7-5F06165D02D0}"/>
              </a:ext>
            </a:extLst>
          </p:cNvPr>
          <p:cNvSpPr/>
          <p:nvPr/>
        </p:nvSpPr>
        <p:spPr>
          <a:xfrm>
            <a:off x="8185694" y="113240"/>
            <a:ext cx="2774406" cy="20330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01F6C21-C171-4F76-8E12-24143C4837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026045" y="366013"/>
            <a:ext cx="1254458" cy="13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8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MENU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A35DD1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464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your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/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It’s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you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/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It’s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your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/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This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Minh: What’s _____ hobby?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_____ dancing.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E74463-CC96-4E69-BC12-62F4D6A4FE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2603004" y="866301"/>
            <a:ext cx="2191654" cy="2307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F45041-D9E0-4157-BA3E-6F12B53BC9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 r="32060" b="52815"/>
          <a:stretch/>
        </p:blipFill>
        <p:spPr>
          <a:xfrm>
            <a:off x="6837297" y="736014"/>
            <a:ext cx="1937213" cy="24262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9B64A7-058E-4937-B764-C145364BDA57}"/>
              </a:ext>
            </a:extLst>
          </p:cNvPr>
          <p:cNvGrpSpPr/>
          <p:nvPr/>
        </p:nvGrpSpPr>
        <p:grpSpPr>
          <a:xfrm>
            <a:off x="8503193" y="180239"/>
            <a:ext cx="2631455" cy="2045760"/>
            <a:chOff x="8185693" y="113240"/>
            <a:chExt cx="2631455" cy="2045760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4918E8DA-4363-43BC-9D69-42FE0EE6E9A6}"/>
                </a:ext>
              </a:extLst>
            </p:cNvPr>
            <p:cNvSpPr/>
            <p:nvPr/>
          </p:nvSpPr>
          <p:spPr>
            <a:xfrm>
              <a:off x="8185693" y="113240"/>
              <a:ext cx="2631455" cy="2045760"/>
            </a:xfrm>
            <a:prstGeom prst="cloud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6A2510-94F8-42CC-9C2E-121DCB06C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334" t="8355" r="5484" b="9639"/>
            <a:stretch/>
          </p:blipFill>
          <p:spPr>
            <a:xfrm flipH="1">
              <a:off x="8697862" y="388756"/>
              <a:ext cx="1607115" cy="1590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9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MENU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A35DD1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Fine.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Thank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you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I’m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five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years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old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My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name’s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Bill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Minh: How are you?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Bill: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A359DB-8DB5-42DF-951C-00203D39C7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2666474" y="949377"/>
            <a:ext cx="2081012" cy="2190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108945-EDC2-4241-8020-BA2912844A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9" y="1104229"/>
            <a:ext cx="1787416" cy="21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1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421920" y="6050111"/>
            <a:ext cx="1659244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MENU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A35DD1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dancing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drawing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singing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What’s your hobby?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_______________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Google Shape;659;p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651B612-E711-4EE9-801E-8FA0CB46D03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183070" y="792266"/>
            <a:ext cx="2794570" cy="251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60;p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E9A7DE-59C2-4163-9D6D-ED82E4230A8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79788" y="854626"/>
            <a:ext cx="2023895" cy="2517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loud 22">
            <a:extLst>
              <a:ext uri="{FF2B5EF4-FFF2-40B4-BE49-F238E27FC236}">
                <a16:creationId xmlns:a16="http://schemas.microsoft.com/office/drawing/2014/main" id="{89BA3050-01D9-4D2B-9CD6-FD8B915340E2}"/>
              </a:ext>
            </a:extLst>
          </p:cNvPr>
          <p:cNvSpPr/>
          <p:nvPr/>
        </p:nvSpPr>
        <p:spPr>
          <a:xfrm>
            <a:off x="7034989" y="85386"/>
            <a:ext cx="2132478" cy="1846156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85F68B3C-2257-4B37-8813-DE31FBAA60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27" y="363290"/>
            <a:ext cx="1290348" cy="12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MENU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A35DD1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227859" y="5935076"/>
            <a:ext cx="531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Goodbye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227859" y="4706412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Thank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you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227859" y="5288745"/>
            <a:ext cx="497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Fine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Linh: Bye, Bill.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Bill: ___________, Linh.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FADB4D-0625-4E8F-86A1-ABF33F1C52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66" y="392026"/>
            <a:ext cx="2379351" cy="286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702936-9182-4A40-A878-6A7BE9CC495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9" b="33686"/>
          <a:stretch/>
        </p:blipFill>
        <p:spPr>
          <a:xfrm>
            <a:off x="2460919" y="-40921"/>
            <a:ext cx="2411093" cy="3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4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12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56103" y="179680"/>
            <a:ext cx="10522747" cy="2799059"/>
          </a:xfrm>
          <a:prstGeom prst="snip2DiagRect">
            <a:avLst/>
          </a:prstGeom>
          <a:solidFill>
            <a:srgbClr val="00A1DA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Times New Roman" panose="02020603050405020304" pitchFamily="18" charset="0"/>
              </a:rPr>
              <a:t>       What’s this?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10925617" y="5865596"/>
            <a:ext cx="1165825" cy="719159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456103" y="3776987"/>
            <a:ext cx="4487497" cy="947001"/>
          </a:xfrm>
          <a:prstGeom prst="snip2DiagRect">
            <a:avLst/>
          </a:prstGeom>
          <a:solidFill>
            <a:srgbClr val="00A1DA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A. It’s a finger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6466487" y="3776987"/>
            <a:ext cx="4327374" cy="947001"/>
          </a:xfrm>
          <a:prstGeom prst="snip2DiagRect">
            <a:avLst/>
          </a:prstGeom>
          <a:solidFill>
            <a:srgbClr val="00A1DA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B. It’s a nose 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56103" y="5115871"/>
            <a:ext cx="4487497" cy="947001"/>
          </a:xfrm>
          <a:prstGeom prst="snip2DiagRect">
            <a:avLst/>
          </a:prstGeom>
          <a:solidFill>
            <a:srgbClr val="00A1DA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C. It’s a hand</a:t>
            </a:r>
          </a:p>
        </p:txBody>
      </p:sp>
      <p:sp>
        <p:nvSpPr>
          <p:cNvPr id="13" name="Snip Diagonal Corner Rectangle 12"/>
          <p:cNvSpPr/>
          <p:nvPr/>
        </p:nvSpPr>
        <p:spPr>
          <a:xfrm>
            <a:off x="6484724" y="5115872"/>
            <a:ext cx="4178575" cy="947001"/>
          </a:xfrm>
          <a:prstGeom prst="snip2DiagRect">
            <a:avLst/>
          </a:prstGeom>
          <a:solidFill>
            <a:srgbClr val="00A1DA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D. It’s a hair </a:t>
            </a:r>
          </a:p>
        </p:txBody>
      </p:sp>
      <p:pic>
        <p:nvPicPr>
          <p:cNvPr id="2050" name="Picture 2" descr="Tốt Lắm, Gợi Ý, Tuyệt Quá, Làm Tốt Lắm">
            <a:extLst>
              <a:ext uri="{FF2B5EF4-FFF2-40B4-BE49-F238E27FC236}">
                <a16:creationId xmlns:a16="http://schemas.microsoft.com/office/drawing/2014/main" id="{B0F89D0D-C39C-4872-8008-2FF64DB01F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94" y="4326344"/>
            <a:ext cx="2071333" cy="293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 Hello Sticker">
            <a:extLst>
              <a:ext uri="{FF2B5EF4-FFF2-40B4-BE49-F238E27FC236}">
                <a16:creationId xmlns:a16="http://schemas.microsoft.com/office/drawing/2014/main" id="{F0E0B194-95E8-4686-8B47-EECD8076BC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797" y="-192302"/>
            <a:ext cx="2931656" cy="31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F551D-70B7-4EBD-B6DF-AA3FD22F0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29"/>
            <a:ext cx="1626236" cy="1990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CB9FAD-6182-406E-B4BA-07F171CBCBFE}"/>
              </a:ext>
            </a:extLst>
          </p:cNvPr>
          <p:cNvSpPr txBox="1"/>
          <p:nvPr/>
        </p:nvSpPr>
        <p:spPr>
          <a:xfrm rot="20494269">
            <a:off x="1463779" y="4582077"/>
            <a:ext cx="1781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+20</a:t>
            </a:r>
          </a:p>
        </p:txBody>
      </p:sp>
    </p:spTree>
    <p:extLst>
      <p:ext uri="{BB962C8B-B14F-4D97-AF65-F5344CB8AC3E}">
        <p14:creationId xmlns:p14="http://schemas.microsoft.com/office/powerpoint/2010/main" val="28828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2" grpId="0" animBg="1"/>
      <p:bldP spid="12" grpId="1" animBg="1"/>
      <p:bldP spid="13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0B64A-3393-4E04-960E-747DA86B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F055F-E339-497A-B7FE-38E7B9703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up Cartoon Vector Images (over 120,000)">
            <a:extLst>
              <a:ext uri="{FF2B5EF4-FFF2-40B4-BE49-F238E27FC236}">
                <a16:creationId xmlns:a16="http://schemas.microsoft.com/office/drawing/2014/main" id="{5D34EF2E-4978-4AEE-B826-C16B4AEC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336"/>
            <a:ext cx="12192000" cy="732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óng Bay, Những Món Quà, Bất Ngờ">
            <a:extLst>
              <a:ext uri="{FF2B5EF4-FFF2-40B4-BE49-F238E27FC236}">
                <a16:creationId xmlns:a16="http://schemas.microsoft.com/office/drawing/2014/main" id="{9FF8DC8C-C714-431E-A29C-DBDB3D1F8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43" y="4198441"/>
            <a:ext cx="22764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ốt Lắm, Gợi Ý, Tuyệt Quá, Làm Tốt Lắm">
            <a:extLst>
              <a:ext uri="{FF2B5EF4-FFF2-40B4-BE49-F238E27FC236}">
                <a16:creationId xmlns:a16="http://schemas.microsoft.com/office/drawing/2014/main" id="{51C8708A-422D-4045-8C01-EE244B8D82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47" y="1556535"/>
            <a:ext cx="3932453" cy="55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gày Sinh Nhật, Buổi Lễ, Quà Tặng">
            <a:extLst>
              <a:ext uri="{FF2B5EF4-FFF2-40B4-BE49-F238E27FC236}">
                <a16:creationId xmlns:a16="http://schemas.microsoft.com/office/drawing/2014/main" id="{C014E6BE-8459-42B3-9AC4-6A3DC39495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80" y="-31371"/>
            <a:ext cx="7808360" cy="64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ada-fanfare-a-6313">
            <a:hlinkClick r:id="" action="ppaction://media"/>
            <a:extLst>
              <a:ext uri="{FF2B5EF4-FFF2-40B4-BE49-F238E27FC236}">
                <a16:creationId xmlns:a16="http://schemas.microsoft.com/office/drawing/2014/main" id="{A75AD0F3-0FEE-49BC-99B4-4478F15C3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8800" y="15366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THANK YOU!</a:t>
            </a:r>
          </a:p>
        </p:txBody>
      </p:sp>
      <p:pic>
        <p:nvPicPr>
          <p:cNvPr id="1026" name="Picture 2" descr="39 Thank you ý tưởng | hình gif, thiệp cảm ơn, bye bye">
            <a:extLst>
              <a:ext uri="{FF2B5EF4-FFF2-40B4-BE49-F238E27FC236}">
                <a16:creationId xmlns:a16="http://schemas.microsoft.com/office/drawing/2014/main" id="{9D1E61EA-B228-4EDC-8D64-22EF53077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42" y="2628900"/>
            <a:ext cx="4674362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12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39400" y="193605"/>
            <a:ext cx="10522747" cy="2814427"/>
          </a:xfrm>
          <a:prstGeom prst="snip2DiagRect">
            <a:avLst/>
          </a:prstGeom>
          <a:solidFill>
            <a:srgbClr val="00A1DA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10803076" y="5963362"/>
            <a:ext cx="1165825" cy="719159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333375" y="3677475"/>
            <a:ext cx="5591175" cy="947001"/>
          </a:xfrm>
          <a:prstGeom prst="snip2DiagRect">
            <a:avLst/>
          </a:prstGeom>
          <a:solidFill>
            <a:srgbClr val="00A1DA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A. Touch your nose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6200774" y="3677475"/>
            <a:ext cx="5495925" cy="947001"/>
          </a:xfrm>
          <a:prstGeom prst="snip2DiagRect">
            <a:avLst/>
          </a:prstGeom>
          <a:solidFill>
            <a:srgbClr val="00A1DA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B. Touch your ears 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33375" y="5016359"/>
            <a:ext cx="5591175" cy="947001"/>
          </a:xfrm>
          <a:prstGeom prst="snip2DiagRect">
            <a:avLst/>
          </a:prstGeom>
          <a:solidFill>
            <a:srgbClr val="00A1DA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C. Touch your eyes  </a:t>
            </a:r>
          </a:p>
        </p:txBody>
      </p:sp>
      <p:sp>
        <p:nvSpPr>
          <p:cNvPr id="13" name="Snip Diagonal Corner Rectangle 12"/>
          <p:cNvSpPr/>
          <p:nvPr/>
        </p:nvSpPr>
        <p:spPr>
          <a:xfrm>
            <a:off x="6200774" y="5016360"/>
            <a:ext cx="5495926" cy="947001"/>
          </a:xfrm>
          <a:prstGeom prst="snip2DiagRect">
            <a:avLst/>
          </a:prstGeom>
          <a:solidFill>
            <a:srgbClr val="00A1DA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D. Touch your hand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8D35669-14B9-4A30-B7D3-FA291A1B0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2000" r="90000">
                        <a14:foregroundMark x1="40167" y1="32500" x2="39500" y2="43000"/>
                        <a14:foregroundMark x1="61000" y1="32500" x2="51833" y2="39167"/>
                        <a14:foregroundMark x1="50000" y1="42667" x2="50000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9168" b="26757"/>
          <a:stretch/>
        </p:blipFill>
        <p:spPr bwMode="auto">
          <a:xfrm>
            <a:off x="4400550" y="-34515"/>
            <a:ext cx="2835410" cy="304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265C9A-166C-47C3-8E20-B884F96EF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29"/>
            <a:ext cx="1626236" cy="1990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080346-EB14-4F47-B739-7A5D067DF4C7}"/>
              </a:ext>
            </a:extLst>
          </p:cNvPr>
          <p:cNvSpPr txBox="1"/>
          <p:nvPr/>
        </p:nvSpPr>
        <p:spPr>
          <a:xfrm rot="20494269">
            <a:off x="368515" y="4438764"/>
            <a:ext cx="1781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+15</a:t>
            </a:r>
          </a:p>
        </p:txBody>
      </p:sp>
      <p:pic>
        <p:nvPicPr>
          <p:cNvPr id="3074" name="Picture 2" descr="Quà Tặng, Kỷ Niệm, Hiện Tại, Nổi">
            <a:extLst>
              <a:ext uri="{FF2B5EF4-FFF2-40B4-BE49-F238E27FC236}">
                <a16:creationId xmlns:a16="http://schemas.microsoft.com/office/drawing/2014/main" id="{4A825809-46D9-4B94-8A86-1F5FD52E91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21" y="4314826"/>
            <a:ext cx="2543174" cy="25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2" grpId="0" animBg="1"/>
      <p:bldP spid="12" grpId="1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Illustration of a Happy Dog | UGOKAWA">
            <a:extLst>
              <a:ext uri="{FF2B5EF4-FFF2-40B4-BE49-F238E27FC236}">
                <a16:creationId xmlns:a16="http://schemas.microsoft.com/office/drawing/2014/main" id="{12E817C0-85C6-4A36-93D8-50AA7EDBE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48" y="821932"/>
            <a:ext cx="5424755" cy="542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26BDB-1FA6-46E2-97F2-33DB09C7E4ED}"/>
              </a:ext>
            </a:extLst>
          </p:cNvPr>
          <p:cNvSpPr txBox="1"/>
          <p:nvPr/>
        </p:nvSpPr>
        <p:spPr>
          <a:xfrm>
            <a:off x="4744324" y="697572"/>
            <a:ext cx="3046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+15</a:t>
            </a:r>
          </a:p>
        </p:txBody>
      </p:sp>
      <p:sp>
        <p:nvSpPr>
          <p:cNvPr id="4" name="Pentagon 5">
            <a:hlinkClick r:id="rId3" action="ppaction://hlinksldjump"/>
            <a:extLst>
              <a:ext uri="{FF2B5EF4-FFF2-40B4-BE49-F238E27FC236}">
                <a16:creationId xmlns:a16="http://schemas.microsoft.com/office/drawing/2014/main" id="{2F8F7C3F-7A6F-4DC7-9804-FDD95D105DF4}"/>
              </a:ext>
            </a:extLst>
          </p:cNvPr>
          <p:cNvSpPr/>
          <p:nvPr/>
        </p:nvSpPr>
        <p:spPr>
          <a:xfrm flipH="1">
            <a:off x="10551559" y="5963362"/>
            <a:ext cx="1417341" cy="719159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 Cà Rồng, Halloween, Hàm Răng">
            <a:extLst>
              <a:ext uri="{FF2B5EF4-FFF2-40B4-BE49-F238E27FC236}">
                <a16:creationId xmlns:a16="http://schemas.microsoft.com/office/drawing/2014/main" id="{8BB7540B-27CE-481A-8065-638C4BAD14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91" y="1307496"/>
            <a:ext cx="4932811" cy="4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B68F0-65BF-4185-9D6D-6F49C4B31EC3}"/>
              </a:ext>
            </a:extLst>
          </p:cNvPr>
          <p:cNvSpPr txBox="1"/>
          <p:nvPr/>
        </p:nvSpPr>
        <p:spPr>
          <a:xfrm>
            <a:off x="4464098" y="247213"/>
            <a:ext cx="21110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+30</a:t>
            </a:r>
          </a:p>
        </p:txBody>
      </p:sp>
      <p:sp>
        <p:nvSpPr>
          <p:cNvPr id="5" name="Pentagon 5">
            <a:hlinkClick r:id="rId3" action="ppaction://hlinksldjump"/>
            <a:extLst>
              <a:ext uri="{FF2B5EF4-FFF2-40B4-BE49-F238E27FC236}">
                <a16:creationId xmlns:a16="http://schemas.microsoft.com/office/drawing/2014/main" id="{9B4B9CA2-6331-41F8-A9C3-119FE5A960C4}"/>
              </a:ext>
            </a:extLst>
          </p:cNvPr>
          <p:cNvSpPr/>
          <p:nvPr/>
        </p:nvSpPr>
        <p:spPr>
          <a:xfrm flipH="1">
            <a:off x="10803076" y="5963362"/>
            <a:ext cx="1165825" cy="719159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Animated Illustration of a Happy and Joyful Dog | UGOKAWA">
            <a:extLst>
              <a:ext uri="{FF2B5EF4-FFF2-40B4-BE49-F238E27FC236}">
                <a16:creationId xmlns:a16="http://schemas.microsoft.com/office/drawing/2014/main" id="{10FC6637-85F3-4212-AF1D-C8314E2298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746855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26BDB-1FA6-46E2-97F2-33DB09C7E4ED}"/>
              </a:ext>
            </a:extLst>
          </p:cNvPr>
          <p:cNvSpPr txBox="1"/>
          <p:nvPr/>
        </p:nvSpPr>
        <p:spPr>
          <a:xfrm>
            <a:off x="4983323" y="666750"/>
            <a:ext cx="3046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+50</a:t>
            </a:r>
          </a:p>
        </p:txBody>
      </p:sp>
      <p:sp>
        <p:nvSpPr>
          <p:cNvPr id="4" name="Pentagon 5">
            <a:hlinkClick r:id="rId3" action="ppaction://hlinksldjump"/>
            <a:extLst>
              <a:ext uri="{FF2B5EF4-FFF2-40B4-BE49-F238E27FC236}">
                <a16:creationId xmlns:a16="http://schemas.microsoft.com/office/drawing/2014/main" id="{D411A31C-B131-4E26-A73D-A105FA5B018C}"/>
              </a:ext>
            </a:extLst>
          </p:cNvPr>
          <p:cNvSpPr/>
          <p:nvPr/>
        </p:nvSpPr>
        <p:spPr>
          <a:xfrm flipH="1">
            <a:off x="10803076" y="5963362"/>
            <a:ext cx="1165825" cy="719159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2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399FF"/>
          </a:solidFill>
        </p:spPr>
      </p:pic>
      <p:sp>
        <p:nvSpPr>
          <p:cNvPr id="4" name="Snip Diagonal Corner Rectangle 3"/>
          <p:cNvSpPr/>
          <p:nvPr/>
        </p:nvSpPr>
        <p:spPr>
          <a:xfrm>
            <a:off x="1626237" y="220803"/>
            <a:ext cx="10203814" cy="3021161"/>
          </a:xfrm>
          <a:prstGeom prst="snip2DiagRect">
            <a:avLst/>
          </a:prstGeom>
          <a:solidFill>
            <a:srgbClr val="449EA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Times New Roman" panose="02020603050405020304" pitchFamily="18" charset="0"/>
              </a:rPr>
              <a:t>What’s this?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817041" y="6010612"/>
            <a:ext cx="2151860" cy="719159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92717" y="3569485"/>
            <a:ext cx="4807146" cy="947001"/>
          </a:xfrm>
          <a:prstGeom prst="snip2DiagRect">
            <a:avLst/>
          </a:prstGeom>
          <a:solidFill>
            <a:srgbClr val="449EA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A. It’s an eye 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592138" y="3569485"/>
            <a:ext cx="4856073" cy="947001"/>
          </a:xfrm>
          <a:prstGeom prst="snip2DiagRect">
            <a:avLst/>
          </a:prstGeom>
          <a:solidFill>
            <a:srgbClr val="449EA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C. It’s a nose </a:t>
            </a:r>
          </a:p>
        </p:txBody>
      </p:sp>
      <p:sp>
        <p:nvSpPr>
          <p:cNvPr id="13" name="Snip Diagonal Corner Rectangle 12"/>
          <p:cNvSpPr/>
          <p:nvPr/>
        </p:nvSpPr>
        <p:spPr>
          <a:xfrm>
            <a:off x="768253" y="4811427"/>
            <a:ext cx="4856073" cy="931655"/>
          </a:xfrm>
          <a:prstGeom prst="snip2DiagRect">
            <a:avLst/>
          </a:prstGeom>
          <a:solidFill>
            <a:srgbClr val="449EA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B. It’s a mouth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29"/>
            <a:ext cx="1626236" cy="1990149"/>
          </a:xfrm>
          <a:prstGeom prst="rect">
            <a:avLst/>
          </a:prstGeom>
        </p:spPr>
      </p:pic>
      <p:sp>
        <p:nvSpPr>
          <p:cNvPr id="14" name="Snip Diagonal Corner Rectangle 11">
            <a:extLst>
              <a:ext uri="{FF2B5EF4-FFF2-40B4-BE49-F238E27FC236}">
                <a16:creationId xmlns:a16="http://schemas.microsoft.com/office/drawing/2014/main" id="{2A0852B3-176D-448B-BE7C-B068938FBB3E}"/>
              </a:ext>
            </a:extLst>
          </p:cNvPr>
          <p:cNvSpPr/>
          <p:nvPr/>
        </p:nvSpPr>
        <p:spPr>
          <a:xfrm>
            <a:off x="6622304" y="4844007"/>
            <a:ext cx="4825907" cy="899075"/>
          </a:xfrm>
          <a:prstGeom prst="snip2DiagRect">
            <a:avLst/>
          </a:prstGeom>
          <a:solidFill>
            <a:srgbClr val="449EA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D. It’s an ear 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26440E71-BBEA-452F-A795-04B6448B3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84443" y="403710"/>
            <a:ext cx="1638908" cy="2568090"/>
          </a:xfrm>
          <a:prstGeom prst="rect">
            <a:avLst/>
          </a:prstGeom>
        </p:spPr>
      </p:pic>
      <p:pic>
        <p:nvPicPr>
          <p:cNvPr id="9218" name="Picture 2" descr="15 OF THE BEST LIVING ROOM INTERIOR DESIGN TRENDS FOR 2019 | Cute love gif,  Cute gif, Happy gif">
            <a:extLst>
              <a:ext uri="{FF2B5EF4-FFF2-40B4-BE49-F238E27FC236}">
                <a16:creationId xmlns:a16="http://schemas.microsoft.com/office/drawing/2014/main" id="{471474D8-3AF2-44B5-9BA3-095488009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83" y="5068137"/>
            <a:ext cx="1789863" cy="17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EB50A8-C05C-455F-B09B-0237820358A6}"/>
              </a:ext>
            </a:extLst>
          </p:cNvPr>
          <p:cNvSpPr txBox="1"/>
          <p:nvPr/>
        </p:nvSpPr>
        <p:spPr>
          <a:xfrm rot="21054148">
            <a:off x="6151804" y="4385630"/>
            <a:ext cx="1445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+10</a:t>
            </a:r>
          </a:p>
        </p:txBody>
      </p:sp>
    </p:spTree>
    <p:extLst>
      <p:ext uri="{BB962C8B-B14F-4D97-AF65-F5344CB8AC3E}">
        <p14:creationId xmlns:p14="http://schemas.microsoft.com/office/powerpoint/2010/main" val="4653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3" grpId="0" animBg="1"/>
      <p:bldP spid="14" grpId="0" animBg="1"/>
      <p:bldP spid="14" grpId="1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671</Words>
  <Application>Microsoft Office PowerPoint</Application>
  <PresentationFormat>Widescreen</PresentationFormat>
  <Paragraphs>193</Paragraphs>
  <Slides>41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5" baseType="lpstr">
      <vt:lpstr>Arial Black</vt:lpstr>
      <vt:lpstr>Fredoka One</vt:lpstr>
      <vt:lpstr>PT Sans</vt:lpstr>
      <vt:lpstr>Quicksand Medium</vt:lpstr>
      <vt:lpstr>Calibri</vt:lpstr>
      <vt:lpstr>Snap ITC</vt:lpstr>
      <vt:lpstr>Forte</vt:lpstr>
      <vt:lpstr>Cambria</vt:lpstr>
      <vt:lpstr>Times New Roman</vt:lpstr>
      <vt:lpstr>Calibri Light</vt:lpstr>
      <vt:lpstr>Berlin Sans FB Demi</vt:lpstr>
      <vt:lpstr>Comic Sans MS</vt:lpstr>
      <vt:lpstr>Arial</vt:lpstr>
      <vt:lpstr>Quicksand</vt:lpstr>
      <vt:lpstr>Britannic Bold</vt:lpstr>
      <vt:lpstr>Hind</vt:lpstr>
      <vt:lpstr>Tahoma</vt:lpstr>
      <vt:lpstr>Sigmar One</vt:lpstr>
      <vt:lpstr>Tw Cen MT</vt:lpstr>
      <vt:lpstr>1_Theme1</vt:lpstr>
      <vt:lpstr>Office Theme</vt:lpstr>
      <vt:lpstr>Droplet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Khánh Ly</cp:lastModifiedBy>
  <cp:revision>47</cp:revision>
  <dcterms:created xsi:type="dcterms:W3CDTF">2021-12-30T07:25:07Z</dcterms:created>
  <dcterms:modified xsi:type="dcterms:W3CDTF">2024-10-28T14:59:47Z</dcterms:modified>
</cp:coreProperties>
</file>