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45" r:id="rId2"/>
    <p:sldId id="416" r:id="rId3"/>
    <p:sldId id="417" r:id="rId4"/>
    <p:sldId id="465" r:id="rId5"/>
    <p:sldId id="466" r:id="rId6"/>
    <p:sldId id="467" r:id="rId7"/>
    <p:sldId id="468" r:id="rId8"/>
    <p:sldId id="469" r:id="rId9"/>
    <p:sldId id="460" r:id="rId10"/>
    <p:sldId id="471" r:id="rId11"/>
    <p:sldId id="447" r:id="rId12"/>
    <p:sldId id="452" r:id="rId13"/>
    <p:sldId id="454" r:id="rId14"/>
    <p:sldId id="453" r:id="rId15"/>
    <p:sldId id="470" r:id="rId16"/>
    <p:sldId id="4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3D5DB-CDD2-4C3D-9EE2-E03F73BD12D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0945-C7A3-4C38-9E2F-CB92E0023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0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3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2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9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3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1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9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05F66D6-6E6E-4061-B7A7-304B3C3213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832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4F10AE-F95C-4ABB-9A65-89C2C42FFA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592" y="414528"/>
            <a:ext cx="1088600" cy="10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700283-8C75-4817-A214-E66496CE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89" y="1687010"/>
            <a:ext cx="2961467" cy="664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D7A7B88E-FC08-4E1A-9814-51F98AB06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1" y="3459646"/>
            <a:ext cx="3749119" cy="34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53A98-FBDF-4922-B90E-224BE8FA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527" y="2563600"/>
            <a:ext cx="9667385" cy="2452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D461A1F-23D5-5619-1C3D-74824569F8CC}"/>
              </a:ext>
            </a:extLst>
          </p:cNvPr>
          <p:cNvSpPr/>
          <p:nvPr/>
        </p:nvSpPr>
        <p:spPr>
          <a:xfrm>
            <a:off x="-1194319" y="49452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695D7-CBE0-4ACA-81E7-F0A657603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974" y="657224"/>
            <a:ext cx="8848725" cy="57212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D68E4D-5F0B-D0F5-78A2-E827507FCC48}"/>
              </a:ext>
            </a:extLst>
          </p:cNvPr>
          <p:cNvSpPr/>
          <p:nvPr/>
        </p:nvSpPr>
        <p:spPr>
          <a:xfrm>
            <a:off x="-1194318" y="51318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9632" y="0"/>
            <a:ext cx="11632163" cy="6537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F30062-4796-44D7-9620-91FC26F2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624" y="1866835"/>
            <a:ext cx="4066623" cy="439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2EDF5A-F237-4BA5-81E9-F964BC9942D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995986" y="1812060"/>
            <a:ext cx="3321925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995986" y="2363327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1209674" y="1766784"/>
            <a:ext cx="2986341" cy="99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50D86C-10E4-6ECF-C042-D3CD791004E8}"/>
              </a:ext>
            </a:extLst>
          </p:cNvPr>
          <p:cNvSpPr/>
          <p:nvPr/>
        </p:nvSpPr>
        <p:spPr>
          <a:xfrm>
            <a:off x="-1212980" y="58765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8255AB-905B-4789-8C3A-8758F05A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22" y="2719665"/>
            <a:ext cx="3823392" cy="3751986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1"/>
            <a:ext cx="3823392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66" y="2540444"/>
            <a:ext cx="2737376" cy="2324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1107567" y="2057945"/>
            <a:ext cx="358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7331221" y="277924"/>
            <a:ext cx="795688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6153804" y="1624872"/>
            <a:ext cx="3231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0951F1-972B-4D65-99D7-574CF853F1F9}"/>
              </a:ext>
            </a:extLst>
          </p:cNvPr>
          <p:cNvSpPr txBox="1"/>
          <p:nvPr/>
        </p:nvSpPr>
        <p:spPr>
          <a:xfrm>
            <a:off x="3885440" y="65771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5C3A63-FC2C-3ABD-51A1-CBFED8AF642D}"/>
              </a:ext>
            </a:extLst>
          </p:cNvPr>
          <p:cNvSpPr/>
          <p:nvPr/>
        </p:nvSpPr>
        <p:spPr>
          <a:xfrm>
            <a:off x="-1194318" y="55446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249158" y="1812061"/>
            <a:ext cx="4068754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608154" y="2247972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87E47-42BC-4C3B-BAFB-61C67CF7E9B3}"/>
              </a:ext>
            </a:extLst>
          </p:cNvPr>
          <p:cNvSpPr txBox="1"/>
          <p:nvPr/>
        </p:nvSpPr>
        <p:spPr>
          <a:xfrm>
            <a:off x="3802313" y="660293"/>
            <a:ext cx="4585230" cy="707886"/>
          </a:xfrm>
          <a:custGeom>
            <a:avLst/>
            <a:gdLst>
              <a:gd name="connsiteX0" fmla="*/ 0 w 4585230"/>
              <a:gd name="connsiteY0" fmla="*/ 0 h 707886"/>
              <a:gd name="connsiteX1" fmla="*/ 573154 w 4585230"/>
              <a:gd name="connsiteY1" fmla="*/ 0 h 707886"/>
              <a:gd name="connsiteX2" fmla="*/ 1054603 w 4585230"/>
              <a:gd name="connsiteY2" fmla="*/ 0 h 707886"/>
              <a:gd name="connsiteX3" fmla="*/ 1536052 w 4585230"/>
              <a:gd name="connsiteY3" fmla="*/ 0 h 707886"/>
              <a:gd name="connsiteX4" fmla="*/ 1971649 w 4585230"/>
              <a:gd name="connsiteY4" fmla="*/ 0 h 707886"/>
              <a:gd name="connsiteX5" fmla="*/ 2636507 w 4585230"/>
              <a:gd name="connsiteY5" fmla="*/ 0 h 707886"/>
              <a:gd name="connsiteX6" fmla="*/ 3163809 w 4585230"/>
              <a:gd name="connsiteY6" fmla="*/ 0 h 707886"/>
              <a:gd name="connsiteX7" fmla="*/ 3828667 w 4585230"/>
              <a:gd name="connsiteY7" fmla="*/ 0 h 707886"/>
              <a:gd name="connsiteX8" fmla="*/ 4585230 w 4585230"/>
              <a:gd name="connsiteY8" fmla="*/ 0 h 707886"/>
              <a:gd name="connsiteX9" fmla="*/ 4585230 w 4585230"/>
              <a:gd name="connsiteY9" fmla="*/ 346864 h 707886"/>
              <a:gd name="connsiteX10" fmla="*/ 4585230 w 4585230"/>
              <a:gd name="connsiteY10" fmla="*/ 707886 h 707886"/>
              <a:gd name="connsiteX11" fmla="*/ 4103781 w 4585230"/>
              <a:gd name="connsiteY11" fmla="*/ 707886 h 707886"/>
              <a:gd name="connsiteX12" fmla="*/ 3668184 w 4585230"/>
              <a:gd name="connsiteY12" fmla="*/ 707886 h 707886"/>
              <a:gd name="connsiteX13" fmla="*/ 3140883 w 4585230"/>
              <a:gd name="connsiteY13" fmla="*/ 707886 h 707886"/>
              <a:gd name="connsiteX14" fmla="*/ 2521877 w 4585230"/>
              <a:gd name="connsiteY14" fmla="*/ 707886 h 707886"/>
              <a:gd name="connsiteX15" fmla="*/ 1857018 w 4585230"/>
              <a:gd name="connsiteY15" fmla="*/ 707886 h 707886"/>
              <a:gd name="connsiteX16" fmla="*/ 1375569 w 4585230"/>
              <a:gd name="connsiteY16" fmla="*/ 707886 h 707886"/>
              <a:gd name="connsiteX17" fmla="*/ 848268 w 4585230"/>
              <a:gd name="connsiteY17" fmla="*/ 707886 h 707886"/>
              <a:gd name="connsiteX18" fmla="*/ 0 w 4585230"/>
              <a:gd name="connsiteY18" fmla="*/ 707886 h 707886"/>
              <a:gd name="connsiteX19" fmla="*/ 0 w 4585230"/>
              <a:gd name="connsiteY19" fmla="*/ 361022 h 707886"/>
              <a:gd name="connsiteX20" fmla="*/ 0 w 4585230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5230" h="707886" fill="none" extrusionOk="0">
                <a:moveTo>
                  <a:pt x="0" y="0"/>
                </a:moveTo>
                <a:cubicBezTo>
                  <a:pt x="195168" y="-47254"/>
                  <a:pt x="298686" y="3953"/>
                  <a:pt x="573154" y="0"/>
                </a:cubicBezTo>
                <a:cubicBezTo>
                  <a:pt x="847622" y="-3953"/>
                  <a:pt x="880347" y="926"/>
                  <a:pt x="1054603" y="0"/>
                </a:cubicBezTo>
                <a:cubicBezTo>
                  <a:pt x="1228859" y="-926"/>
                  <a:pt x="1406760" y="24817"/>
                  <a:pt x="1536052" y="0"/>
                </a:cubicBezTo>
                <a:cubicBezTo>
                  <a:pt x="1665344" y="-24817"/>
                  <a:pt x="1774936" y="2712"/>
                  <a:pt x="1971649" y="0"/>
                </a:cubicBezTo>
                <a:cubicBezTo>
                  <a:pt x="2168362" y="-2712"/>
                  <a:pt x="2435982" y="56865"/>
                  <a:pt x="2636507" y="0"/>
                </a:cubicBezTo>
                <a:cubicBezTo>
                  <a:pt x="2837032" y="-56865"/>
                  <a:pt x="3006072" y="28908"/>
                  <a:pt x="3163809" y="0"/>
                </a:cubicBezTo>
                <a:cubicBezTo>
                  <a:pt x="3321546" y="-28908"/>
                  <a:pt x="3503961" y="21211"/>
                  <a:pt x="3828667" y="0"/>
                </a:cubicBezTo>
                <a:cubicBezTo>
                  <a:pt x="4153373" y="-21211"/>
                  <a:pt x="4409907" y="61487"/>
                  <a:pt x="4585230" y="0"/>
                </a:cubicBezTo>
                <a:cubicBezTo>
                  <a:pt x="4626443" y="130377"/>
                  <a:pt x="4582480" y="190672"/>
                  <a:pt x="4585230" y="346864"/>
                </a:cubicBezTo>
                <a:cubicBezTo>
                  <a:pt x="4587980" y="503056"/>
                  <a:pt x="4572618" y="618995"/>
                  <a:pt x="4585230" y="707886"/>
                </a:cubicBezTo>
                <a:cubicBezTo>
                  <a:pt x="4392662" y="730137"/>
                  <a:pt x="4294969" y="666790"/>
                  <a:pt x="4103781" y="707886"/>
                </a:cubicBezTo>
                <a:cubicBezTo>
                  <a:pt x="3912593" y="748982"/>
                  <a:pt x="3878846" y="659764"/>
                  <a:pt x="3668184" y="707886"/>
                </a:cubicBezTo>
                <a:cubicBezTo>
                  <a:pt x="3457522" y="756008"/>
                  <a:pt x="3372166" y="684284"/>
                  <a:pt x="3140883" y="707886"/>
                </a:cubicBezTo>
                <a:cubicBezTo>
                  <a:pt x="2909600" y="731488"/>
                  <a:pt x="2737710" y="692651"/>
                  <a:pt x="2521877" y="707886"/>
                </a:cubicBezTo>
                <a:cubicBezTo>
                  <a:pt x="2306044" y="723121"/>
                  <a:pt x="2051949" y="707841"/>
                  <a:pt x="1857018" y="707886"/>
                </a:cubicBezTo>
                <a:cubicBezTo>
                  <a:pt x="1662087" y="707931"/>
                  <a:pt x="1488258" y="658265"/>
                  <a:pt x="1375569" y="707886"/>
                </a:cubicBezTo>
                <a:cubicBezTo>
                  <a:pt x="1262880" y="757507"/>
                  <a:pt x="1098806" y="696918"/>
                  <a:pt x="848268" y="707886"/>
                </a:cubicBezTo>
                <a:cubicBezTo>
                  <a:pt x="597730" y="718854"/>
                  <a:pt x="249080" y="607080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585230" h="707886" stroke="0" extrusionOk="0">
                <a:moveTo>
                  <a:pt x="0" y="0"/>
                </a:moveTo>
                <a:cubicBezTo>
                  <a:pt x="228287" y="-19302"/>
                  <a:pt x="252134" y="49126"/>
                  <a:pt x="481449" y="0"/>
                </a:cubicBezTo>
                <a:cubicBezTo>
                  <a:pt x="710764" y="-49126"/>
                  <a:pt x="828352" y="25735"/>
                  <a:pt x="917046" y="0"/>
                </a:cubicBezTo>
                <a:cubicBezTo>
                  <a:pt x="1005740" y="-25735"/>
                  <a:pt x="1276815" y="58644"/>
                  <a:pt x="1581904" y="0"/>
                </a:cubicBezTo>
                <a:cubicBezTo>
                  <a:pt x="1886993" y="-58644"/>
                  <a:pt x="1980680" y="23558"/>
                  <a:pt x="2155058" y="0"/>
                </a:cubicBezTo>
                <a:cubicBezTo>
                  <a:pt x="2329436" y="-23558"/>
                  <a:pt x="2459384" y="40400"/>
                  <a:pt x="2636507" y="0"/>
                </a:cubicBezTo>
                <a:cubicBezTo>
                  <a:pt x="2813630" y="-40400"/>
                  <a:pt x="2947029" y="18763"/>
                  <a:pt x="3117956" y="0"/>
                </a:cubicBezTo>
                <a:cubicBezTo>
                  <a:pt x="3288883" y="-18763"/>
                  <a:pt x="3386465" y="15143"/>
                  <a:pt x="3553553" y="0"/>
                </a:cubicBezTo>
                <a:cubicBezTo>
                  <a:pt x="3720641" y="-15143"/>
                  <a:pt x="3931027" y="5487"/>
                  <a:pt x="4035002" y="0"/>
                </a:cubicBezTo>
                <a:cubicBezTo>
                  <a:pt x="4138977" y="-5487"/>
                  <a:pt x="4446353" y="31196"/>
                  <a:pt x="4585230" y="0"/>
                </a:cubicBezTo>
                <a:cubicBezTo>
                  <a:pt x="4610550" y="112018"/>
                  <a:pt x="4561012" y="281834"/>
                  <a:pt x="4585230" y="368101"/>
                </a:cubicBezTo>
                <a:cubicBezTo>
                  <a:pt x="4609448" y="454368"/>
                  <a:pt x="4578437" y="590695"/>
                  <a:pt x="4585230" y="707886"/>
                </a:cubicBezTo>
                <a:cubicBezTo>
                  <a:pt x="4389009" y="710229"/>
                  <a:pt x="4253942" y="656356"/>
                  <a:pt x="4149633" y="707886"/>
                </a:cubicBezTo>
                <a:cubicBezTo>
                  <a:pt x="4045324" y="759416"/>
                  <a:pt x="3806756" y="651092"/>
                  <a:pt x="3530627" y="707886"/>
                </a:cubicBezTo>
                <a:cubicBezTo>
                  <a:pt x="3254498" y="764680"/>
                  <a:pt x="3153986" y="676027"/>
                  <a:pt x="3049178" y="707886"/>
                </a:cubicBezTo>
                <a:cubicBezTo>
                  <a:pt x="2944370" y="739745"/>
                  <a:pt x="2760006" y="687256"/>
                  <a:pt x="2613581" y="707886"/>
                </a:cubicBezTo>
                <a:cubicBezTo>
                  <a:pt x="2467156" y="728516"/>
                  <a:pt x="2264950" y="651311"/>
                  <a:pt x="2132132" y="707886"/>
                </a:cubicBezTo>
                <a:cubicBezTo>
                  <a:pt x="1999314" y="764461"/>
                  <a:pt x="1859723" y="706557"/>
                  <a:pt x="1604831" y="707886"/>
                </a:cubicBezTo>
                <a:cubicBezTo>
                  <a:pt x="1349939" y="709215"/>
                  <a:pt x="1163461" y="704385"/>
                  <a:pt x="1031677" y="707886"/>
                </a:cubicBezTo>
                <a:cubicBezTo>
                  <a:pt x="899893" y="711387"/>
                  <a:pt x="649074" y="670138"/>
                  <a:pt x="550228" y="707886"/>
                </a:cubicBezTo>
                <a:cubicBezTo>
                  <a:pt x="451382" y="745634"/>
                  <a:pt x="138094" y="66410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24030-F0AC-4590-80A8-7495BE4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13" y="1938091"/>
            <a:ext cx="4068754" cy="439917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B5D20D5-2412-1E12-21D0-51442C2EE7B3}"/>
              </a:ext>
            </a:extLst>
          </p:cNvPr>
          <p:cNvSpPr/>
          <p:nvPr/>
        </p:nvSpPr>
        <p:spPr>
          <a:xfrm>
            <a:off x="-1194318" y="55703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nl-NL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đó, chúng ta học được bài học phải biết yêu thương ngôi nhà của mình, biết chăm chút để ngôi nhà luôn sạch đẹp.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29F4CAB-9D98-3B4A-8F80-05E63F3660A0}"/>
              </a:ext>
            </a:extLst>
          </p:cNvPr>
          <p:cNvSpPr/>
          <p:nvPr/>
        </p:nvSpPr>
        <p:spPr>
          <a:xfrm>
            <a:off x="-1268964" y="58347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6244" y="-812766"/>
            <a:ext cx="13649450" cy="7670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2D6E9-F7DA-4060-9C79-78050568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40" y="2148764"/>
            <a:ext cx="526130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2939" y="-754032"/>
            <a:ext cx="13544939" cy="7612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94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EE5F0-D620-4E05-BA6D-BCFE83C0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44" y="2262213"/>
            <a:ext cx="58953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0930" y="-804863"/>
            <a:ext cx="13572930" cy="766286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EA2B7D0-00E1-47DA-A4FA-581B5242707D}"/>
              </a:ext>
            </a:extLst>
          </p:cNvPr>
          <p:cNvSpPr txBox="1"/>
          <p:nvPr/>
        </p:nvSpPr>
        <p:spPr>
          <a:xfrm>
            <a:off x="4986123" y="57171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096DCC-5439-4462-B6BB-99699F4F743F}"/>
              </a:ext>
            </a:extLst>
          </p:cNvPr>
          <p:cNvSpPr txBox="1"/>
          <p:nvPr/>
        </p:nvSpPr>
        <p:spPr>
          <a:xfrm>
            <a:off x="3470884" y="1080602"/>
            <a:ext cx="465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FFB151-BDBE-4C48-808A-A6F48BFC0E66}"/>
              </a:ext>
            </a:extLst>
          </p:cNvPr>
          <p:cNvGrpSpPr/>
          <p:nvPr/>
        </p:nvGrpSpPr>
        <p:grpSpPr>
          <a:xfrm>
            <a:off x="8013105" y="2227278"/>
            <a:ext cx="3156220" cy="2909987"/>
            <a:chOff x="8876879" y="803427"/>
            <a:chExt cx="3156220" cy="2499495"/>
          </a:xfrm>
          <a:solidFill>
            <a:schemeClr val="accent1">
              <a:lumMod val="40000"/>
              <a:lumOff val="60000"/>
            </a:schemeClr>
          </a:solidFill>
          <a:effectLst>
            <a:glow rad="1270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53" name="等腰三角形 2">
              <a:extLst>
                <a:ext uri="{FF2B5EF4-FFF2-40B4-BE49-F238E27FC236}">
                  <a16:creationId xmlns:a16="http://schemas.microsoft.com/office/drawing/2014/main" id="{CCDC7E92-3E9C-4751-B9CB-B2C0C7C8DC6C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79702F0-7645-4454-8EB3-7EAE6AD02B90}"/>
                </a:ext>
              </a:extLst>
            </p:cNvPr>
            <p:cNvSpPr/>
            <p:nvPr/>
          </p:nvSpPr>
          <p:spPr>
            <a:xfrm>
              <a:off x="9705923" y="1022123"/>
              <a:ext cx="2005781" cy="17712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08" y="1874753"/>
            <a:ext cx="4066623" cy="4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0889" y="-887523"/>
            <a:ext cx="13719344" cy="774552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77" y="619004"/>
            <a:ext cx="3887153" cy="446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sống trong hang đá, hốc 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8293" y="-750561"/>
            <a:ext cx="13476748" cy="760856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025434" y="4824236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đàn ông đang nói chuyện với chú rùa đá.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602" y="754609"/>
            <a:ext cx="3589271" cy="38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86307" y="-1743578"/>
            <a:ext cx="14139222" cy="798257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làm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43" y="619004"/>
            <a:ext cx="3713510" cy="4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làng có nhiều ngôi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38" y="678464"/>
            <a:ext cx="3728968" cy="42958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DAF40D-DEB2-87F1-6B84-92DEF81BD459}"/>
              </a:ext>
            </a:extLst>
          </p:cNvPr>
          <p:cNvSpPr/>
          <p:nvPr/>
        </p:nvSpPr>
        <p:spPr>
          <a:xfrm>
            <a:off x="-1231641" y="47586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5615" y="-733057"/>
            <a:ext cx="13507616" cy="7591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334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B7B0D-663D-43EE-8B03-47D027FA9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64" y="2262213"/>
            <a:ext cx="590143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0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_ Sự tích nhà sàn _ Tiếng Việt 3 - Tập 1 _ Kết nối tri thức _ Cô Bình _ 10 Phút Học Bài">
            <a:hlinkClick r:id="" action="ppaction://media"/>
            <a:extLst>
              <a:ext uri="{FF2B5EF4-FFF2-40B4-BE49-F238E27FC236}">
                <a16:creationId xmlns:a16="http://schemas.microsoft.com/office/drawing/2014/main" id="{5D2C4788-7F85-4D23-B506-AD3A651172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1600" y="0"/>
            <a:ext cx="1356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8C7"/>
      </a:accent1>
      <a:accent2>
        <a:srgbClr val="FB8C03"/>
      </a:accent2>
      <a:accent3>
        <a:srgbClr val="2C78C7"/>
      </a:accent3>
      <a:accent4>
        <a:srgbClr val="FB8C03"/>
      </a:accent4>
      <a:accent5>
        <a:srgbClr val="2C78C7"/>
      </a:accent5>
      <a:accent6>
        <a:srgbClr val="FB8C03"/>
      </a:accent6>
      <a:hlink>
        <a:srgbClr val="2C78C7"/>
      </a:hlink>
      <a:folHlink>
        <a:srgbClr val="FB8C0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198</Words>
  <Application>Microsoft Office PowerPoint</Application>
  <PresentationFormat>Widescreen</PresentationFormat>
  <Paragraphs>51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Arial-Rounded</vt:lpstr>
      <vt:lpstr>Coiny</vt:lpstr>
      <vt:lpstr>等线</vt:lpstr>
      <vt:lpstr>微软雅黑</vt:lpstr>
      <vt:lpstr>汉仪夏日体W</vt:lpstr>
      <vt:lpstr>Arial</vt:lpstr>
      <vt:lpstr>Calibri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19</cp:revision>
  <dcterms:created xsi:type="dcterms:W3CDTF">2022-07-27T01:18:26Z</dcterms:created>
  <dcterms:modified xsi:type="dcterms:W3CDTF">2024-11-09T15:51:18Z</dcterms:modified>
</cp:coreProperties>
</file>