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3" r:id="rId2"/>
    <p:sldId id="457" r:id="rId3"/>
    <p:sldId id="458" r:id="rId4"/>
    <p:sldId id="415" r:id="rId5"/>
    <p:sldId id="441" r:id="rId6"/>
    <p:sldId id="411" r:id="rId7"/>
    <p:sldId id="442" r:id="rId8"/>
    <p:sldId id="459" r:id="rId9"/>
    <p:sldId id="443" r:id="rId10"/>
    <p:sldId id="448" r:id="rId11"/>
    <p:sldId id="444" r:id="rId12"/>
    <p:sldId id="450" r:id="rId13"/>
    <p:sldId id="465" r:id="rId14"/>
    <p:sldId id="453" r:id="rId15"/>
    <p:sldId id="460" r:id="rId16"/>
    <p:sldId id="461" r:id="rId17"/>
    <p:sldId id="463" r:id="rId18"/>
    <p:sldId id="464" r:id="rId19"/>
    <p:sldId id="4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06A90F-0B94-407B-B031-6B29E7F66DA7}"/>
              </a:ext>
            </a:extLst>
          </p:cNvPr>
          <p:cNvSpPr txBox="1"/>
          <p:nvPr/>
        </p:nvSpPr>
        <p:spPr>
          <a:xfrm>
            <a:off x="1855170" y="530176"/>
            <a:ext cx="9649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C8458"/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C8458"/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14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C8458"/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C8458"/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11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370" y="1269914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2112602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903" y="2667267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xmlns="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xmlns="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xmlns="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xmlns="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xmlns="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xmlns="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xmlns="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xmlns="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xmlns="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xmlns="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xmlns="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xmlns="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xmlns="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xmlns="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xmlns="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xmlns="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xmlns="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xmlns="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xmlns="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xmlns="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xmlns="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xmlns="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xmlns="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xmlns="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xmlns="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xmlns="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xmlns="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xmlns="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xmlns="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xmlns="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xmlns="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xmlns="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xmlns="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xmlns="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xmlns="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xmlns="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xmlns="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xmlns="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xmlns="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4F4137-0287-41EC-9BFA-6A897E895E2F}"/>
              </a:ext>
            </a:extLst>
          </p:cNvPr>
          <p:cNvSpPr/>
          <p:nvPr/>
        </p:nvSpPr>
        <p:spPr>
          <a:xfrm>
            <a:off x="7464056" y="636621"/>
            <a:ext cx="3982142" cy="104250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589757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xmlns="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xmlns="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xmlns="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xmlns="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xmlns="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xmlns="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xmlns="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xmlns="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2F2652-F372-41C1-9312-C968A7632F0E}"/>
              </a:ext>
            </a:extLst>
          </p:cNvPr>
          <p:cNvGrpSpPr/>
          <p:nvPr/>
        </p:nvGrpSpPr>
        <p:grpSpPr>
          <a:xfrm>
            <a:off x="4403349" y="1272359"/>
            <a:ext cx="3284131" cy="2468880"/>
            <a:chOff x="4332855" y="1300542"/>
            <a:chExt cx="3284131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32855" y="1300542"/>
              <a:ext cx="3284131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384020" y="1996290"/>
              <a:ext cx="16363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F279083-4EE9-4F4E-BE13-01392660F4A6}"/>
              </a:ext>
            </a:extLst>
          </p:cNvPr>
          <p:cNvCxnSpPr>
            <a:cxnSpLocks/>
          </p:cNvCxnSpPr>
          <p:nvPr/>
        </p:nvCxnSpPr>
        <p:spPr>
          <a:xfrm>
            <a:off x="2264735" y="3429000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029A7F6-E105-494B-9ABD-0806768197C6}"/>
              </a:ext>
            </a:extLst>
          </p:cNvPr>
          <p:cNvCxnSpPr>
            <a:cxnSpLocks/>
          </p:cNvCxnSpPr>
          <p:nvPr/>
        </p:nvCxnSpPr>
        <p:spPr>
          <a:xfrm>
            <a:off x="2519916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525</Words>
  <Application>Microsoft Office PowerPoint</Application>
  <PresentationFormat>Widescreen</PresentationFormat>
  <Paragraphs>71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Coiny</vt:lpstr>
      <vt:lpstr>SVN-SAF</vt:lpstr>
      <vt:lpstr>SVN-Shintia Script</vt:lpstr>
      <vt:lpstr>Times New Roman</vt:lpstr>
      <vt:lpstr>Wingdings</vt:lpstr>
      <vt:lpstr>字魂105号-简雅黑</vt:lpstr>
      <vt:lpstr>字魂115号-刀刀体</vt:lpstr>
      <vt:lpstr>字魂55号-龙吟手书</vt:lpstr>
      <vt:lpstr>等线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2022-07-28T23:11:30Z</dcterms:created>
  <dcterms:modified xsi:type="dcterms:W3CDTF">2024-11-08T02:31:32Z</dcterms:modified>
</cp:coreProperties>
</file>