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xmlns=""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8F56C039-41AC-4951-B2AC-55A6BB70C1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xmlns="" id="{96586428-A62C-4012-A274-F06E7E25DC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xmlns="" id="{09AB829F-9563-4F29-979A-D726CC9C08E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xmlns=""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Tư</a:t>
            </a:r>
            <a:r>
              <a:rPr kumimoji="0" lang="zh-CN" altLang="en-US" sz="30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3000" noProof="0" dirty="0" err="1" smtClean="0">
                <a:solidFill>
                  <a:prstClr val="black"/>
                </a:solidFill>
                <a:latin typeface="Arial" panose="020B0604020202020204" pitchFamily="34" charset="0"/>
                <a:ea typeface="微软雅黑" panose="020B0503020204020204" pitchFamily="34" charset="-122"/>
                <a:cs typeface="Arial" panose="020B0604020202020204" pitchFamily="34" charset="0"/>
              </a:rPr>
              <a:t>n</a:t>
            </a:r>
            <a:r>
              <a:rPr kumimoji="0" lang="en-US" altLang="zh-CN" sz="3000" b="0" i="0" u="none" strike="noStrike" kern="1200" cap="none" spc="0" normalizeH="0" baseline="0" noProof="0" dirty="0" err="1"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gày</a:t>
            </a:r>
            <a:r>
              <a:rPr lang="zh-CN" altLang="en-US" sz="3000"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3000"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4 </a:t>
            </a:r>
            <a:r>
              <a:rPr lang="en-US" altLang="zh-CN" sz="3000" dirty="0">
                <a:solidFill>
                  <a:prstClr val="black"/>
                </a:solidFill>
                <a:latin typeface="Arial" panose="020B0604020202020204" pitchFamily="34" charset="0"/>
                <a:ea typeface="微软雅黑" panose="020B0503020204020204" pitchFamily="34" charset="-122"/>
                <a:cs typeface="Arial" panose="020B0604020202020204" pitchFamily="34" charset="0"/>
              </a:rPr>
              <a:t>t</a:t>
            </a:r>
            <a:r>
              <a:rPr kumimoji="0" lang="en-US" altLang="zh-CN" sz="3000" b="0" i="0" u="none" strike="noStrike" kern="1200" cap="none" spc="0" normalizeH="0" baseline="0" noProof="0" dirty="0" err="1"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háng</a:t>
            </a:r>
            <a:r>
              <a:rPr kumimoji="0" lang="zh-CN" altLang="en-US" sz="30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3000"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12</a:t>
            </a:r>
            <a:r>
              <a:rPr kumimoji="0" lang="zh-CN" altLang="en-US" sz="30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3000" dirty="0">
                <a:solidFill>
                  <a:prstClr val="black"/>
                </a:solidFill>
                <a:latin typeface="Arial" panose="020B0604020202020204" pitchFamily="34" charset="0"/>
                <a:ea typeface="微软雅黑" panose="020B0503020204020204" pitchFamily="34" charset="-122"/>
                <a:cs typeface="Arial" panose="020B0604020202020204" pitchFamily="34" charset="0"/>
              </a:rPr>
              <a:t>n</a:t>
            </a:r>
            <a:r>
              <a:rPr kumimoji="0" lang="en-US" altLang="zh-CN" sz="3000" b="0" i="0" u="none" strike="noStrike" kern="1200" cap="none" spc="0" normalizeH="0" baseline="0" noProof="0" dirty="0" err="1"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ăm</a:t>
            </a:r>
            <a:r>
              <a:rPr kumimoji="0" lang="zh-CN" altLang="en-US" sz="30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2024</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xmlns=""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xmlns=""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xmlns=""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xmlns=""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xmlns=""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xmlns=""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xmlns=""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xmlns=""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xmlns=""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xmlns=""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xmlns=""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xmlns=""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xmlns=""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xmlns=""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xmlns=""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xmlns=""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xmlns=""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xmlns=""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xmlns=""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xmlns=""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xmlns=""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xmlns=""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xmlns=""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xmlns=""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xmlns=""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xmlns=""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xmlns=""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xmlns=""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xmlns=""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xmlns=""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xmlns=""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xmlns=""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xmlns=""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xmlns=""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xmlns=""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xmlns=""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xmlns=""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xmlns=""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xmlns=""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xmlns=""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xmlns=""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xmlns=""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xmlns=""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xmlns=""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xmlns=""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xmlns=""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xmlns=""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xmlns=""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xmlns=""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xmlns=""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xmlns=""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xmlns=""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xmlns=""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xmlns="" id="{01175BFA-BB8B-46F4-A49B-94ABA8DB8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xmlns="" id="{A77A72E0-EB52-4E31-B3C4-A5A0BFDC4B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xmlns=""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xmlns=""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xmlns=""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xmlns=""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xmlns=""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xmlns=""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xmlns=""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xmlns="" id="{6D788FE4-7255-4D46-98BA-6E6578F70C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xmlns=""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xmlns=""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xmlns=""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xmlns="" id="{AA6F9E10-7D11-4825-A18A-64E969CB54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xmlns=""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xmlns=""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xmlns=""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634</Words>
  <Application>Microsoft Office PowerPoint</Application>
  <PresentationFormat>Widescreen</PresentationFormat>
  <Paragraphs>60</Paragraphs>
  <Slides>23</Slides>
  <Notes>22</Notes>
  <HiddenSlides>0</HiddenSlides>
  <MMClips>4</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微软雅黑</vt:lpstr>
      <vt:lpstr>宋体</vt:lpstr>
      <vt:lpstr>Arial</vt:lpstr>
      <vt:lpstr>Calibri</vt:lpstr>
      <vt:lpstr>Calibri Light</vt:lpstr>
      <vt:lpstr>DengXian</vt:lpstr>
      <vt:lpstr>Pattaya</vt:lpstr>
      <vt:lpstr>华文琥珀</vt:lpstr>
      <vt:lpstr>Times New Roman</vt:lpstr>
      <vt:lpstr>字魂59号-创粗黑</vt:lpstr>
      <vt:lpstr>思源黑体 CN Regular</vt:lpstr>
      <vt:lpstr>等线</vt:lpstr>
      <vt:lpstr>等线 Light</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30</cp:revision>
  <dcterms:created xsi:type="dcterms:W3CDTF">2022-08-07T00:56:59Z</dcterms:created>
  <dcterms:modified xsi:type="dcterms:W3CDTF">2024-11-27T16:54:45Z</dcterms:modified>
</cp:coreProperties>
</file>