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91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36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41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75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46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44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170816" y="700529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xmlns="" id="{93FBB79C-F14F-4FFF-9007-87FA4DC38132}"/>
              </a:ext>
            </a:extLst>
          </p:cNvPr>
          <p:cNvSpPr txBox="1"/>
          <p:nvPr/>
        </p:nvSpPr>
        <p:spPr>
          <a:xfrm>
            <a:off x="1192817" y="667872"/>
            <a:ext cx="1020804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dirty="0" smtClean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200" dirty="0" smtClean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en-US" sz="3200" dirty="0">
              <a:solidFill>
                <a:srgbClr val="2A54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567</Words>
  <Application>Microsoft Office PowerPoint</Application>
  <PresentationFormat>Widescreen</PresentationFormat>
  <Paragraphs>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微软雅黑</vt:lpstr>
      <vt:lpstr>Arial</vt:lpstr>
      <vt:lpstr>Calibri</vt:lpstr>
      <vt:lpstr>Fredoka One</vt:lpstr>
      <vt:lpstr>Georgia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2022-07-29T11:07:56Z</dcterms:created>
  <dcterms:modified xsi:type="dcterms:W3CDTF">2024-12-10T15:12:32Z</dcterms:modified>
</cp:coreProperties>
</file>