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4"/>
  </p:notesMasterIdLst>
  <p:sldIdLst>
    <p:sldId id="261" r:id="rId3"/>
    <p:sldId id="2007577465" r:id="rId4"/>
    <p:sldId id="259" r:id="rId5"/>
    <p:sldId id="260" r:id="rId6"/>
    <p:sldId id="262" r:id="rId7"/>
    <p:sldId id="263" r:id="rId8"/>
    <p:sldId id="2007577466" r:id="rId9"/>
    <p:sldId id="2007577463" r:id="rId10"/>
    <p:sldId id="257" r:id="rId11"/>
    <p:sldId id="2007577471" r:id="rId12"/>
    <p:sldId id="2007577467" r:id="rId13"/>
    <p:sldId id="3903" r:id="rId14"/>
    <p:sldId id="2007577440" r:id="rId15"/>
    <p:sldId id="2007577468" r:id="rId16"/>
    <p:sldId id="2007577442" r:id="rId17"/>
    <p:sldId id="2007577472" r:id="rId18"/>
    <p:sldId id="2007577473" r:id="rId19"/>
    <p:sldId id="2007577441" r:id="rId20"/>
    <p:sldId id="2007577474" r:id="rId21"/>
    <p:sldId id="2007577475" r:id="rId22"/>
    <p:sldId id="2007577476" r:id="rId23"/>
    <p:sldId id="2007577447" r:id="rId24"/>
    <p:sldId id="2007577477" r:id="rId25"/>
    <p:sldId id="2007577478" r:id="rId26"/>
    <p:sldId id="2007577479" r:id="rId27"/>
    <p:sldId id="2007577480" r:id="rId28"/>
    <p:sldId id="2007577481" r:id="rId29"/>
    <p:sldId id="2007577482" r:id="rId30"/>
    <p:sldId id="2007577464" r:id="rId31"/>
    <p:sldId id="2007577483" r:id="rId32"/>
    <p:sldId id="2007577484" r:id="rId33"/>
    <p:sldId id="2007577485" r:id="rId34"/>
    <p:sldId id="2007577486" r:id="rId35"/>
    <p:sldId id="2007577489" r:id="rId36"/>
    <p:sldId id="2007577488" r:id="rId37"/>
    <p:sldId id="2007577490" r:id="rId38"/>
    <p:sldId id="2007577487" r:id="rId39"/>
    <p:sldId id="2007577491" r:id="rId40"/>
    <p:sldId id="2007577492" r:id="rId41"/>
    <p:sldId id="2007577493" r:id="rId42"/>
    <p:sldId id="20075774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12/14/2024</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12/14/2024</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
        <p:nvSpPr>
          <p:cNvPr id="12" name="Oval 11">
            <a:extLst>
              <a:ext uri="{FF2B5EF4-FFF2-40B4-BE49-F238E27FC236}">
                <a16:creationId xmlns:a16="http://schemas.microsoft.com/office/drawing/2014/main" id="{F7AC1D06-D6F4-5C84-F299-22DA3344B02F}"/>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
        <p:nvSpPr>
          <p:cNvPr id="3" name="Oval 2">
            <a:extLst>
              <a:ext uri="{FF2B5EF4-FFF2-40B4-BE49-F238E27FC236}">
                <a16:creationId xmlns:a16="http://schemas.microsoft.com/office/drawing/2014/main" id="{9C023DCE-01F7-5BED-F515-631E3EC45AFD}"/>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
        <p:nvSpPr>
          <p:cNvPr id="3" name="Oval 2">
            <a:extLst>
              <a:ext uri="{FF2B5EF4-FFF2-40B4-BE49-F238E27FC236}">
                <a16:creationId xmlns:a16="http://schemas.microsoft.com/office/drawing/2014/main" id="{575AAAC9-A442-1973-B7BD-EEC0634CAC18}"/>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
        <p:nvSpPr>
          <p:cNvPr id="2" name="Oval 1">
            <a:extLst>
              <a:ext uri="{FF2B5EF4-FFF2-40B4-BE49-F238E27FC236}">
                <a16:creationId xmlns:a16="http://schemas.microsoft.com/office/drawing/2014/main" id="{4AC390AB-DC81-31C1-7D1E-42FAB0CC2497}"/>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2" name="Oval 1">
            <a:extLst>
              <a:ext uri="{FF2B5EF4-FFF2-40B4-BE49-F238E27FC236}">
                <a16:creationId xmlns:a16="http://schemas.microsoft.com/office/drawing/2014/main" id="{4F0FE56D-4898-1803-1F0C-CB1D8DD6D312}"/>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2" name="Oval 1">
            <a:extLst>
              <a:ext uri="{FF2B5EF4-FFF2-40B4-BE49-F238E27FC236}">
                <a16:creationId xmlns:a16="http://schemas.microsoft.com/office/drawing/2014/main" id="{BE97F914-6C1B-3E77-D293-C870E9619155}"/>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A0E35AC6-DBFB-C651-9B70-96FC4FEE7D27}"/>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2" name="Oval 1">
            <a:extLst>
              <a:ext uri="{FF2B5EF4-FFF2-40B4-BE49-F238E27FC236}">
                <a16:creationId xmlns:a16="http://schemas.microsoft.com/office/drawing/2014/main" id="{0E8FB629-B695-4787-FCA5-D7AC21B92DBF}"/>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2" name="Oval 1">
            <a:extLst>
              <a:ext uri="{FF2B5EF4-FFF2-40B4-BE49-F238E27FC236}">
                <a16:creationId xmlns:a16="http://schemas.microsoft.com/office/drawing/2014/main" id="{3147D180-F5B0-972E-3419-C0279F593463}"/>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6F18FCEE-21BB-B9DF-4026-38F61B9A7E24}"/>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D938EF9A-A3AE-0DCD-2CE2-A35BBE622C4D}"/>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 name="Oval 1">
            <a:extLst>
              <a:ext uri="{FF2B5EF4-FFF2-40B4-BE49-F238E27FC236}">
                <a16:creationId xmlns:a16="http://schemas.microsoft.com/office/drawing/2014/main" id="{46F5A05D-1C24-4938-8BEC-3AAFD5515F8D}"/>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D7F79DAC-42BD-FC79-07E7-8001AEEADB68}"/>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 name="Oval 1">
            <a:extLst>
              <a:ext uri="{FF2B5EF4-FFF2-40B4-BE49-F238E27FC236}">
                <a16:creationId xmlns:a16="http://schemas.microsoft.com/office/drawing/2014/main" id="{D4F3E9E7-9664-7AB4-29E6-13808D11D007}"/>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
        <p:nvSpPr>
          <p:cNvPr id="2" name="Oval 1">
            <a:extLst>
              <a:ext uri="{FF2B5EF4-FFF2-40B4-BE49-F238E27FC236}">
                <a16:creationId xmlns:a16="http://schemas.microsoft.com/office/drawing/2014/main" id="{D353F9E5-4F44-05B0-8C78-C38773DCF67A}"/>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
        <p:nvSpPr>
          <p:cNvPr id="2" name="Oval 1">
            <a:extLst>
              <a:ext uri="{FF2B5EF4-FFF2-40B4-BE49-F238E27FC236}">
                <a16:creationId xmlns:a16="http://schemas.microsoft.com/office/drawing/2014/main" id="{A45E6134-0930-1EA6-9472-94AADDAD9B0C}"/>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
        <p:nvSpPr>
          <p:cNvPr id="2" name="Oval 1">
            <a:extLst>
              <a:ext uri="{FF2B5EF4-FFF2-40B4-BE49-F238E27FC236}">
                <a16:creationId xmlns:a16="http://schemas.microsoft.com/office/drawing/2014/main" id="{B73BCE08-3914-18F1-1ADD-A7E6AADE2E92}"/>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
        <p:nvSpPr>
          <p:cNvPr id="2" name="Oval 1">
            <a:extLst>
              <a:ext uri="{FF2B5EF4-FFF2-40B4-BE49-F238E27FC236}">
                <a16:creationId xmlns:a16="http://schemas.microsoft.com/office/drawing/2014/main" id="{AE658231-F2FC-9F00-25AA-B54069C7043F}"/>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2" name="Oval 1">
            <a:extLst>
              <a:ext uri="{FF2B5EF4-FFF2-40B4-BE49-F238E27FC236}">
                <a16:creationId xmlns:a16="http://schemas.microsoft.com/office/drawing/2014/main" id="{65A91CB3-BEEC-31E2-CFA0-08DD2AEA85AA}"/>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2" name="Oval 1">
            <a:extLst>
              <a:ext uri="{FF2B5EF4-FFF2-40B4-BE49-F238E27FC236}">
                <a16:creationId xmlns:a16="http://schemas.microsoft.com/office/drawing/2014/main" id="{3835D327-4DB2-4D6F-4E76-1E1AFFD89724}"/>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3" name="Oval 2">
            <a:extLst>
              <a:ext uri="{FF2B5EF4-FFF2-40B4-BE49-F238E27FC236}">
                <a16:creationId xmlns:a16="http://schemas.microsoft.com/office/drawing/2014/main" id="{A60B572F-39B9-4C95-3C2F-C753E60DE02E}"/>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2" name="Oval 1">
            <a:extLst>
              <a:ext uri="{FF2B5EF4-FFF2-40B4-BE49-F238E27FC236}">
                <a16:creationId xmlns:a16="http://schemas.microsoft.com/office/drawing/2014/main" id="{6ADC0B3D-B826-2F4D-7925-0F8016BB853A}"/>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
        <p:nvSpPr>
          <p:cNvPr id="3" name="Oval 2">
            <a:extLst>
              <a:ext uri="{FF2B5EF4-FFF2-40B4-BE49-F238E27FC236}">
                <a16:creationId xmlns:a16="http://schemas.microsoft.com/office/drawing/2014/main" id="{84C6C1D9-FA4D-C655-6FA0-E388B304E554}"/>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918735"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28F0EFE-B89B-B280-AAB3-D1C4E0836830}"/>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33C7A23-7279-5694-B4B2-83F7ACD23CC3}"/>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03CBC619-2951-3B73-26AA-76F12211C04B}"/>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
        <p:nvSpPr>
          <p:cNvPr id="2" name="Oval 1">
            <a:extLst>
              <a:ext uri="{FF2B5EF4-FFF2-40B4-BE49-F238E27FC236}">
                <a16:creationId xmlns:a16="http://schemas.microsoft.com/office/drawing/2014/main" id="{D9CF8CDA-1234-9560-1CA5-B7A102591BE1}"/>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
        <p:nvSpPr>
          <p:cNvPr id="2" name="Oval 1">
            <a:extLst>
              <a:ext uri="{FF2B5EF4-FFF2-40B4-BE49-F238E27FC236}">
                <a16:creationId xmlns:a16="http://schemas.microsoft.com/office/drawing/2014/main" id="{7C8072A7-C17F-1A34-D2A3-41F1A312493B}"/>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
        <p:nvSpPr>
          <p:cNvPr id="2" name="Oval 1">
            <a:extLst>
              <a:ext uri="{FF2B5EF4-FFF2-40B4-BE49-F238E27FC236}">
                <a16:creationId xmlns:a16="http://schemas.microsoft.com/office/drawing/2014/main" id="{2C3A7AE8-3DF3-827F-A21E-4951DEAFBE31}"/>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510B3B03-18AC-B0CC-4510-E2EF2A9032D5}"/>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5C5EA5D2-97D4-2328-FC53-2CE08E7CF17A}"/>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
        <p:nvSpPr>
          <p:cNvPr id="2" name="Oval 1">
            <a:extLst>
              <a:ext uri="{FF2B5EF4-FFF2-40B4-BE49-F238E27FC236}">
                <a16:creationId xmlns:a16="http://schemas.microsoft.com/office/drawing/2014/main" id="{C8761BBE-5C31-B27B-79D6-CD00892A0A97}"/>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2" name="Oval 1">
            <a:extLst>
              <a:ext uri="{FF2B5EF4-FFF2-40B4-BE49-F238E27FC236}">
                <a16:creationId xmlns:a16="http://schemas.microsoft.com/office/drawing/2014/main" id="{2C2E6B6B-4343-0D6B-4A73-1E35811BE4CA}"/>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4FADE77C-D9FB-FA66-0FE1-738B1CB6B9C0}"/>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3" name="Oval 2">
            <a:extLst>
              <a:ext uri="{FF2B5EF4-FFF2-40B4-BE49-F238E27FC236}">
                <a16:creationId xmlns:a16="http://schemas.microsoft.com/office/drawing/2014/main" id="{F492E01F-B07A-0A2A-CEF7-FA57F6C59469}"/>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662DF11B-A198-855E-5752-0EBD940A9F60}"/>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98E10776-39B2-D986-AFEF-920BDD4B7BC3}"/>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Oval 2">
            <a:extLst>
              <a:ext uri="{FF2B5EF4-FFF2-40B4-BE49-F238E27FC236}">
                <a16:creationId xmlns:a16="http://schemas.microsoft.com/office/drawing/2014/main" id="{14B87097-DD7D-C030-3793-4AEA8EE9BBC5}"/>
              </a:ext>
            </a:extLst>
          </p:cNvPr>
          <p:cNvSpPr/>
          <p:nvPr/>
        </p:nvSpPr>
        <p:spPr>
          <a:xfrm>
            <a:off x="-1268361" y="3073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3" name="Oval 2">
            <a:extLst>
              <a:ext uri="{FF2B5EF4-FFF2-40B4-BE49-F238E27FC236}">
                <a16:creationId xmlns:a16="http://schemas.microsoft.com/office/drawing/2014/main" id="{C2C4BA81-AD03-AC76-D1C4-5670C3CB2E9F}"/>
              </a:ext>
            </a:extLst>
          </p:cNvPr>
          <p:cNvSpPr/>
          <p:nvPr/>
        </p:nvSpPr>
        <p:spPr>
          <a:xfrm>
            <a:off x="-1297858" y="44452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Oval 6">
            <a:extLst>
              <a:ext uri="{FF2B5EF4-FFF2-40B4-BE49-F238E27FC236}">
                <a16:creationId xmlns:a16="http://schemas.microsoft.com/office/drawing/2014/main" id="{455EA68A-0443-5D42-2F7A-3CB0B71564DF}"/>
              </a:ext>
            </a:extLst>
          </p:cNvPr>
          <p:cNvSpPr/>
          <p:nvPr/>
        </p:nvSpPr>
        <p:spPr>
          <a:xfrm>
            <a:off x="-1243026" y="3420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2771</Words>
  <Application>Microsoft Office PowerPoint</Application>
  <PresentationFormat>Widescreen</PresentationFormat>
  <Paragraphs>208</Paragraphs>
  <Slides>41</Slides>
  <Notes>35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Arial-Rounded</vt:lpstr>
      <vt:lpstr>Coiny</vt:lpstr>
      <vt:lpstr>等线</vt:lpstr>
      <vt:lpstr>Gloria Hallelujah</vt:lpstr>
      <vt:lpstr>字魂20号-石头体</vt:lpstr>
      <vt:lpstr>Arial</vt:lpstr>
      <vt:lpstr>Calibri</vt:lpstr>
      <vt:lpstr>Calibri Light</vt:lpstr>
      <vt:lpstr>Nunito Black</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110</cp:revision>
  <dcterms:created xsi:type="dcterms:W3CDTF">2022-08-30T00:09:52Z</dcterms:created>
  <dcterms:modified xsi:type="dcterms:W3CDTF">2024-12-14T11:23:58Z</dcterms:modified>
</cp:coreProperties>
</file>