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68" r:id="rId6"/>
    <p:sldId id="263" r:id="rId7"/>
    <p:sldId id="257" r:id="rId8"/>
    <p:sldId id="265" r:id="rId9"/>
    <p:sldId id="287" r:id="rId10"/>
    <p:sldId id="291" r:id="rId11"/>
    <p:sldId id="292" r:id="rId12"/>
    <p:sldId id="294" r:id="rId13"/>
    <p:sldId id="2716" r:id="rId14"/>
    <p:sldId id="2710" r:id="rId15"/>
    <p:sldId id="296" r:id="rId16"/>
    <p:sldId id="297" r:id="rId17"/>
    <p:sldId id="293" r:id="rId18"/>
    <p:sldId id="298" r:id="rId19"/>
    <p:sldId id="256" r:id="rId20"/>
    <p:sldId id="272" r:id="rId21"/>
    <p:sldId id="2712" r:id="rId22"/>
    <p:sldId id="2709" r:id="rId23"/>
    <p:sldId id="1496" r:id="rId24"/>
    <p:sldId id="2705" r:id="rId25"/>
    <p:sldId id="2713" r:id="rId26"/>
    <p:sldId id="2714" r:id="rId27"/>
    <p:sldId id="2720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660033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07241-D95D-4D34-ADDC-DDF7004C6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63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09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1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4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0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6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7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1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5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5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7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9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7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9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0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7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2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14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1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4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2024/12/18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A372-5A41-47F2-AF09-0C5E35EE916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2CBC0-DD03-4F67-A62B-42EBA0C330F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01149F-FDBD-4ACD-B907-9972F67010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64" y="6117719"/>
            <a:ext cx="1630043" cy="1408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8B89C-C4C2-4C46-A245-CCBDFE8DB826}"/>
              </a:ext>
            </a:extLst>
          </p:cNvPr>
          <p:cNvSpPr txBox="1"/>
          <p:nvPr userDrawn="1"/>
        </p:nvSpPr>
        <p:spPr>
          <a:xfrm>
            <a:off x="56768" y="-634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09748-FC80-4BB4-9360-2DCE078A33D2}"/>
              </a:ext>
            </a:extLst>
          </p:cNvPr>
          <p:cNvSpPr txBox="1"/>
          <p:nvPr userDrawn="1"/>
        </p:nvSpPr>
        <p:spPr>
          <a:xfrm>
            <a:off x="11322620" y="6433551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825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A35A546-9CBC-4259-8472-501CFA359DF9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9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36.png"/><Relationship Id="rId18" Type="http://schemas.openxmlformats.org/officeDocument/2006/relationships/image" Target="../media/image45.sv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39.svg"/><Relationship Id="rId17" Type="http://schemas.openxmlformats.org/officeDocument/2006/relationships/image" Target="../media/image38.png"/><Relationship Id="rId25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microsoft.com/office/2007/relationships/media" Target="../media/media2.mp4"/><Relationship Id="rId6" Type="http://schemas.openxmlformats.org/officeDocument/2006/relationships/image" Target="../media/image33.svg"/><Relationship Id="rId11" Type="http://schemas.openxmlformats.org/officeDocument/2006/relationships/image" Target="../media/image35.png"/><Relationship Id="rId24" Type="http://schemas.openxmlformats.org/officeDocument/2006/relationships/image" Target="../media/image42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10" Type="http://schemas.openxmlformats.org/officeDocument/2006/relationships/image" Target="../media/image37.sv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svg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9" Type="http://schemas.openxmlformats.org/officeDocument/2006/relationships/image" Target="../media/image61.png"/><Relationship Id="rId21" Type="http://schemas.openxmlformats.org/officeDocument/2006/relationships/image" Target="../media/image69.svg"/><Relationship Id="rId34" Type="http://schemas.openxmlformats.org/officeDocument/2006/relationships/image" Target="../media/image59.png"/><Relationship Id="rId7" Type="http://schemas.openxmlformats.org/officeDocument/2006/relationships/image" Target="../media/image57.svg"/><Relationship Id="rId12" Type="http://schemas.openxmlformats.org/officeDocument/2006/relationships/image" Target="../media/image48.png"/><Relationship Id="rId17" Type="http://schemas.openxmlformats.org/officeDocument/2006/relationships/image" Target="../media/image43.svg"/><Relationship Id="rId25" Type="http://schemas.openxmlformats.org/officeDocument/2006/relationships/image" Target="../media/image73.svg"/><Relationship Id="rId33" Type="http://schemas.openxmlformats.org/officeDocument/2006/relationships/image" Target="../media/image79.svg"/><Relationship Id="rId38" Type="http://schemas.openxmlformats.org/officeDocument/2006/relationships/image" Target="../media/image41.png"/><Relationship Id="rId2" Type="http://schemas.openxmlformats.org/officeDocument/2006/relationships/image" Target="../media/image43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11" Type="http://schemas.openxmlformats.org/officeDocument/2006/relationships/image" Target="../media/image61.svg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image" Target="../media/image83.svg"/><Relationship Id="rId40" Type="http://schemas.microsoft.com/office/2007/relationships/hdphoto" Target="../media/hdphoto4.wdp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1.svg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67.svg"/><Relationship Id="rId31" Type="http://schemas.openxmlformats.org/officeDocument/2006/relationships/image" Target="../media/image77.svg"/><Relationship Id="rId4" Type="http://schemas.openxmlformats.org/officeDocument/2006/relationships/image" Target="../media/image44.png"/><Relationship Id="rId9" Type="http://schemas.openxmlformats.org/officeDocument/2006/relationships/image" Target="../media/image59.svg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image" Target="../media/image75.svg"/><Relationship Id="rId30" Type="http://schemas.openxmlformats.org/officeDocument/2006/relationships/image" Target="../media/image57.png"/><Relationship Id="rId35" Type="http://schemas.openxmlformats.org/officeDocument/2006/relationships/image" Target="../media/image81.svg"/><Relationship Id="rId8" Type="http://schemas.openxmlformats.org/officeDocument/2006/relationships/image" Target="../media/image46.png"/><Relationship Id="rId3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g"/><Relationship Id="rId11" Type="http://schemas.openxmlformats.org/officeDocument/2006/relationships/image" Target="../media/image19.jpe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audio" Target="../media/audio1.wav"/><Relationship Id="rId5" Type="http://schemas.openxmlformats.org/officeDocument/2006/relationships/image" Target="../media/image5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73550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0010" y="3805336"/>
            <a:ext cx="8191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02" y="4669676"/>
            <a:ext cx="411996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29182-B6D1-2388-99F6-F80A3BBC8B1F}"/>
              </a:ext>
            </a:extLst>
          </p:cNvPr>
          <p:cNvSpPr txBox="1"/>
          <p:nvPr/>
        </p:nvSpPr>
        <p:spPr>
          <a:xfrm>
            <a:off x="1828800" y="1313635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0354D-1B93-A455-A210-4C401EB2A174}"/>
              </a:ext>
            </a:extLst>
          </p:cNvPr>
          <p:cNvSpPr txBox="1"/>
          <p:nvPr/>
        </p:nvSpPr>
        <p:spPr>
          <a:xfrm>
            <a:off x="2317191" y="2256824"/>
            <a:ext cx="77862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MÔN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 </a:t>
            </a:r>
            <a:r>
              <a:rPr kumimoji="0" lang="en-US" sz="4400" b="0" i="0" u="none" strike="noStrike" kern="1200" cap="none" spc="0" normalizeH="0" noProof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TIẾNG </a:t>
            </a:r>
            <a:r>
              <a:rPr kumimoji="0" lang="en-US" sz="4400" b="0" i="0" u="none" strike="noStrike" kern="1200" cap="none" spc="0" normalizeH="0" noProof="0" smtClean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VIỆT</a:t>
            </a:r>
            <a:endParaRPr kumimoji="0" lang="en-US" sz="4400" b="0" i="0" u="none" strike="noStrike" kern="1200" cap="none" spc="0" normalizeH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loo 2 ExtraBold" panose="03080902040302020200" pitchFamily="66" charset="0"/>
              <a:ea typeface="+mn-ea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805948" y="2024103"/>
            <a:ext cx="1008125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 vụ: Đọc kĩ các câu và dựa vào câu mẫu, thảo luận theo nhóm đôi để tìm các từ được dùng để hỏi.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  <p:pic>
        <p:nvPicPr>
          <p:cNvPr id="5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32B03087-DEFA-9232-2897-54F8575CE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651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là từ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là từ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là từ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101009"/>
            <a:ext cx="5909310" cy="3320111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884870" y="2154081"/>
            <a:ext cx="3289202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732364">
            <a:off x="8040251" y="618898"/>
            <a:ext cx="3456706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3377770" y="-456770"/>
            <a:ext cx="5177946" cy="78694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17113" y="1877167"/>
            <a:ext cx="678248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80231">
            <a:off x="1355601" y="2071730"/>
            <a:ext cx="622003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80231">
            <a:off x="2033482" y="1375907"/>
            <a:ext cx="914971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682344">
            <a:off x="9760160" y="5526621"/>
            <a:ext cx="1756031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923308" y="2165022"/>
            <a:ext cx="83044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641184" y="3035597"/>
            <a:ext cx="622003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0185448">
            <a:off x="1075671" y="4495341"/>
            <a:ext cx="2088799" cy="18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004" y="2503071"/>
            <a:ext cx="600266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Cá nhân làm bài vào vở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pic>
        <p:nvPicPr>
          <p:cNvPr id="10" name="Picture 6" descr="Làm Bài Tập ở Nhà Truyện Tranh Hình ảnh | Định dạng hình ảnh PSD 400201765|  vn.lovepik.com">
            <a:extLst>
              <a:ext uri="{FF2B5EF4-FFF2-40B4-BE49-F238E27FC236}">
                <a16:creationId xmlns:a16="http://schemas.microsoft.com/office/drawing/2014/main" id="{8660E8C0-6E7E-730D-E597-0EA9378B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0824" y1="39677" x2="37765" y2="43548"/>
                        <a14:foregroundMark x1="5412" y1="75968" x2="30118" y2="80484"/>
                        <a14:foregroundMark x1="6235" y1="71452" x2="32000" y2="76290"/>
                        <a14:foregroundMark x1="20824" y1="71290" x2="31294" y2="72742"/>
                        <a14:foregroundMark x1="42824" y1="79516" x2="30824" y2="92581"/>
                        <a14:foregroundMark x1="9176" y1="71129" x2="5412" y2="90645"/>
                        <a14:foregroundMark x1="25529" y1="76452" x2="26824" y2="86935"/>
                        <a14:foregroundMark x1="2118" y1="94677" x2="33529" y2="96452"/>
                        <a14:foregroundMark x1="60824" y1="79839" x2="69294" y2="98871"/>
                        <a14:foregroundMark x1="70235" y1="95968" x2="99412" y2="95645"/>
                        <a14:foregroundMark x1="80000" y1="74516" x2="95059" y2="79194"/>
                        <a14:foregroundMark x1="92824" y1="76452" x2="99529" y2="82097"/>
                        <a14:foregroundMark x1="77882" y1="77258" x2="89059" y2="83387"/>
                        <a14:foregroundMark x1="90588" y1="73871" x2="98588" y2="7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7266261" y="3968818"/>
            <a:ext cx="4511878" cy="2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78AC05B8-28F6-CC7D-2DE2-05E4FF4FC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7043" y="5028358"/>
            <a:ext cx="2914809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456560">
            <a:off x="11335486" y="758447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04847">
            <a:off x="345311" y="253541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61588">
            <a:off x="10452525" y="3676067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8" y="317821"/>
            <a:ext cx="868995" cy="801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185005" y="2653562"/>
            <a:ext cx="718275" cy="858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092428" y="375575"/>
            <a:ext cx="955373" cy="620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8003586">
            <a:off x="10865923" y="1518905"/>
            <a:ext cx="363756" cy="753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920968">
            <a:off x="461024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129358">
            <a:off x="1344368" y="1078292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453495">
            <a:off x="299339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0601344">
            <a:off x="916086" y="3244786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-9438273">
            <a:off x="11449435" y="4193694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-3659741">
            <a:off x="10344448" y="5289268"/>
            <a:ext cx="609209" cy="622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842453">
            <a:off x="11264110" y="5794669"/>
            <a:ext cx="584361" cy="6519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rot="1045001">
            <a:off x="1415038" y="487774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-4492633">
            <a:off x="781781" y="5653424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357495" y="28850"/>
            <a:ext cx="7256357" cy="318879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10413050" y="2417559"/>
            <a:ext cx="472005" cy="4720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72EA81-4635-A6C3-F31A-4D29565AF54D}"/>
              </a:ext>
            </a:extLst>
          </p:cNvPr>
          <p:cNvSpPr txBox="1"/>
          <p:nvPr/>
        </p:nvSpPr>
        <p:spPr>
          <a:xfrm>
            <a:off x="2911069" y="868278"/>
            <a:ext cx="5918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sẻ bài làm:</a:t>
            </a:r>
          </a:p>
          <a:p>
            <a:pPr algn="ctr"/>
            <a:r>
              <a:rPr lang="vi-VN" sz="6000" b="1" i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Kĩ thuật ổ bi</a:t>
            </a:r>
          </a:p>
        </p:txBody>
      </p:sp>
      <p:pic>
        <p:nvPicPr>
          <p:cNvPr id="1028" name="Picture 4" descr="Companhia De Crianças PNG , Clipart De Crianças, Compartilhe Sua Alegria,  Compartilhe Seus Problemas Imagem PNG e PSD Para Download Gratuito |  Desenhos de crianças brincando, Crianças, Feliz dia da amizade">
            <a:extLst>
              <a:ext uri="{FF2B5EF4-FFF2-40B4-BE49-F238E27FC236}">
                <a16:creationId xmlns:a16="http://schemas.microsoft.com/office/drawing/2014/main" id="{E6FA6515-1652-7C73-F6FE-ABB0823F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600" b="100000" l="0" r="99400">
                        <a14:foregroundMark x1="50000" y1="29800" x2="52800" y2="36600"/>
                        <a14:foregroundMark x1="27800" y1="44400" x2="30400" y2="50600"/>
                        <a14:foregroundMark x1="34400" y1="72400" x2="40600" y2="75200"/>
                        <a14:foregroundMark x1="36600" y1="69400" x2="42400" y2="75200"/>
                        <a14:foregroundMark x1="61000" y1="71000" x2="68600" y2="63600"/>
                        <a14:foregroundMark x1="71400" y1="38800" x2="75800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36" y="2985143"/>
            <a:ext cx="3895311" cy="38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25501" y="677803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17835" y="677803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3974576" y="3946327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4748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2" panose="03080502040302020200" pitchFamily="66" charset="0"/>
              <a:ea typeface="Arial-Rounded" panose="020B0500000000000000" pitchFamily="34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Sách Luật Và Gavel Hình minh họa Sẵn có - Tải xuống Hình ảnh Ngay bây giờ -  Luật pháp, Luật sư, Sách - Báo chí - iStock">
            <a:extLst>
              <a:ext uri="{FF2B5EF4-FFF2-40B4-BE49-F238E27FC236}">
                <a16:creationId xmlns:a16="http://schemas.microsoft.com/office/drawing/2014/main" id="{3796DC3B-EFC4-4DB7-88F1-579588CB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2527" r="19828" b="17320"/>
          <a:stretch/>
        </p:blipFill>
        <p:spPr bwMode="auto">
          <a:xfrm>
            <a:off x="114299" y="1442011"/>
            <a:ext cx="5080001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8A2EB8-1F84-A516-4C6C-0A3FD51D7332}"/>
              </a:ext>
            </a:extLst>
          </p:cNvPr>
          <p:cNvSpPr/>
          <p:nvPr/>
        </p:nvSpPr>
        <p:spPr>
          <a:xfrm>
            <a:off x="2108200" y="2197100"/>
            <a:ext cx="2070100" cy="939800"/>
          </a:xfrm>
          <a:prstGeom prst="rect">
            <a:avLst/>
          </a:prstGeom>
          <a:solidFill>
            <a:srgbClr val="660033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C66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LUẬT</a:t>
            </a:r>
            <a:endParaRPr lang="vi-VN" sz="6000" b="1" dirty="0">
              <a:solidFill>
                <a:srgbClr val="FFCC66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7472" y="2462784"/>
            <a:ext cx="4120896" cy="186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4952" y="2631646"/>
            <a:ext cx="6345936" cy="11532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49" y="3004458"/>
            <a:ext cx="3853543" cy="3853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36" y="3222171"/>
            <a:ext cx="3635829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184400" y="133712"/>
            <a:ext cx="819287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046076" y="79462"/>
            <a:ext cx="833119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Tư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18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12 </a:t>
            </a:r>
            <a:r>
              <a:rPr kumimoji="0" lang="en-US" sz="3600" b="1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2024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314602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438860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1511620"/>
            <a:ext cx="10384575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215260" y="1510974"/>
            <a:ext cx="11591224" cy="2763600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custGeom>
                      <a:avLst/>
                      <a:gdLst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24160" h="2449536" fill="none" extrusionOk="0">
                          <a:moveTo>
                            <a:pt x="0" y="408264"/>
                          </a:moveTo>
                          <a:cubicBezTo>
                            <a:pt x="-19880" y="184956"/>
                            <a:pt x="272753" y="51786"/>
                            <a:pt x="471663" y="0"/>
                          </a:cubicBezTo>
                          <a:cubicBezTo>
                            <a:pt x="4042584" y="130528"/>
                            <a:pt x="6086541" y="-203244"/>
                            <a:pt x="9952497" y="0"/>
                          </a:cubicBezTo>
                          <a:cubicBezTo>
                            <a:pt x="10250635" y="-25522"/>
                            <a:pt x="10388382" y="148673"/>
                            <a:pt x="10424160" y="408264"/>
                          </a:cubicBezTo>
                          <a:cubicBezTo>
                            <a:pt x="10299381" y="1043055"/>
                            <a:pt x="10312278" y="1497475"/>
                            <a:pt x="10424160" y="2041271"/>
                          </a:cubicBezTo>
                          <a:cubicBezTo>
                            <a:pt x="10444653" y="2264849"/>
                            <a:pt x="10219799" y="2425148"/>
                            <a:pt x="9952497" y="2449536"/>
                          </a:cubicBezTo>
                          <a:cubicBezTo>
                            <a:pt x="7338622" y="2728075"/>
                            <a:pt x="2641256" y="2345420"/>
                            <a:pt x="471663" y="2449536"/>
                          </a:cubicBezTo>
                          <a:cubicBezTo>
                            <a:pt x="249133" y="2457763"/>
                            <a:pt x="34089" y="2267579"/>
                            <a:pt x="0" y="2041271"/>
                          </a:cubicBezTo>
                          <a:cubicBezTo>
                            <a:pt x="-17312" y="1414448"/>
                            <a:pt x="-12591" y="1083391"/>
                            <a:pt x="0" y="408264"/>
                          </a:cubicBezTo>
                          <a:close/>
                        </a:path>
                        <a:path w="10424160" h="2449536" stroke="0" extrusionOk="0">
                          <a:moveTo>
                            <a:pt x="0" y="408264"/>
                          </a:moveTo>
                          <a:cubicBezTo>
                            <a:pt x="-75162" y="182314"/>
                            <a:pt x="186297" y="2892"/>
                            <a:pt x="471663" y="0"/>
                          </a:cubicBezTo>
                          <a:cubicBezTo>
                            <a:pt x="1881189" y="-54650"/>
                            <a:pt x="9049095" y="35549"/>
                            <a:pt x="9952497" y="0"/>
                          </a:cubicBezTo>
                          <a:cubicBezTo>
                            <a:pt x="10212516" y="7070"/>
                            <a:pt x="10483085" y="227993"/>
                            <a:pt x="10424160" y="408264"/>
                          </a:cubicBezTo>
                          <a:cubicBezTo>
                            <a:pt x="10321365" y="912088"/>
                            <a:pt x="10428254" y="1284780"/>
                            <a:pt x="10424160" y="2041271"/>
                          </a:cubicBezTo>
                          <a:cubicBezTo>
                            <a:pt x="10477099" y="2276077"/>
                            <a:pt x="10241216" y="2414716"/>
                            <a:pt x="9952497" y="2449536"/>
                          </a:cubicBezTo>
                          <a:cubicBezTo>
                            <a:pt x="7340550" y="2664106"/>
                            <a:pt x="2685054" y="2467026"/>
                            <a:pt x="471663" y="2449536"/>
                          </a:cubicBezTo>
                          <a:cubicBezTo>
                            <a:pt x="240683" y="2454622"/>
                            <a:pt x="-707" y="2262856"/>
                            <a:pt x="0" y="2041271"/>
                          </a:cubicBezTo>
                          <a:cubicBezTo>
                            <a:pt x="-90504" y="1211420"/>
                            <a:pt x="-40252" y="944745"/>
                            <a:pt x="0" y="408264"/>
                          </a:cubicBezTo>
                          <a:close/>
                        </a:path>
                        <a:path w="10424160" h="2449536" fill="none" stroke="0" extrusionOk="0">
                          <a:moveTo>
                            <a:pt x="0" y="408264"/>
                          </a:moveTo>
                          <a:cubicBezTo>
                            <a:pt x="-45658" y="193554"/>
                            <a:pt x="211988" y="21129"/>
                            <a:pt x="471663" y="0"/>
                          </a:cubicBezTo>
                          <a:cubicBezTo>
                            <a:pt x="4070589" y="-213658"/>
                            <a:pt x="6134693" y="28170"/>
                            <a:pt x="9952497" y="0"/>
                          </a:cubicBezTo>
                          <a:cubicBezTo>
                            <a:pt x="10219944" y="17871"/>
                            <a:pt x="10402848" y="155398"/>
                            <a:pt x="10424160" y="408264"/>
                          </a:cubicBezTo>
                          <a:cubicBezTo>
                            <a:pt x="10355766" y="1117784"/>
                            <a:pt x="10268711" y="1506624"/>
                            <a:pt x="10424160" y="2041271"/>
                          </a:cubicBezTo>
                          <a:cubicBezTo>
                            <a:pt x="10483307" y="2259377"/>
                            <a:pt x="10222014" y="2433705"/>
                            <a:pt x="9952497" y="2449536"/>
                          </a:cubicBezTo>
                          <a:cubicBezTo>
                            <a:pt x="6934551" y="2725499"/>
                            <a:pt x="2514866" y="2701133"/>
                            <a:pt x="471663" y="2449536"/>
                          </a:cubicBezTo>
                          <a:cubicBezTo>
                            <a:pt x="244550" y="2447142"/>
                            <a:pt x="51988" y="2262435"/>
                            <a:pt x="0" y="2041271"/>
                          </a:cubicBezTo>
                          <a:cubicBezTo>
                            <a:pt x="-32369" y="1371480"/>
                            <a:pt x="-10636" y="1134692"/>
                            <a:pt x="0" y="40826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581120" y="1887640"/>
            <a:ext cx="10225364" cy="2156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chia sẻ,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  <a:endParaRPr kumimoji="0" lang="en-029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744"/>
          <a:stretch/>
        </p:blipFill>
        <p:spPr>
          <a:xfrm>
            <a:off x="3285854" y="148289"/>
            <a:ext cx="5261304" cy="169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627FF389-29BA-3953-0C95-367D5DBA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9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60202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56173" y="4003040"/>
            <a:ext cx="3054627" cy="7293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3959a110ace2b001d73fe0e_41669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7AC323-EFF0-1B84-EC41-DA8A3102D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4" y="606287"/>
            <a:ext cx="10142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387</Words>
  <Application>Microsoft Office PowerPoint</Application>
  <PresentationFormat>Widescreen</PresentationFormat>
  <Paragraphs>78</Paragraphs>
  <Slides>24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Arial</vt:lpstr>
      <vt:lpstr>Arial-Rounded</vt:lpstr>
      <vt:lpstr>Baloo 2</vt:lpstr>
      <vt:lpstr>Baloo 2 ExtraBold</vt:lpstr>
      <vt:lpstr>Calibri</vt:lpstr>
      <vt:lpstr>Calibri Light</vt:lpstr>
      <vt:lpstr>等线</vt:lpstr>
      <vt:lpstr>等线 Light</vt:lpstr>
      <vt:lpstr>FZHei-B01S</vt:lpstr>
      <vt:lpstr>HP001 4 hàng</vt:lpstr>
      <vt:lpstr>Odibee Sans</vt:lpstr>
      <vt:lpstr>Pacifico</vt:lpstr>
      <vt:lpstr>Pattaya</vt:lpstr>
      <vt:lpstr>Times New Roman</vt:lpstr>
      <vt:lpstr>UTM Cookies</vt:lpstr>
      <vt:lpstr>UVN Kieu</vt:lpstr>
      <vt:lpstr>Wingdings</vt:lpstr>
      <vt:lpstr>华康POP2体W9(P)</vt:lpstr>
      <vt:lpstr>字魂52号-阿开漫画体</vt:lpstr>
      <vt:lpstr>千图网拥有20W+精美PPT模板 更多PPT模板下载至：www.58pic.com/office/ppt​​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BICH LIEN</cp:lastModifiedBy>
  <cp:revision>39</cp:revision>
  <dcterms:created xsi:type="dcterms:W3CDTF">2022-08-31T03:16:51Z</dcterms:created>
  <dcterms:modified xsi:type="dcterms:W3CDTF">2024-12-17T23:36:34Z</dcterms:modified>
</cp:coreProperties>
</file>