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39"/>
  </p:notesMasterIdLst>
  <p:sldIdLst>
    <p:sldId id="380" r:id="rId5"/>
    <p:sldId id="259" r:id="rId6"/>
    <p:sldId id="301" r:id="rId7"/>
    <p:sldId id="379" r:id="rId8"/>
    <p:sldId id="302" r:id="rId9"/>
    <p:sldId id="265" r:id="rId10"/>
    <p:sldId id="303" r:id="rId11"/>
    <p:sldId id="266" r:id="rId12"/>
    <p:sldId id="262" r:id="rId13"/>
    <p:sldId id="372" r:id="rId14"/>
    <p:sldId id="360" r:id="rId15"/>
    <p:sldId id="361" r:id="rId16"/>
    <p:sldId id="362" r:id="rId17"/>
    <p:sldId id="270" r:id="rId18"/>
    <p:sldId id="271" r:id="rId19"/>
    <p:sldId id="269" r:id="rId20"/>
    <p:sldId id="363" r:id="rId21"/>
    <p:sldId id="278" r:id="rId22"/>
    <p:sldId id="279" r:id="rId23"/>
    <p:sldId id="364" r:id="rId24"/>
    <p:sldId id="365" r:id="rId25"/>
    <p:sldId id="366" r:id="rId26"/>
    <p:sldId id="367" r:id="rId27"/>
    <p:sldId id="280" r:id="rId28"/>
    <p:sldId id="370" r:id="rId29"/>
    <p:sldId id="371" r:id="rId30"/>
    <p:sldId id="283" r:id="rId31"/>
    <p:sldId id="373" r:id="rId32"/>
    <p:sldId id="374" r:id="rId33"/>
    <p:sldId id="375" r:id="rId34"/>
    <p:sldId id="376" r:id="rId35"/>
    <p:sldId id="377" r:id="rId36"/>
    <p:sldId id="378" r:id="rId37"/>
    <p:sldId id="3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76" d="100"/>
          <a:sy n="76" d="100"/>
        </p:scale>
        <p:origin x="9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20</a:t>
            </a:fld>
            <a:endParaRPr lang="en-US"/>
          </a:p>
        </p:txBody>
      </p:sp>
    </p:spTree>
    <p:extLst>
      <p:ext uri="{BB962C8B-B14F-4D97-AF65-F5344CB8AC3E}">
        <p14:creationId xmlns:p14="http://schemas.microsoft.com/office/powerpoint/2010/main" val="4525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46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380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95071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2991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807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581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2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69367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87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895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899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7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3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12/21/2024</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12/21/2024</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2024/12/21</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12/21/2024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4D109A5-0E6E-4A04-BC3C-35139E05C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628565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12/21/2024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734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7.gif"/><Relationship Id="rId7"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38.gif"/><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xml"/><Relationship Id="rId7" Type="http://schemas.openxmlformats.org/officeDocument/2006/relationships/image" Target="../media/image5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6.png"/><Relationship Id="rId7" Type="http://schemas.microsoft.com/office/2007/relationships/hdphoto" Target="../media/hdphoto17.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4.png"/><Relationship Id="rId5" Type="http://schemas.openxmlformats.org/officeDocument/2006/relationships/image" Target="../media/image53.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6.xml"/><Relationship Id="rId7" Type="http://schemas.openxmlformats.org/officeDocument/2006/relationships/image" Target="../media/image6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image" Target="../media/image42.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8.jpeg"/><Relationship Id="rId5" Type="http://schemas.openxmlformats.org/officeDocument/2006/relationships/image" Target="../media/image54.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1.xml"/><Relationship Id="rId7" Type="http://schemas.openxmlformats.org/officeDocument/2006/relationships/image" Target="../media/image42.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1.jp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1.wdp"/><Relationship Id="rId18" Type="http://schemas.openxmlformats.org/officeDocument/2006/relationships/slide" Target="slide8.xml"/><Relationship Id="rId3" Type="http://schemas.openxmlformats.org/officeDocument/2006/relationships/image" Target="../media/image28.png"/><Relationship Id="rId21" Type="http://schemas.openxmlformats.org/officeDocument/2006/relationships/image" Target="../media/image34.png"/><Relationship Id="rId7" Type="http://schemas.openxmlformats.org/officeDocument/2006/relationships/slide" Target="slide5.xml"/><Relationship Id="rId12" Type="http://schemas.openxmlformats.org/officeDocument/2006/relationships/image" Target="../media/image31.png"/><Relationship Id="rId17" Type="http://schemas.openxmlformats.org/officeDocument/2006/relationships/image" Target="../media/image33.png"/><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xml"/><Relationship Id="rId20" Type="http://schemas.microsoft.com/office/2007/relationships/hdphoto" Target="../media/hdphoto3.wdp"/><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17.png"/><Relationship Id="rId15" Type="http://schemas.openxmlformats.org/officeDocument/2006/relationships/image" Target="../media/image32.png"/><Relationship Id="rId23"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22.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slide" Target="slide6.xml"/><Relationship Id="rId22"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39.png"/><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
        <p:nvSpPr>
          <p:cNvPr id="2" name="Oval 1">
            <a:extLst>
              <a:ext uri="{FF2B5EF4-FFF2-40B4-BE49-F238E27FC236}">
                <a16:creationId xmlns:a16="http://schemas.microsoft.com/office/drawing/2014/main" id="{7072DF3A-5BC6-DDF0-96F5-F771742544C0}"/>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16219F7-4257-B2C3-B2BB-E2BB9FE51D91}"/>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
        <p:nvSpPr>
          <p:cNvPr id="3" name="Oval 2">
            <a:extLst>
              <a:ext uri="{FF2B5EF4-FFF2-40B4-BE49-F238E27FC236}">
                <a16:creationId xmlns:a16="http://schemas.microsoft.com/office/drawing/2014/main" id="{8C29CC2C-C424-1FFB-814C-38B44AD0628F}"/>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sp>
        <p:nvSpPr>
          <p:cNvPr id="3" name="Oval 2">
            <a:extLst>
              <a:ext uri="{FF2B5EF4-FFF2-40B4-BE49-F238E27FC236}">
                <a16:creationId xmlns:a16="http://schemas.microsoft.com/office/drawing/2014/main" id="{1E1240CB-3A89-2DA8-5A10-0F1F03104BBD}"/>
              </a:ext>
            </a:extLst>
          </p:cNvPr>
          <p:cNvSpPr/>
          <p:nvPr/>
        </p:nvSpPr>
        <p:spPr>
          <a:xfrm>
            <a:off x="-1577266" y="411180"/>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2" name="Oval 1">
            <a:extLst>
              <a:ext uri="{FF2B5EF4-FFF2-40B4-BE49-F238E27FC236}">
                <a16:creationId xmlns:a16="http://schemas.microsoft.com/office/drawing/2014/main" id="{14F3AD5F-9E97-5E65-CA6C-00488DA06EBF}"/>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416818" y="339713"/>
            <a:ext cx="3386325" cy="21319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EF2F2257-BE9D-D10D-D97D-A85F73750BA8}"/>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Oval 1">
            <a:extLst>
              <a:ext uri="{FF2B5EF4-FFF2-40B4-BE49-F238E27FC236}">
                <a16:creationId xmlns:a16="http://schemas.microsoft.com/office/drawing/2014/main" id="{AC0E60E3-8CC0-80A7-40A5-7705CC2CAD75}"/>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
        <p:nvSpPr>
          <p:cNvPr id="2" name="Oval 1">
            <a:extLst>
              <a:ext uri="{FF2B5EF4-FFF2-40B4-BE49-F238E27FC236}">
                <a16:creationId xmlns:a16="http://schemas.microsoft.com/office/drawing/2014/main" id="{5672FF35-154B-E828-71AD-5A197F2D10BC}"/>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
        <p:nvSpPr>
          <p:cNvPr id="2" name="Oval 1">
            <a:extLst>
              <a:ext uri="{FF2B5EF4-FFF2-40B4-BE49-F238E27FC236}">
                <a16:creationId xmlns:a16="http://schemas.microsoft.com/office/drawing/2014/main" id="{74016C8F-DA8B-B988-FABC-A20CA17D1AD3}"/>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
        <p:nvSpPr>
          <p:cNvPr id="2" name="Oval 1">
            <a:extLst>
              <a:ext uri="{FF2B5EF4-FFF2-40B4-BE49-F238E27FC236}">
                <a16:creationId xmlns:a16="http://schemas.microsoft.com/office/drawing/2014/main" id="{BD53F030-7EDE-DDAB-B33E-8E0B6F1A6436}"/>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
        <p:nvSpPr>
          <p:cNvPr id="2" name="Oval 1">
            <a:extLst>
              <a:ext uri="{FF2B5EF4-FFF2-40B4-BE49-F238E27FC236}">
                <a16:creationId xmlns:a16="http://schemas.microsoft.com/office/drawing/2014/main" id="{26BCB23B-9BE3-1309-F7F3-CA0546B1BA1D}"/>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
        <p:nvSpPr>
          <p:cNvPr id="2" name="Oval 1">
            <a:extLst>
              <a:ext uri="{FF2B5EF4-FFF2-40B4-BE49-F238E27FC236}">
                <a16:creationId xmlns:a16="http://schemas.microsoft.com/office/drawing/2014/main" id="{32BCF757-F7B1-D24E-EE54-815DBDB4E2FA}"/>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2" name="Oval 1">
            <a:extLst>
              <a:ext uri="{FF2B5EF4-FFF2-40B4-BE49-F238E27FC236}">
                <a16:creationId xmlns:a16="http://schemas.microsoft.com/office/drawing/2014/main" id="{55395AFF-109C-0316-BABC-BE53C725586F}"/>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sp>
        <p:nvSpPr>
          <p:cNvPr id="3" name="Oval 2">
            <a:extLst>
              <a:ext uri="{FF2B5EF4-FFF2-40B4-BE49-F238E27FC236}">
                <a16:creationId xmlns:a16="http://schemas.microsoft.com/office/drawing/2014/main" id="{8615362F-7E97-84BA-C5BE-C2B05EFADCFD}"/>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
        <p:nvSpPr>
          <p:cNvPr id="2" name="Oval 1">
            <a:extLst>
              <a:ext uri="{FF2B5EF4-FFF2-40B4-BE49-F238E27FC236}">
                <a16:creationId xmlns:a16="http://schemas.microsoft.com/office/drawing/2014/main" id="{C0F92258-0516-DEFE-2411-3804AABDDFBA}"/>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
        <p:nvSpPr>
          <p:cNvPr id="2" name="Oval 1">
            <a:extLst>
              <a:ext uri="{FF2B5EF4-FFF2-40B4-BE49-F238E27FC236}">
                <a16:creationId xmlns:a16="http://schemas.microsoft.com/office/drawing/2014/main" id="{514A7E00-90D0-2299-1BFF-1B24E308A4E1}"/>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10C56F8-C4A3-5713-F21C-67595EC5DB06}"/>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
        <p:nvSpPr>
          <p:cNvPr id="2" name="Oval 1">
            <a:extLst>
              <a:ext uri="{FF2B5EF4-FFF2-40B4-BE49-F238E27FC236}">
                <a16:creationId xmlns:a16="http://schemas.microsoft.com/office/drawing/2014/main" id="{A5152FAC-F1EB-2C8C-A746-E0BFC6CE1D3B}"/>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
        <p:nvSpPr>
          <p:cNvPr id="2" name="Oval 1">
            <a:extLst>
              <a:ext uri="{FF2B5EF4-FFF2-40B4-BE49-F238E27FC236}">
                <a16:creationId xmlns:a16="http://schemas.microsoft.com/office/drawing/2014/main" id="{6BC6C797-D602-C050-E2DA-F49144068540}"/>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
        <p:nvSpPr>
          <p:cNvPr id="2" name="Oval 1">
            <a:extLst>
              <a:ext uri="{FF2B5EF4-FFF2-40B4-BE49-F238E27FC236}">
                <a16:creationId xmlns:a16="http://schemas.microsoft.com/office/drawing/2014/main" id="{15C72BEB-A366-EBCD-4A9F-ED07B2FC2815}"/>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
        <p:nvSpPr>
          <p:cNvPr id="2" name="Oval 1">
            <a:extLst>
              <a:ext uri="{FF2B5EF4-FFF2-40B4-BE49-F238E27FC236}">
                <a16:creationId xmlns:a16="http://schemas.microsoft.com/office/drawing/2014/main" id="{EE0FB8C4-AD61-1019-88B1-75FCF220A0B6}"/>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ngày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sinh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vùng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cao</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phải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bộ</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tiếng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đồng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hồ</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điểm</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trường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con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chữ</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Bây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giờ</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miền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xuôi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ơi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hãy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giúp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có</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xe</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đạp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nhé</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là</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trả</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lời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đúng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câu</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hỏi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a:t>
            </a:r>
          </a:p>
        </p:txBody>
      </p:sp>
      <p:sp>
        <p:nvSpPr>
          <p:cNvPr id="2" name="Oval 1">
            <a:extLst>
              <a:ext uri="{FF2B5EF4-FFF2-40B4-BE49-F238E27FC236}">
                <a16:creationId xmlns:a16="http://schemas.microsoft.com/office/drawing/2014/main" id="{72887AF9-3E1F-5E11-17F1-FAC7FF4D83E1}"/>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
        <p:nvSpPr>
          <p:cNvPr id="2" name="Oval 1">
            <a:extLst>
              <a:ext uri="{FF2B5EF4-FFF2-40B4-BE49-F238E27FC236}">
                <a16:creationId xmlns:a16="http://schemas.microsoft.com/office/drawing/2014/main" id="{ED4FC073-82AB-1948-CB1D-0A320773DAB4}"/>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
        <p:nvSpPr>
          <p:cNvPr id="2" name="Oval 1">
            <a:extLst>
              <a:ext uri="{FF2B5EF4-FFF2-40B4-BE49-F238E27FC236}">
                <a16:creationId xmlns:a16="http://schemas.microsoft.com/office/drawing/2014/main" id="{5AD0CDFA-E2C4-2A56-0CAD-9409807781B7}"/>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
        <p:nvSpPr>
          <p:cNvPr id="2" name="Oval 1">
            <a:extLst>
              <a:ext uri="{FF2B5EF4-FFF2-40B4-BE49-F238E27FC236}">
                <a16:creationId xmlns:a16="http://schemas.microsoft.com/office/drawing/2014/main" id="{D6BBFEAE-7FAE-A5A6-A67C-AE9D6288D296}"/>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DD96E0AF-D5E2-770D-E589-0180837E3084}"/>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sp>
        <p:nvSpPr>
          <p:cNvPr id="3" name="Oval 2">
            <a:extLst>
              <a:ext uri="{FF2B5EF4-FFF2-40B4-BE49-F238E27FC236}">
                <a16:creationId xmlns:a16="http://schemas.microsoft.com/office/drawing/2014/main" id="{86AC17B2-169E-F8CC-10AD-040B8104A962}"/>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Nunito Black" pitchFamily="2"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
        <p:nvSpPr>
          <p:cNvPr id="8" name="Oval 7">
            <a:extLst>
              <a:ext uri="{FF2B5EF4-FFF2-40B4-BE49-F238E27FC236}">
                <a16:creationId xmlns:a16="http://schemas.microsoft.com/office/drawing/2014/main" id="{853ECA54-E51E-B0BB-2B4A-7EE107CBD53F}"/>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792722"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trước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em</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học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là</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gì</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277360" y="4191000"/>
            <a:ext cx="402844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Con </a:t>
            </a:r>
            <a:r>
              <a:rPr kumimoji="0" lang="en-US" sz="3600" b="1" i="0" u="none" strike="noStrike" kern="1200" cap="none" spc="0" normalizeH="0" baseline="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bé</a:t>
            </a:r>
            <a:endPar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a:t>
            </a:r>
            <a:r>
              <a:rPr lang="en-US" sz="3600" b="1" dirty="0">
                <a:solidFill>
                  <a:prstClr val="white"/>
                </a:solidFill>
                <a:latin typeface="Nunito Black" pitchFamily="2" charset="0"/>
                <a:cs typeface="Times New Roman" pitchFamily="18" charset="0"/>
              </a:rPr>
              <a:t> song </a:t>
            </a:r>
            <a:r>
              <a:rPr lang="en-US" sz="3600" b="1" dirty="0" err="1">
                <a:solidFill>
                  <a:prstClr val="white"/>
                </a:solidFill>
                <a:latin typeface="Nunito Black" pitchFamily="2" charset="0"/>
                <a:cs typeface="Times New Roman" pitchFamily="18" charset="0"/>
              </a:rPr>
              <a:t>song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với</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nhau</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nghĩa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từ</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nào</a:t>
            </a:r>
            <a:r>
              <a:rPr lang="en-US" sz="3600" b="1" dirty="0">
                <a:solidFill>
                  <a:prstClr val="white"/>
                </a:solidFill>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Song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hành</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chú</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Mênh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mông</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trên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biển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cả</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hải</a:t>
            </a: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quân</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2" name="Oval 1">
            <a:extLst>
              <a:ext uri="{FF2B5EF4-FFF2-40B4-BE49-F238E27FC236}">
                <a16:creationId xmlns:a16="http://schemas.microsoft.com/office/drawing/2014/main" id="{30C04D15-6123-C0E9-2D27-F104A0253039}"/>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lvl="0" algn="ctr">
              <a:defRPr/>
            </a:pPr>
            <a:r>
              <a:rPr lang="en-US" sz="3600" b="1" dirty="0" err="1">
                <a:solidFill>
                  <a:prstClr val="white"/>
                </a:solidFill>
                <a:latin typeface="Nunito Black" pitchFamily="2" charset="0"/>
                <a:cs typeface="Times New Roman" pitchFamily="18" charset="0"/>
              </a:rPr>
              <a:t>Và</a:t>
            </a:r>
            <a:r>
              <a:rPr lang="en-US" sz="3600" b="1" dirty="0">
                <a:solidFill>
                  <a:prstClr val="white"/>
                </a:solidFill>
                <a:latin typeface="Nunito Black" pitchFamily="2" charset="0"/>
                <a:cs typeface="Times New Roman" pitchFamily="18" charset="0"/>
              </a:rPr>
              <a:t> con </a:t>
            </a: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mẹ</a:t>
            </a:r>
            <a:endParaRPr lang="en-US" sz="3600" b="1" dirty="0">
              <a:solidFill>
                <a:prstClr val="white"/>
              </a:solidFill>
              <a:latin typeface="Nunito Black" pitchFamily="2" charset="0"/>
              <a:cs typeface="Times New Roman" pitchFamily="18" charset="0"/>
            </a:endParaRPr>
          </a:p>
          <a:p>
            <a:pPr lvl="0" algn="ctr">
              <a:defRPr/>
            </a:pP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ở </a:t>
            </a:r>
            <a:r>
              <a:rPr lang="en-US" sz="3600" b="1" dirty="0" err="1">
                <a:solidFill>
                  <a:prstClr val="white"/>
                </a:solidFill>
                <a:latin typeface="Nunito Black" pitchFamily="2" charset="0"/>
                <a:cs typeface="Times New Roman" pitchFamily="18" charset="0"/>
              </a:rPr>
              <a:t>trên</a:t>
            </a:r>
            <a:r>
              <a:rPr lang="en-US" sz="3600" b="1" dirty="0">
                <a:solidFill>
                  <a:prstClr val="white"/>
                </a:solidFill>
                <a:latin typeface="Nunito Black" pitchFamily="2" charset="0"/>
                <a:cs typeface="Times New Roman" pitchFamily="18" charset="0"/>
              </a:rPr>
              <a:t>….</a:t>
            </a:r>
          </a:p>
        </p:txBody>
      </p:sp>
      <p:sp>
        <p:nvSpPr>
          <p:cNvPr id="10" name="Cloud Callout 9"/>
          <p:cNvSpPr/>
          <p:nvPr/>
        </p:nvSpPr>
        <p:spPr>
          <a:xfrm>
            <a:off x="3850641" y="4250765"/>
            <a:ext cx="3997962"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đồng</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Oval 1">
            <a:extLst>
              <a:ext uri="{FF2B5EF4-FFF2-40B4-BE49-F238E27FC236}">
                <a16:creationId xmlns:a16="http://schemas.microsoft.com/office/drawing/2014/main" id="{84967925-BD7C-B473-FFB8-C1DDAE0C5BAD}"/>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sp>
        <p:nvSpPr>
          <p:cNvPr id="7" name="Oval 6">
            <a:extLst>
              <a:ext uri="{FF2B5EF4-FFF2-40B4-BE49-F238E27FC236}">
                <a16:creationId xmlns:a16="http://schemas.microsoft.com/office/drawing/2014/main" id="{C24933EC-B6BB-43A0-EDD0-5CDD360B41CD}"/>
              </a:ext>
            </a:extLst>
          </p:cNvPr>
          <p:cNvSpPr/>
          <p:nvPr/>
        </p:nvSpPr>
        <p:spPr>
          <a:xfrm>
            <a:off x="-1547446" y="401934"/>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2412</Words>
  <Application>Microsoft Office PowerPoint</Application>
  <PresentationFormat>Widescreen</PresentationFormat>
  <Paragraphs>189</Paragraphs>
  <Slides>34</Slides>
  <Notes>5</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#9Slide03 AmpleSoft Bold</vt:lpstr>
      <vt:lpstr>Alibaba PuHuiTi</vt:lpstr>
      <vt:lpstr>Arial-Rounded</vt:lpstr>
      <vt:lpstr>等线</vt:lpstr>
      <vt:lpstr>KaiTi</vt:lpstr>
      <vt:lpstr>微软雅黑</vt:lpstr>
      <vt:lpstr>Arial</vt:lpstr>
      <vt:lpstr>Calibri</vt:lpstr>
      <vt:lpstr>Calibri Light</vt:lpstr>
      <vt:lpstr>Nunito Black</vt:lpstr>
      <vt:lpstr>Times New Roman</vt:lpstr>
      <vt:lpstr>Office Theme</vt:lpstr>
      <vt:lpstr>www.freeppt7.com</vt:lpstr>
      <vt:lpstr>1_Office Theme</vt:lpstr>
      <vt:lpstr>2_Office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57</cp:revision>
  <dcterms:created xsi:type="dcterms:W3CDTF">2022-08-20T23:34:02Z</dcterms:created>
  <dcterms:modified xsi:type="dcterms:W3CDTF">2024-12-21T08:36:51Z</dcterms:modified>
</cp:coreProperties>
</file>