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8" r:id="rId4"/>
  </p:sldMasterIdLst>
  <p:notesMasterIdLst>
    <p:notesMasterId r:id="rId26"/>
  </p:notesMasterIdLst>
  <p:sldIdLst>
    <p:sldId id="257" r:id="rId5"/>
    <p:sldId id="331" r:id="rId6"/>
    <p:sldId id="349" r:id="rId7"/>
    <p:sldId id="310" r:id="rId8"/>
    <p:sldId id="311" r:id="rId9"/>
    <p:sldId id="333" r:id="rId10"/>
    <p:sldId id="350" r:id="rId11"/>
    <p:sldId id="386" r:id="rId12"/>
    <p:sldId id="334" r:id="rId13"/>
    <p:sldId id="387" r:id="rId14"/>
    <p:sldId id="388" r:id="rId15"/>
    <p:sldId id="389" r:id="rId16"/>
    <p:sldId id="390" r:id="rId17"/>
    <p:sldId id="391" r:id="rId18"/>
    <p:sldId id="392" r:id="rId19"/>
    <p:sldId id="393" r:id="rId20"/>
    <p:sldId id="394" r:id="rId21"/>
    <p:sldId id="395" r:id="rId22"/>
    <p:sldId id="396" r:id="rId23"/>
    <p:sldId id="291" r:id="rId24"/>
    <p:sldId id="34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7BFBA-8E22-4A81-A960-F3A6A1AA907F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AE3B3-6C60-48BF-A1B2-5C7EE93DF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5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AE3B3-6C60-48BF-A1B2-5C7EE93DF1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60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0717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4" name="Google Shape;3524;gbf7f698039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5" name="Google Shape;3525;gbf7f698039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6958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AE3B3-6C60-48BF-A1B2-5C7EE93DF13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47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870116"/>
      </p:ext>
    </p:extLst>
  </p:cSld>
  <p:clrMapOvr>
    <a:masterClrMapping/>
  </p:clrMapOvr>
  <p:transition spd="med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0AE0D47-7302-4967-BC7C-E8A3E9C62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44EB3EF-2372-4C4F-8D4B-CCC9E135E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532DAAA-A5BA-4D96-AAFF-17AB1CAE0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FBABF8E-DF55-435F-A44B-8B6C3133A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74CD964-2609-407C-BBC7-C625A8DDF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774919"/>
      </p:ext>
    </p:extLst>
  </p:cSld>
  <p:clrMapOvr>
    <a:masterClrMapping/>
  </p:clrMapOvr>
  <p:transition spd="med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765566E7-1888-40AC-BF65-008E900E6F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699486CD-B0C4-4191-AF1D-05FDF79A4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4275573-1503-4E2D-887A-627CCD89FC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208D5F6-753B-4B83-972B-BE8CF214E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E76EA74-745D-498D-895C-E08F44107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957672"/>
      </p:ext>
    </p:extLst>
  </p:cSld>
  <p:clrMapOvr>
    <a:masterClrMapping/>
  </p:clrMapOvr>
  <p:transition spd="med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C924749-F741-4D89-A00F-CEF41D2414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D2C8ABB4-7B70-4120-88E1-19276093B1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DDA41B7-C2E5-4509-B47C-3E0888D850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6EB15-F0FD-427D-AE6C-C57C2A68104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77EB558-BEF1-4257-8B95-C0400D5ED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CA7A991-74B1-4AF7-9632-B4B5FA843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0BFD6-C902-4C69-9624-69A46A02BC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358722"/>
      </p:ext>
    </p:extLst>
  </p:cSld>
  <p:clrMapOvr>
    <a:masterClrMapping/>
  </p:clrMapOvr>
  <p:transition spd="med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D592DF1-9651-451E-8B54-6804023B3B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15533"/>
      </p:ext>
    </p:extLst>
  </p:cSld>
  <p:clrMapOvr>
    <a:masterClrMapping/>
  </p:clrMapOvr>
  <p:transition spd="med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994D797-5567-410A-BA03-3C2202D31A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5"/>
          <a:stretch/>
        </p:blipFill>
        <p:spPr>
          <a:xfrm>
            <a:off x="-8019" y="1254458"/>
            <a:ext cx="12200019" cy="56035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22B4AAF-1D6A-4AFA-A1B3-66AAA82396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4" r="63310" b="48969"/>
          <a:stretch/>
        </p:blipFill>
        <p:spPr>
          <a:xfrm>
            <a:off x="-8019" y="1"/>
            <a:ext cx="1762462" cy="125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07146"/>
      </p:ext>
    </p:extLst>
  </p:cSld>
  <p:clrMapOvr>
    <a:masterClrMapping/>
  </p:clrMapOvr>
  <p:transition spd="med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8CE3EE4-5D34-4F65-84EF-4792F47944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67"/>
            <a:ext cx="12192000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16054"/>
      </p:ext>
    </p:extLst>
  </p:cSld>
  <p:clrMapOvr>
    <a:masterClrMapping/>
  </p:clrMapOvr>
  <p:transition spd="med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165C471-E167-4A8E-AC16-AD88A5AF7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179880B-04A5-4821-858E-21F2BEE27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38DFA2C-9D6A-45C0-9B2E-9E6D718C0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DB50A500-9638-49C8-B2E1-574D5191E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2E633689-032E-4C3B-8BEB-949478323B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A13B1EB-B901-453D-AC6D-1E9465DE0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6EB15-F0FD-427D-AE6C-C57C2A68104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9BC8A728-DBC9-4243-BE57-6CEB6A8BD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D8CB6B31-4C24-4403-9EE4-496DE4B4B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0BFD6-C902-4C69-9624-69A46A02BC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784861"/>
      </p:ext>
    </p:extLst>
  </p:cSld>
  <p:clrMapOvr>
    <a:masterClrMapping/>
  </p:clrMapOvr>
  <p:transition spd="med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819218C-66C3-4D3F-843B-1A980517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F793B174-7ACD-4A37-BC1F-2448221C50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6EB15-F0FD-427D-AE6C-C57C2A68104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370A0762-77C0-4ED7-91E0-8FFBC5BAF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16247104-7EC2-48DA-9D12-6D80E6D37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0BFD6-C902-4C69-9624-69A46A02BC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945962"/>
      </p:ext>
    </p:extLst>
  </p:cSld>
  <p:clrMapOvr>
    <a:masterClrMapping/>
  </p:clrMapOvr>
  <p:transition spd="med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4F1865CE-0B1A-458D-9807-CF762018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6EB15-F0FD-427D-AE6C-C57C2A68104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DFD563B-8B4B-491E-811A-E22C4541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1C5A5C20-5BD9-4B48-B694-7C8FBE639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0BFD6-C902-4C69-9624-69A46A02BC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559681"/>
      </p:ext>
    </p:extLst>
  </p:cSld>
  <p:clrMapOvr>
    <a:masterClrMapping/>
  </p:clrMapOvr>
  <p:transition spd="med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EE9F37-FE7E-4567-9F40-D87D05F86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36E61F7-8050-4A0C-9143-380B952EC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5C0815D-ACF2-4307-9A05-D208D1D27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2FD4EE4-456F-4EED-A34E-FF8EBFFAC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6EB15-F0FD-427D-AE6C-C57C2A68104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DF6A3D9-8CD3-447E-9445-730C38C9C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C793EBC-C2C7-4795-B2D8-643724C3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0BFD6-C902-4C69-9624-69A46A02BC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205563"/>
      </p:ext>
    </p:extLst>
  </p:cSld>
  <p:clrMapOvr>
    <a:masterClrMapping/>
  </p:clrMapOvr>
  <p:transition spd="med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382835"/>
      </p:ext>
    </p:extLst>
  </p:cSld>
  <p:clrMapOvr>
    <a:masterClrMapping/>
  </p:clrMapOvr>
  <p:transition spd="med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B05E837-1D11-4EDE-A312-E5D834427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FC7DB2E7-50B6-4BBA-B12F-C5D74DEEC2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8B3C0412-6620-4819-B79C-471A3D79E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708CC6B-9856-4B31-9ADC-D89E96080D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6EB15-F0FD-427D-AE6C-C57C2A68104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D581F0F-881D-439E-854F-5C05633A4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B46C018-2D2B-4805-8387-C3D4BF402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0BFD6-C902-4C69-9624-69A46A02BC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503327"/>
      </p:ext>
    </p:extLst>
  </p:cSld>
  <p:clrMapOvr>
    <a:masterClrMapping/>
  </p:clrMapOvr>
  <p:transition spd="med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570D65F-E9D8-4BBC-961D-0F209551A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D556419E-C9DB-43CA-B675-CC5CC9D904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F5EC8F1-3666-4B48-95CD-ADA63E887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6EB15-F0FD-427D-AE6C-C57C2A68104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E1E7B80-D859-4000-A918-ED3CEB8B4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F42D84C-090C-4D79-ACF8-9B2FBB897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0BFD6-C902-4C69-9624-69A46A02BC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909926"/>
      </p:ext>
    </p:extLst>
  </p:cSld>
  <p:clrMapOvr>
    <a:masterClrMapping/>
  </p:clrMapOvr>
  <p:transition spd="med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7234153-6055-441D-8E34-8FFE6230A1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348FD603-35C7-48B0-A461-A25A4CF325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2863620-DA6E-4641-AEE1-6E62AA69E0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6EB15-F0FD-427D-AE6C-C57C2A68104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0A37A6C-0C1C-4E4E-B7CB-5772EA79A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7D560D1-AD22-4B0C-971D-441FD0AFA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0BFD6-C902-4C69-9624-69A46A02BC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391395"/>
      </p:ext>
    </p:extLst>
  </p:cSld>
  <p:clrMapOvr>
    <a:masterClrMapping/>
  </p:clrMapOvr>
  <p:transition spd="med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757843"/>
      </p:ext>
    </p:extLst>
  </p:cSld>
  <p:clrMapOvr>
    <a:masterClrMapping/>
  </p:clrMapOvr>
  <p:transition spd="med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07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69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26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76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19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44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E6345EA-BFE8-43E2-B1C2-EB5C75724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FE9B1B0-0DAB-45AC-A252-7B6042524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B6B62B9-7A9D-453B-B84E-AD27D7C249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21E320F-33DC-40EF-ADCF-CEB2649A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39F3DCE-1E37-4F8C-92B8-67DEBAF10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204034"/>
      </p:ext>
    </p:extLst>
  </p:cSld>
  <p:clrMapOvr>
    <a:masterClrMapping/>
  </p:clrMapOvr>
  <p:transition spd="med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30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91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38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4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16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93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41435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58854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49315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187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A02DB7D-A1DB-456E-8636-5B125056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A64B688-324F-4DC2-A9B7-AC1FBA54D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7FA15A31-77DA-43F5-91FA-8E8EB84B7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6E39D65-C1EA-4B50-95D6-1A6F0460EC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9409E63-23FC-4EC5-9F80-D9A8EA13B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2BDB153-D69E-46D2-9359-29223956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911830"/>
      </p:ext>
    </p:extLst>
  </p:cSld>
  <p:clrMapOvr>
    <a:masterClrMapping/>
  </p:clrMapOvr>
  <p:transition spd="med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438497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25578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5E85E80-5740-4970-8B87-5908955B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8040FF2-2C9C-41F6-BD73-E84C0F448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73256226-A66A-4226-8FE0-FC1E46BBA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C5A81C02-AF3B-4525-A8B6-2D72B5EE11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C1E3A102-D23E-47D6-83DF-510D920C6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58B7EF35-6C43-4222-A362-11EB9F37E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8A86DAC4-8AE0-4962-A0DB-D84836E8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60710E24-A3EF-4F5E-8D42-EA32B5538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801034"/>
      </p:ext>
    </p:extLst>
  </p:cSld>
  <p:clrMapOvr>
    <a:masterClrMapping/>
  </p:clrMapOvr>
  <p:transition spd="med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AE928B-A2F3-4AF9-8C55-C4E7656A9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B0EAFDBB-CCD9-458F-A6AD-8A5B5F07E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C669E20B-FEC7-41CD-8AD7-505D45AF5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2C9EAB99-2D96-4BD5-8416-F2C75A96B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538123"/>
      </p:ext>
    </p:extLst>
  </p:cSld>
  <p:clrMapOvr>
    <a:masterClrMapping/>
  </p:clrMapOvr>
  <p:transition spd="med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8342B87C-D414-4D43-BA5B-2ED7E2C25B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4655618C-89BB-4584-B272-B16A3B89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62B2A6DD-1CF4-4F8D-A2A0-62D8F70C7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168719"/>
      </p:ext>
    </p:extLst>
  </p:cSld>
  <p:clrMapOvr>
    <a:masterClrMapping/>
  </p:clrMapOvr>
  <p:transition spd="med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1FF587A-E140-4C6F-8176-EBD39BE5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9F8B9F4-C7F8-4CF0-BE0A-DBFCB7117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A319513-B154-4CAB-8870-5550E33B0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79B2B7F-12B8-4C09-84BF-5AB10A36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ADBC5A9-E366-4B15-803D-AA54E7B7D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0C2D636-B74C-4CDA-A467-0FD13F39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477980"/>
      </p:ext>
    </p:extLst>
  </p:cSld>
  <p:clrMapOvr>
    <a:masterClrMapping/>
  </p:clrMapOvr>
  <p:transition spd="med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666E672-0D09-462F-A88F-4FF566313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15575043-5162-4972-8019-FDD43BF2B8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4B291C7-4DC4-452E-BDAD-604D06EDC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97E018A-354C-44A0-8AA3-60E776C05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B1CDA88-2FFB-400F-95A9-A59B2484D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1115F5C-BC69-467D-8915-AB4D0B648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101140"/>
      </p:ext>
    </p:extLst>
  </p:cSld>
  <p:clrMapOvr>
    <a:masterClrMapping/>
  </p:clrMapOvr>
  <p:transition spd="med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6CB107FF-74FB-4E63-8A58-216D88F3BA7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0" y="133350"/>
            <a:ext cx="1257002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3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5D9C1BEB-7E21-4E06-8460-2FAED3801A1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0" y="133350"/>
            <a:ext cx="1257002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1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med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193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3797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openxmlformats.org/officeDocument/2006/relationships/image" Target="../media/image6.png"/><Relationship Id="rId21" Type="http://schemas.openxmlformats.org/officeDocument/2006/relationships/image" Target="../media/image18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23" Type="http://schemas.openxmlformats.org/officeDocument/2006/relationships/image" Target="../media/image20.png"/><Relationship Id="rId10" Type="http://schemas.openxmlformats.org/officeDocument/2006/relationships/image" Target="../media/image12.png"/><Relationship Id="rId19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4.png"/><Relationship Id="rId22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35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36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38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emf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4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Relationship Id="rId1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5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6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4.wdp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23.gif"/><Relationship Id="rId5" Type="http://schemas.microsoft.com/office/2007/relationships/hdphoto" Target="../media/hdphoto5.wdp"/><Relationship Id="rId10" Type="http://schemas.microsoft.com/office/2007/relationships/hdphoto" Target="../media/hdphoto6.wdp"/><Relationship Id="rId4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9.sv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microsoft.com/office/2007/relationships/hdphoto" Target="../media/hdphoto8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Relationship Id="rId1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34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7BB10434-6E37-4FD1-BB5F-BBF20B664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84D1693E-6A7B-43A5-A103-3E5495DBE1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3126"/>
          <a:stretch/>
        </p:blipFill>
        <p:spPr>
          <a:xfrm>
            <a:off x="1" y="66199"/>
            <a:ext cx="3372644" cy="1243647"/>
          </a:xfrm>
          <a:prstGeom prst="rect">
            <a:avLst/>
          </a:prstGeom>
        </p:spPr>
      </p:pic>
      <p:sp>
        <p:nvSpPr>
          <p:cNvPr id="8" name="矩形 29">
            <a:extLst>
              <a:ext uri="{FF2B5EF4-FFF2-40B4-BE49-F238E27FC236}">
                <a16:creationId xmlns="" xmlns:a16="http://schemas.microsoft.com/office/drawing/2014/main" id="{761F45A5-085B-4DBB-898D-2104340691C8}"/>
              </a:ext>
            </a:extLst>
          </p:cNvPr>
          <p:cNvSpPr/>
          <p:nvPr/>
        </p:nvSpPr>
        <p:spPr>
          <a:xfrm>
            <a:off x="2065020" y="1763641"/>
            <a:ext cx="8136587" cy="4049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936A49F2-63DF-4692-8DC2-E8395ADD7B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89" y="-507428"/>
            <a:ext cx="3703320" cy="370332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BF4BE9CA-4A01-4E23-9D38-717AE8A479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62"/>
          <a:stretch/>
        </p:blipFill>
        <p:spPr>
          <a:xfrm>
            <a:off x="8819356" y="206692"/>
            <a:ext cx="3372644" cy="206533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AAE2D178-DD4D-4F58-8F5D-961F22F6C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11" b="95272" l="9752" r="90957">
                        <a14:foregroundMark x1="28723" y1="86407" x2="49468" y2="95272"/>
                        <a14:foregroundMark x1="90957" y1="71631" x2="90957" y2="71631"/>
                        <a14:foregroundMark x1="16667" y1="91135" x2="16667" y2="91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408" y="3274518"/>
            <a:ext cx="2468880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close up of a yellow flower&#10;&#10;Description automatically generated with medium confidence">
            <a:extLst>
              <a:ext uri="{FF2B5EF4-FFF2-40B4-BE49-F238E27FC236}">
                <a16:creationId xmlns="" xmlns:a16="http://schemas.microsoft.com/office/drawing/2014/main" id="{EBD5A566-678F-4D69-905A-16FA888BAC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98" y="4918563"/>
            <a:ext cx="1919288" cy="1885015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="" xmlns:a16="http://schemas.microsoft.com/office/drawing/2014/main" id="{919CDF9D-09F5-4F93-9DCB-B5ECC1BAA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8121" y1="56915" x2="36170" y2="56028"/>
                        <a14:foregroundMark x1="35993" y1="56028" x2="38652" y2="57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980" y="-78459"/>
            <a:ext cx="2024718" cy="202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="" xmlns:a16="http://schemas.microsoft.com/office/drawing/2014/main" id="{0E7DA5D2-ACDD-4431-B450-D1B6C5D60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824" r="91176">
                        <a14:foregroundMark x1="54202" y1="54800" x2="71849" y2="34800"/>
                        <a14:foregroundMark x1="71849" y1="34800" x2="75210" y2="32800"/>
                        <a14:foregroundMark x1="55042" y1="32000" x2="73109" y2="52800"/>
                        <a14:foregroundMark x1="55042" y1="35600" x2="54202" y2="54800"/>
                        <a14:foregroundMark x1="40728" y1="53600" x2="57983" y2="56800"/>
                        <a14:foregroundMark x1="38013" y1="53097" x2="40728" y2="53600"/>
                        <a14:foregroundMark x1="27787" y1="51200" x2="34344" y2="52416"/>
                        <a14:foregroundMark x1="25630" y1="50800" x2="27787" y2="51200"/>
                        <a14:foregroundMark x1="57983" y1="56800" x2="60084" y2="56000"/>
                        <a14:foregroundMark x1="40757" y1="57200" x2="60084" y2="59600"/>
                        <a14:foregroundMark x1="36153" y1="56628" x2="37550" y2="56801"/>
                        <a14:foregroundMark x1="21429" y1="54800" x2="35735" y2="56576"/>
                        <a14:foregroundMark x1="18908" y1="56800" x2="18908" y2="56800"/>
                        <a14:foregroundMark x1="19360" y1="60186" x2="19748" y2="60400"/>
                        <a14:foregroundMark x1="11765" y1="56000" x2="13375" y2="56887"/>
                        <a14:foregroundMark x1="12824" y1="55894" x2="8824" y2="56000"/>
                        <a14:foregroundMark x1="23950" y1="55600" x2="15482" y2="55824"/>
                        <a14:foregroundMark x1="91176" y1="77600" x2="91176" y2="77600"/>
                        <a14:backgroundMark x1="33613" y1="51200" x2="33613" y2="51200"/>
                        <a14:backgroundMark x1="33613" y1="52800" x2="33613" y2="52800"/>
                        <a14:backgroundMark x1="34034" y1="53600" x2="34034" y2="53600"/>
                        <a14:backgroundMark x1="34874" y1="54000" x2="34874" y2="52800"/>
                        <a14:backgroundMark x1="37815" y1="52800" x2="34874" y2="52800"/>
                        <a14:backgroundMark x1="20588" y1="62400" x2="15546" y2="60800"/>
                        <a14:backgroundMark x1="19748" y1="60800" x2="19748" y2="60800"/>
                        <a14:backgroundMark x1="18908" y1="60800" x2="18908" y2="6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81335" y="-2703"/>
            <a:ext cx="1855412" cy="194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CBB58D3F-81A7-49FB-BD77-EEC1DA253490}"/>
              </a:ext>
            </a:extLst>
          </p:cNvPr>
          <p:cNvGrpSpPr/>
          <p:nvPr/>
        </p:nvGrpSpPr>
        <p:grpSpPr>
          <a:xfrm>
            <a:off x="2466147" y="457200"/>
            <a:ext cx="7259705" cy="831264"/>
            <a:chOff x="2466147" y="457200"/>
            <a:chExt cx="7259705" cy="831264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4C31DE1C-257F-453D-8ABF-9921FB9B2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66147" y="457200"/>
              <a:ext cx="7259705" cy="83126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BCF8A178-ECC2-49D6-8CBC-AA935244DF0A}"/>
                </a:ext>
              </a:extLst>
            </p:cNvPr>
            <p:cNvSpPr txBox="1"/>
            <p:nvPr/>
          </p:nvSpPr>
          <p:spPr>
            <a:xfrm>
              <a:off x="3047091" y="664324"/>
              <a:ext cx="6097824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30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2024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6" name="Google Shape;4391;p33">
            <a:extLst>
              <a:ext uri="{FF2B5EF4-FFF2-40B4-BE49-F238E27FC236}">
                <a16:creationId xmlns="" xmlns:a16="http://schemas.microsoft.com/office/drawing/2014/main" id="{1810B595-348E-45AD-958E-54F17D868D07}"/>
              </a:ext>
            </a:extLst>
          </p:cNvPr>
          <p:cNvSpPr txBox="1">
            <a:spLocks/>
          </p:cNvSpPr>
          <p:nvPr/>
        </p:nvSpPr>
        <p:spPr>
          <a:xfrm>
            <a:off x="458185" y="7894223"/>
            <a:ext cx="3914829" cy="8662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900" b="0" i="0" u="none" strike="noStrike" kern="1200" cap="none" spc="0" normalizeH="0" baseline="0" noProof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#9Slide05 Pattaya" panose="00000500000000000000" pitchFamily="2" charset="-34"/>
                <a:cs typeface="#9Slide05 Pattaya" panose="00000500000000000000" pitchFamily="2" charset="-34"/>
              </a:rPr>
              <a:t>Ôn chữ hoa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HP001 4 hàng" panose="020B0603050302020204" pitchFamily="34" charset="0"/>
              <a:cs typeface="#9Slide05 Pattaya" panose="00000500000000000000" pitchFamily="2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2CDA833-7CC3-4AA6-BE5F-71818B2B36D2}"/>
              </a:ext>
            </a:extLst>
          </p:cNvPr>
          <p:cNvSpPr txBox="1"/>
          <p:nvPr/>
        </p:nvSpPr>
        <p:spPr>
          <a:xfrm>
            <a:off x="4019917" y="8021741"/>
            <a:ext cx="2496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>
                <a:ln w="12700">
                  <a:solidFill>
                    <a:srgbClr val="E76EA3"/>
                  </a:solidFill>
                </a:ln>
                <a:solidFill>
                  <a:srgbClr val="E76EA3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A, Ë, Â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rgbClr val="E76EA3"/>
                </a:solidFill>
              </a:ln>
              <a:solidFill>
                <a:srgbClr val="E76EA3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7C657C0B-B0BF-48C5-94C2-1FA9C1645A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114" b="89655" l="9695" r="91136">
                        <a14:foregroundMark x1="50693" y1="8316" x2="50693" y2="8316"/>
                        <a14:foregroundMark x1="87812" y1="53753" x2="87812" y2="53753"/>
                        <a14:foregroundMark x1="91136" y1="21501" x2="91136" y2="21501"/>
                        <a14:foregroundMark x1="60388" y1="48884" x2="55125" y2="48682"/>
                        <a14:foregroundMark x1="56510" y1="46856" x2="63158" y2="47465"/>
                        <a14:backgroundMark x1="69252" y1="50710" x2="69252" y2="50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177" y="4107621"/>
            <a:ext cx="2117197" cy="289135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F38DA8D4-5358-459E-9CF4-CA1C268F028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56" b="89813" l="9024" r="90488">
                        <a14:foregroundMark x1="59024" y1="9356" x2="59024" y2="9356"/>
                        <a14:foregroundMark x1="9268" y1="51767" x2="9268" y2="51767"/>
                        <a14:foregroundMark x1="56585" y1="89605" x2="56585" y2="89605"/>
                        <a14:foregroundMark x1="90000" y1="77131" x2="90000" y2="77131"/>
                        <a14:foregroundMark x1="90488" y1="38669" x2="90488" y2="38669"/>
                        <a14:foregroundMark x1="46829" y1="85239" x2="46829" y2="85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1063" y="4044805"/>
            <a:ext cx="2500091" cy="2933033"/>
          </a:xfrm>
          <a:prstGeom prst="rect">
            <a:avLst/>
          </a:prstGeom>
        </p:spPr>
      </p:pic>
      <p:pic>
        <p:nvPicPr>
          <p:cNvPr id="38" name="Picture 2">
            <a:extLst>
              <a:ext uri="{FF2B5EF4-FFF2-40B4-BE49-F238E27FC236}">
                <a16:creationId xmlns="" xmlns:a16="http://schemas.microsoft.com/office/drawing/2014/main" id="{68D1FD22-E5F1-419A-A4C2-E19356E22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665" b="89963" l="9855" r="90725">
                        <a14:foregroundMark x1="20290" y1="23048" x2="20290" y2="23048"/>
                        <a14:foregroundMark x1="90725" y1="45353" x2="90725" y2="45353"/>
                        <a14:backgroundMark x1="25507" y1="74349" x2="25507" y2="74349"/>
                        <a14:backgroundMark x1="55072" y1="78439" x2="55072" y2="78439"/>
                        <a14:backgroundMark x1="56232" y1="72491" x2="56232" y2="72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557" y="4807695"/>
            <a:ext cx="328612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B592B14-1720-4604-A59C-72E8B2A44F8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82030" y="1854280"/>
            <a:ext cx="2389839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55F446E-51EA-4681-B685-84706A36A13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61451" y="2766759"/>
            <a:ext cx="7907197" cy="14387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E98C639-3B85-481B-8889-0F2CB107F2D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113298" y="4137999"/>
            <a:ext cx="236545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66503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0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0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=""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11417" y="104775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=""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038725" y="1552576"/>
            <a:ext cx="5572125" cy="247523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nữ chưa giữ lời hứa, vì bạn đã hứa giữ thước cẩn thận nhưng vẫn làm gãy.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=""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=""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EC14566-DFFD-4733-A9F9-0E6FC34662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225" y="1520934"/>
            <a:ext cx="3695700" cy="362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67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=""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182842" y="104775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=""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734050" y="1552576"/>
            <a:ext cx="4876800" cy="247523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nam không giữ lời hứa, vì đã hẹn sang nhà bạn học nhóm nhưng lại không sang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=""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=""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21839FB-0F87-4E5A-88E6-E0BF0D4641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750" y="1457324"/>
            <a:ext cx="4029075" cy="349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72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=""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125692" y="0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=""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400675" y="1333500"/>
            <a:ext cx="5210175" cy="2857500"/>
          </a:xfrm>
          <a:prstGeom prst="wedgeRoundRectCallout">
            <a:avLst>
              <a:gd name="adj1" fmla="val 48900"/>
              <a:gd name="adj2" fmla="val 58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 chưa giữ lời hứa với em, vì chị đã hứa với em may váy cho búp bê giúp em nhưng lại không làm mà đi chơi với các bạn.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=""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=""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2F4CA04-9F6D-4B52-A6EB-D89872180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675" y="1666874"/>
            <a:ext cx="4457699" cy="300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21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=""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10" name="Google Shape;3517;p75">
            <a:extLst>
              <a:ext uri="{FF2B5EF4-FFF2-40B4-BE49-F238E27FC236}">
                <a16:creationId xmlns="" xmlns:a16="http://schemas.microsoft.com/office/drawing/2014/main" id="{2C5664EB-3FCE-46DC-838D-59F66C0CCC2F}"/>
              </a:ext>
            </a:extLst>
          </p:cNvPr>
          <p:cNvGrpSpPr/>
          <p:nvPr/>
        </p:nvGrpSpPr>
        <p:grpSpPr>
          <a:xfrm>
            <a:off x="2582719" y="4227938"/>
            <a:ext cx="7026563" cy="3373613"/>
            <a:chOff x="1937039" y="3937303"/>
            <a:chExt cx="5269922" cy="2530210"/>
          </a:xfrm>
        </p:grpSpPr>
        <p:sp>
          <p:nvSpPr>
            <p:cNvPr id="11" name="Google Shape;3518;p75">
              <a:extLst>
                <a:ext uri="{FF2B5EF4-FFF2-40B4-BE49-F238E27FC236}">
                  <a16:creationId xmlns="" xmlns:a16="http://schemas.microsoft.com/office/drawing/2014/main" id="{F3973455-022A-4EF4-B970-D36AD8C35297}"/>
                </a:ext>
              </a:extLst>
            </p:cNvPr>
            <p:cNvSpPr/>
            <p:nvPr/>
          </p:nvSpPr>
          <p:spPr>
            <a:xfrm>
              <a:off x="1937039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519;p75">
              <a:extLst>
                <a:ext uri="{FF2B5EF4-FFF2-40B4-BE49-F238E27FC236}">
                  <a16:creationId xmlns="" xmlns:a16="http://schemas.microsoft.com/office/drawing/2014/main" id="{70B673E5-BAFD-4ED5-B9F6-73E06E7013EA}"/>
                </a:ext>
              </a:extLst>
            </p:cNvPr>
            <p:cNvSpPr/>
            <p:nvPr/>
          </p:nvSpPr>
          <p:spPr>
            <a:xfrm>
              <a:off x="6861464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522;p75">
            <a:extLst>
              <a:ext uri="{FF2B5EF4-FFF2-40B4-BE49-F238E27FC236}">
                <a16:creationId xmlns="" xmlns:a16="http://schemas.microsoft.com/office/drawing/2014/main" id="{A355FC8B-CB51-48B7-BE4B-CDB27D2B253A}"/>
              </a:ext>
            </a:extLst>
          </p:cNvPr>
          <p:cNvSpPr/>
          <p:nvPr/>
        </p:nvSpPr>
        <p:spPr>
          <a:xfrm>
            <a:off x="1276400" y="1454700"/>
            <a:ext cx="9639200" cy="3319600"/>
          </a:xfrm>
          <a:prstGeom prst="roundRect">
            <a:avLst>
              <a:gd name="adj" fmla="val 11095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897DD8E-7EB4-4BC1-8E21-DCEA1830E1CF}"/>
              </a:ext>
            </a:extLst>
          </p:cNvPr>
          <p:cNvSpPr txBox="1"/>
          <p:nvPr/>
        </p:nvSpPr>
        <p:spPr>
          <a:xfrm>
            <a:off x="1630273" y="1915983"/>
            <a:ext cx="89568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4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 biết giữ lời hứa sẽ được người khác quý trọng, tin cậy và noi theo</a:t>
            </a:r>
            <a:r>
              <a:rPr lang="en-US" sz="4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A293BAC-D180-4ED3-862A-72D70EB53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21" y="-249914"/>
            <a:ext cx="7746656" cy="2235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1DEFE6B-E86D-4A93-AE15-92C3014F7C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8737346" y="4813345"/>
            <a:ext cx="1447767" cy="2136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048520D-DAE6-4E3F-838F-48C79A987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7767996" y="4661544"/>
            <a:ext cx="1325880" cy="2148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CB780E3-E784-4FE3-A7CF-B15DB1A17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10016233" y="4404956"/>
            <a:ext cx="1310640" cy="24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7053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=""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171450" y="213360"/>
            <a:ext cx="1184910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3324225" y="-104775"/>
            <a:ext cx="5448300" cy="1066800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=""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=""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=""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48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8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48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Xử lí tình huống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08C3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10C2F4-16B8-48EA-AB98-9C21DD911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6" y="1400176"/>
            <a:ext cx="4558610" cy="2686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5B6D491-2D2B-490D-8681-AC0C31F18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975" y="1171575"/>
            <a:ext cx="3466297" cy="2924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3906EA5-186B-4880-884A-DB4B42A3E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224" y="1076324"/>
            <a:ext cx="3801247" cy="30575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95A2F33E-3B3A-4071-858F-C4E29F487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974" y="4511315"/>
            <a:ext cx="4039743" cy="181751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="" xmlns:a16="http://schemas.microsoft.com/office/drawing/2014/main" id="{E65252AB-221C-46D8-BE36-E7D21A57310B}"/>
              </a:ext>
            </a:extLst>
          </p:cNvPr>
          <p:cNvSpPr/>
          <p:nvPr/>
        </p:nvSpPr>
        <p:spPr>
          <a:xfrm>
            <a:off x="4838700" y="4333875"/>
            <a:ext cx="5276850" cy="971550"/>
          </a:xfrm>
          <a:prstGeom prst="wedgeRoundRectCallout">
            <a:avLst>
              <a:gd name="adj1" fmla="val -60941"/>
              <a:gd name="adj2" fmla="val 46392"/>
              <a:gd name="adj3" fmla="val 16667"/>
            </a:avLst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="" xmlns:a16="http://schemas.microsoft.com/office/drawing/2014/main" id="{F84DB0F5-079D-4D36-BF3A-E75E9EF4680B}"/>
              </a:ext>
            </a:extLst>
          </p:cNvPr>
          <p:cNvSpPr/>
          <p:nvPr/>
        </p:nvSpPr>
        <p:spPr>
          <a:xfrm>
            <a:off x="4829175" y="5543550"/>
            <a:ext cx="5276850" cy="971550"/>
          </a:xfrm>
          <a:prstGeom prst="wedgeRoundRectCallout">
            <a:avLst>
              <a:gd name="adj1" fmla="val -61122"/>
              <a:gd name="adj2" fmla="val 1294"/>
              <a:gd name="adj3" fmla="val 16667"/>
            </a:avLst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 luận đưa ra cách ứng xử mỗi tình huống.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178394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11" grpId="0" animBg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11" grpId="0" animBg="1"/>
          <p:bldP spid="24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5812" y="118512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7EE1FD-9D48-43D2-B7D7-D69C7F8E8BE5}"/>
              </a:ext>
            </a:extLst>
          </p:cNvPr>
          <p:cNvGrpSpPr/>
          <p:nvPr/>
        </p:nvGrpSpPr>
        <p:grpSpPr>
          <a:xfrm>
            <a:off x="4667250" y="2162175"/>
            <a:ext cx="3151972" cy="2133599"/>
            <a:chOff x="200026" y="1171575"/>
            <a:chExt cx="8019246" cy="5867399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C090640D-96F8-4E4A-89F1-6E83F44F7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00026" y="1400176"/>
              <a:ext cx="4558610" cy="268605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52796606-85D7-4EEC-BCD3-A9F7D7E8B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752975" y="1171575"/>
              <a:ext cx="3466297" cy="292417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EC4087A5-BF7D-4C13-8F17-E79041114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66999" y="3981449"/>
              <a:ext cx="3801247" cy="3057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79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=""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20942" y="142874"/>
            <a:ext cx="3684808" cy="1266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=""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524501" y="1552575"/>
            <a:ext cx="5086350" cy="2571749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em là Hồng em sẽ từ chối đi dự sinh nhật Lan với bạn và ở nhà hoàn thành nhiệm vụ sưu tầm tranh ảnh cho buổi học ngày mai.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=""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=""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2DAEA39-74C4-4917-8B33-9465608820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1771651"/>
            <a:ext cx="4768757" cy="280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0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=""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20942" y="142874"/>
            <a:ext cx="3684808" cy="1266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=""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524501" y="1552575"/>
            <a:ext cx="5086350" cy="2571749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xin lỗi các bạn vì không đi đá bóng được như đã hứa và ở nhà trông em cho em đi có việc.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=""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=""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9F66A1E-16F7-4896-A633-EE421D3EF0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1724025"/>
            <a:ext cx="4143375" cy="349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10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=""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20942" y="142874"/>
            <a:ext cx="3684808" cy="1266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=""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467350" y="1552575"/>
            <a:ext cx="5143501" cy="2571749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không ăn kẹo và để ngày mai ăn vì em đã hứa với chính mình sẽ không ăn kẹo vào buổi tối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=""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=""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5CCDBA4-2CF6-40BA-9784-B68A10D3D4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124" y="1343024"/>
            <a:ext cx="4227556" cy="340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93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=""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15EA8EF6-70BC-4A8C-AC88-DA5E5BA64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070"/>
            <a:ext cx="11948160" cy="26883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56E1F57-0D1B-4A8B-8078-CCED098C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56" b="89813" l="9024" r="90488">
                        <a14:foregroundMark x1="59024" y1="9356" x2="59024" y2="9356"/>
                        <a14:foregroundMark x1="9268" y1="51767" x2="9268" y2="51767"/>
                        <a14:foregroundMark x1="56585" y1="89605" x2="56585" y2="89605"/>
                        <a14:foregroundMark x1="90000" y1="77131" x2="90000" y2="77131"/>
                        <a14:foregroundMark x1="90488" y1="38669" x2="90488" y2="38669"/>
                        <a14:foregroundMark x1="46829" y1="85239" x2="46829" y2="85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3937" y="4359955"/>
            <a:ext cx="2143422" cy="2514599"/>
          </a:xfrm>
          <a:prstGeom prst="rect">
            <a:avLst/>
          </a:prstGeom>
        </p:spPr>
      </p:pic>
      <p:pic>
        <p:nvPicPr>
          <p:cNvPr id="25" name="图片 27">
            <a:extLst>
              <a:ext uri="{FF2B5EF4-FFF2-40B4-BE49-F238E27FC236}">
                <a16:creationId xmlns="" xmlns:a16="http://schemas.microsoft.com/office/drawing/2014/main" id="{105C8713-78C0-4FB9-8422-5B25E88AF6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26" y="-758341"/>
            <a:ext cx="3703320" cy="3703320"/>
          </a:xfrm>
          <a:prstGeom prst="rect">
            <a:avLst/>
          </a:prstGeom>
        </p:spPr>
      </p:pic>
      <p:sp>
        <p:nvSpPr>
          <p:cNvPr id="10" name="矩形: 圆角 17">
            <a:extLst>
              <a:ext uri="{FF2B5EF4-FFF2-40B4-BE49-F238E27FC236}">
                <a16:creationId xmlns="" xmlns:a16="http://schemas.microsoft.com/office/drawing/2014/main" id="{2D4BABCD-2048-4BFA-A396-C8298CB58D34}"/>
              </a:ext>
            </a:extLst>
          </p:cNvPr>
          <p:cNvSpPr/>
          <p:nvPr/>
        </p:nvSpPr>
        <p:spPr>
          <a:xfrm>
            <a:off x="2507398" y="1619250"/>
            <a:ext cx="7696200" cy="2582176"/>
          </a:xfrm>
          <a:prstGeom prst="roundRect">
            <a:avLst>
              <a:gd name="adj" fmla="val 9341"/>
            </a:avLst>
          </a:prstGeom>
          <a:solidFill>
            <a:schemeClr val="bg1"/>
          </a:solidFill>
          <a:ln w="57150" cap="flat" cmpd="sng" algn="ctr">
            <a:solidFill>
              <a:srgbClr val="F9C9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6CDE2CB-7264-4A2E-8B86-9D78373447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6599" y="2109148"/>
            <a:ext cx="640745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7222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7">
            <a:extLst>
              <a:ext uri="{FF2B5EF4-FFF2-40B4-BE49-F238E27FC236}">
                <a16:creationId xmlns="" xmlns:a16="http://schemas.microsoft.com/office/drawing/2014/main" id="{0D4DA79D-A179-4E6A-90AC-E6C09ED74559}"/>
              </a:ext>
            </a:extLst>
          </p:cNvPr>
          <p:cNvSpPr/>
          <p:nvPr/>
        </p:nvSpPr>
        <p:spPr>
          <a:xfrm>
            <a:off x="2412148" y="704850"/>
            <a:ext cx="7696200" cy="2582176"/>
          </a:xfrm>
          <a:prstGeom prst="roundRect">
            <a:avLst>
              <a:gd name="adj" fmla="val 9341"/>
            </a:avLst>
          </a:prstGeom>
          <a:solidFill>
            <a:schemeClr val="bg1"/>
          </a:solidFill>
          <a:ln w="57150" cap="flat" cmpd="sng" algn="ctr">
            <a:solidFill>
              <a:srgbClr val="F9C9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458865A-DEC0-4A0D-BDA5-D95EA4B4B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14" b="89655" l="9695" r="91136">
                        <a14:foregroundMark x1="50693" y1="8316" x2="50693" y2="8316"/>
                        <a14:foregroundMark x1="87812" y1="53753" x2="87812" y2="53753"/>
                        <a14:foregroundMark x1="91136" y1="21501" x2="91136" y2="21501"/>
                        <a14:foregroundMark x1="60388" y1="48884" x2="55125" y2="48682"/>
                        <a14:foregroundMark x1="56510" y1="46856" x2="63158" y2="47465"/>
                        <a14:backgroundMark x1="69252" y1="50710" x2="69252" y2="50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951" y="3483159"/>
            <a:ext cx="2117197" cy="28913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8CAED9F-C99C-48CD-943E-178C5274C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56" b="89813" l="9024" r="90488">
                        <a14:foregroundMark x1="59024" y1="9356" x2="59024" y2="9356"/>
                        <a14:foregroundMark x1="9268" y1="51767" x2="9268" y2="51767"/>
                        <a14:foregroundMark x1="56585" y1="89605" x2="56585" y2="89605"/>
                        <a14:foregroundMark x1="90000" y1="77131" x2="90000" y2="77131"/>
                        <a14:foregroundMark x1="90488" y1="38669" x2="90488" y2="38669"/>
                        <a14:foregroundMark x1="46829" y1="85239" x2="46829" y2="85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2383" y="3964381"/>
            <a:ext cx="2500091" cy="2933033"/>
          </a:xfrm>
          <a:prstGeom prst="rect">
            <a:avLst/>
          </a:prstGeom>
        </p:spPr>
      </p:pic>
      <p:pic>
        <p:nvPicPr>
          <p:cNvPr id="3" name="Picture 2" descr="A close-up of some flowers&#10;&#10;Description automatically generated with low confidence">
            <a:extLst>
              <a:ext uri="{FF2B5EF4-FFF2-40B4-BE49-F238E27FC236}">
                <a16:creationId xmlns="" xmlns:a16="http://schemas.microsoft.com/office/drawing/2014/main" id="{7DBC7EEC-61C0-428D-8D81-B223F77488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322" y="4545049"/>
            <a:ext cx="2548498" cy="25484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B6EB9B3-40F5-4C0D-9058-F6242CF5CF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645" b="86702" l="51064" r="94681">
                        <a14:foregroundMark x1="51950" y1="60461" x2="51950" y2="60461"/>
                        <a14:foregroundMark x1="51064" y1="80851" x2="51064" y2="80851"/>
                        <a14:foregroundMark x1="70922" y1="84574" x2="70922" y2="84574"/>
                        <a14:foregroundMark x1="71631" y1="86879" x2="71631" y2="86879"/>
                        <a14:foregroundMark x1="68972" y1="49645" x2="68972" y2="49645"/>
                      </a14:backgroundRemoval>
                    </a14:imgEffect>
                  </a14:imgLayer>
                </a14:imgProps>
              </a:ext>
            </a:extLst>
          </a:blip>
          <a:srcRect l="46880" t="46139" b="11418"/>
          <a:stretch/>
        </p:blipFill>
        <p:spPr>
          <a:xfrm>
            <a:off x="2007849" y="5364034"/>
            <a:ext cx="1592787" cy="1272612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="" xmlns:a16="http://schemas.microsoft.com/office/drawing/2014/main" id="{563ECD46-ABFC-4E2D-826B-6F54FCC48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65" b="89963" l="9855" r="90725">
                        <a14:foregroundMark x1="20290" y1="23048" x2="20290" y2="23048"/>
                        <a14:foregroundMark x1="90725" y1="45353" x2="90725" y2="45353"/>
                        <a14:backgroundMark x1="25507" y1="74349" x2="25507" y2="74349"/>
                        <a14:backgroundMark x1="55072" y1="78439" x2="55072" y2="78439"/>
                        <a14:backgroundMark x1="56232" y1="72491" x2="56232" y2="72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740" y="4620030"/>
            <a:ext cx="328612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="" xmlns:a16="http://schemas.microsoft.com/office/drawing/2014/main" id="{5CD5339F-AAEA-4036-A64E-211049C78F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190" y="4376494"/>
            <a:ext cx="2405006" cy="19811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93F4A70-9522-4218-90E9-6FD5F91B70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18594" y="1175671"/>
            <a:ext cx="805961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4856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3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17799AF-73F9-4CA1-A0CD-2B63DBDA1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3504981" y="3627155"/>
            <a:ext cx="1163416" cy="2148840"/>
          </a:xfrm>
          <a:prstGeom prst="rect">
            <a:avLst/>
          </a:prstGeom>
        </p:spPr>
      </p:pic>
      <p:grpSp>
        <p:nvGrpSpPr>
          <p:cNvPr id="3528" name="Google Shape;3528;p76"/>
          <p:cNvGrpSpPr/>
          <p:nvPr/>
        </p:nvGrpSpPr>
        <p:grpSpPr>
          <a:xfrm>
            <a:off x="6106389" y="1199251"/>
            <a:ext cx="5130380" cy="6458840"/>
            <a:chOff x="4749425" y="1171575"/>
            <a:chExt cx="3450000" cy="4343343"/>
          </a:xfrm>
        </p:grpSpPr>
        <p:sp>
          <p:nvSpPr>
            <p:cNvPr id="3529" name="Google Shape;3529;p76"/>
            <p:cNvSpPr/>
            <p:nvPr/>
          </p:nvSpPr>
          <p:spPr>
            <a:xfrm>
              <a:off x="6420015" y="3765643"/>
              <a:ext cx="299405" cy="1749275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76"/>
            <p:cNvSpPr/>
            <p:nvPr/>
          </p:nvSpPr>
          <p:spPr>
            <a:xfrm>
              <a:off x="4749425" y="1171575"/>
              <a:ext cx="3450000" cy="3077700"/>
            </a:xfrm>
            <a:prstGeom prst="roundRect">
              <a:avLst>
                <a:gd name="adj" fmla="val 6436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76"/>
            <p:cNvSpPr/>
            <p:nvPr/>
          </p:nvSpPr>
          <p:spPr>
            <a:xfrm>
              <a:off x="4938669" y="1340283"/>
              <a:ext cx="3071700" cy="27402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090864" y="1450132"/>
            <a:ext cx="4154905" cy="1196817"/>
          </a:xfrm>
          <a:prstGeom prst="rect">
            <a:avLst/>
          </a:prstGeom>
          <a:solidFill>
            <a:srgbClr val="9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587AC"/>
              </a:solidFill>
              <a:latin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BF02544-1BF5-4948-9526-7B0B9FAA01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4648234" y="4220580"/>
            <a:ext cx="1447767" cy="21368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752BDD2-BA5F-45C9-A5EB-3D3FB4BB26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4041725" y="3982383"/>
            <a:ext cx="1325880" cy="21488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A71E9BB-D377-4F82-AA73-B1E48F3F2F93}"/>
              </a:ext>
            </a:extLst>
          </p:cNvPr>
          <p:cNvSpPr txBox="1"/>
          <p:nvPr/>
        </p:nvSpPr>
        <p:spPr>
          <a:xfrm>
            <a:off x="6728791" y="1610139"/>
            <a:ext cx="38961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4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ề nhà</a:t>
            </a:r>
            <a:r>
              <a:rPr lang="en-US" sz="4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ưu tầm các tấm gương biết giữ lời hứa của bạn bè trong trường, lớp, làng xóm,... 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7">
            <a:extLst>
              <a:ext uri="{FF2B5EF4-FFF2-40B4-BE49-F238E27FC236}">
                <a16:creationId xmlns="" xmlns:a16="http://schemas.microsoft.com/office/drawing/2014/main" id="{F9B178E3-68A8-4E73-A2C0-B156E88B38F3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2" name="组合 23">
            <a:extLst>
              <a:ext uri="{FF2B5EF4-FFF2-40B4-BE49-F238E27FC236}">
                <a16:creationId xmlns="" xmlns:a16="http://schemas.microsoft.com/office/drawing/2014/main" id="{FBB1BE4C-0E11-473B-BC4B-67AC243C9427}"/>
              </a:ext>
            </a:extLst>
          </p:cNvPr>
          <p:cNvGrpSpPr/>
          <p:nvPr/>
        </p:nvGrpSpPr>
        <p:grpSpPr>
          <a:xfrm>
            <a:off x="821458" y="81668"/>
            <a:ext cx="10549083" cy="5898274"/>
            <a:chOff x="564316" y="378816"/>
            <a:chExt cx="5393413" cy="3914606"/>
          </a:xfrm>
        </p:grpSpPr>
        <p:sp>
          <p:nvSpPr>
            <p:cNvPr id="3" name="任意多边形: 形状 10">
              <a:extLst>
                <a:ext uri="{FF2B5EF4-FFF2-40B4-BE49-F238E27FC236}">
                  <a16:creationId xmlns="" xmlns:a16="http://schemas.microsoft.com/office/drawing/2014/main" id="{27E7C483-D0CB-43F6-B388-7ED5730EA321}"/>
                </a:ext>
              </a:extLst>
            </p:cNvPr>
            <p:cNvSpPr/>
            <p:nvPr/>
          </p:nvSpPr>
          <p:spPr>
            <a:xfrm>
              <a:off x="614161" y="433435"/>
              <a:ext cx="5247149" cy="3859987"/>
            </a:xfrm>
            <a:custGeom>
              <a:avLst/>
              <a:gdLst>
                <a:gd name="connsiteX0" fmla="*/ 0 w 4203700"/>
                <a:gd name="connsiteY0" fmla="*/ 2006600 h 3073400"/>
                <a:gd name="connsiteX1" fmla="*/ 101600 w 4203700"/>
                <a:gd name="connsiteY1" fmla="*/ 635000 h 3073400"/>
                <a:gd name="connsiteX2" fmla="*/ 1054100 w 4203700"/>
                <a:gd name="connsiteY2" fmla="*/ 215900 h 3073400"/>
                <a:gd name="connsiteX3" fmla="*/ 2044700 w 4203700"/>
                <a:gd name="connsiteY3" fmla="*/ 0 h 3073400"/>
                <a:gd name="connsiteX4" fmla="*/ 2959100 w 4203700"/>
                <a:gd name="connsiteY4" fmla="*/ 190500 h 3073400"/>
                <a:gd name="connsiteX5" fmla="*/ 3695700 w 4203700"/>
                <a:gd name="connsiteY5" fmla="*/ 647700 h 3073400"/>
                <a:gd name="connsiteX6" fmla="*/ 4203700 w 4203700"/>
                <a:gd name="connsiteY6" fmla="*/ 1981200 h 3073400"/>
                <a:gd name="connsiteX7" fmla="*/ 3098800 w 4203700"/>
                <a:gd name="connsiteY7" fmla="*/ 2857500 h 3073400"/>
                <a:gd name="connsiteX8" fmla="*/ 1892300 w 4203700"/>
                <a:gd name="connsiteY8" fmla="*/ 3073400 h 3073400"/>
                <a:gd name="connsiteX9" fmla="*/ 584200 w 4203700"/>
                <a:gd name="connsiteY9" fmla="*/ 2946400 h 3073400"/>
                <a:gd name="connsiteX10" fmla="*/ 0 w 4203700"/>
                <a:gd name="connsiteY10" fmla="*/ 2006600 h 3073400"/>
                <a:gd name="connsiteX0" fmla="*/ 0 w 4203700"/>
                <a:gd name="connsiteY0" fmla="*/ 2097388 h 3164188"/>
                <a:gd name="connsiteX1" fmla="*/ 101600 w 4203700"/>
                <a:gd name="connsiteY1" fmla="*/ 725788 h 3164188"/>
                <a:gd name="connsiteX2" fmla="*/ 1054100 w 4203700"/>
                <a:gd name="connsiteY2" fmla="*/ 306688 h 3164188"/>
                <a:gd name="connsiteX3" fmla="*/ 2044700 w 4203700"/>
                <a:gd name="connsiteY3" fmla="*/ 90788 h 3164188"/>
                <a:gd name="connsiteX4" fmla="*/ 2959100 w 4203700"/>
                <a:gd name="connsiteY4" fmla="*/ 281288 h 3164188"/>
                <a:gd name="connsiteX5" fmla="*/ 3695700 w 4203700"/>
                <a:gd name="connsiteY5" fmla="*/ 738488 h 3164188"/>
                <a:gd name="connsiteX6" fmla="*/ 4203700 w 4203700"/>
                <a:gd name="connsiteY6" fmla="*/ 2071988 h 3164188"/>
                <a:gd name="connsiteX7" fmla="*/ 3098800 w 4203700"/>
                <a:gd name="connsiteY7" fmla="*/ 2948288 h 3164188"/>
                <a:gd name="connsiteX8" fmla="*/ 1892300 w 4203700"/>
                <a:gd name="connsiteY8" fmla="*/ 3164188 h 3164188"/>
                <a:gd name="connsiteX9" fmla="*/ 584200 w 4203700"/>
                <a:gd name="connsiteY9" fmla="*/ 3037188 h 3164188"/>
                <a:gd name="connsiteX10" fmla="*/ 0 w 4203700"/>
                <a:gd name="connsiteY10" fmla="*/ 2097388 h 3164188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585882"/>
                <a:gd name="connsiteY0" fmla="*/ 2146930 h 3213730"/>
                <a:gd name="connsiteX1" fmla="*/ 101600 w 4585882"/>
                <a:gd name="connsiteY1" fmla="*/ 775330 h 3213730"/>
                <a:gd name="connsiteX2" fmla="*/ 1054100 w 4585882"/>
                <a:gd name="connsiteY2" fmla="*/ 356230 h 3213730"/>
                <a:gd name="connsiteX3" fmla="*/ 2044700 w 4585882"/>
                <a:gd name="connsiteY3" fmla="*/ 140330 h 3213730"/>
                <a:gd name="connsiteX4" fmla="*/ 2959100 w 4585882"/>
                <a:gd name="connsiteY4" fmla="*/ 330830 h 3213730"/>
                <a:gd name="connsiteX5" fmla="*/ 3695700 w 4585882"/>
                <a:gd name="connsiteY5" fmla="*/ 788030 h 3213730"/>
                <a:gd name="connsiteX6" fmla="*/ 4203700 w 4585882"/>
                <a:gd name="connsiteY6" fmla="*/ 2121530 h 3213730"/>
                <a:gd name="connsiteX7" fmla="*/ 3098800 w 4585882"/>
                <a:gd name="connsiteY7" fmla="*/ 2997830 h 3213730"/>
                <a:gd name="connsiteX8" fmla="*/ 1892300 w 4585882"/>
                <a:gd name="connsiteY8" fmla="*/ 3213730 h 3213730"/>
                <a:gd name="connsiteX9" fmla="*/ 584200 w 4585882"/>
                <a:gd name="connsiteY9" fmla="*/ 3086730 h 3213730"/>
                <a:gd name="connsiteX10" fmla="*/ 0 w 4585882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391660"/>
                <a:gd name="connsiteX1" fmla="*/ 101600 w 4570821"/>
                <a:gd name="connsiteY1" fmla="*/ 775330 h 3391660"/>
                <a:gd name="connsiteX2" fmla="*/ 1054100 w 4570821"/>
                <a:gd name="connsiteY2" fmla="*/ 356230 h 3391660"/>
                <a:gd name="connsiteX3" fmla="*/ 2044700 w 4570821"/>
                <a:gd name="connsiteY3" fmla="*/ 140330 h 3391660"/>
                <a:gd name="connsiteX4" fmla="*/ 2959100 w 4570821"/>
                <a:gd name="connsiteY4" fmla="*/ 330830 h 3391660"/>
                <a:gd name="connsiteX5" fmla="*/ 3695700 w 4570821"/>
                <a:gd name="connsiteY5" fmla="*/ 788030 h 3391660"/>
                <a:gd name="connsiteX6" fmla="*/ 4203700 w 4570821"/>
                <a:gd name="connsiteY6" fmla="*/ 2121530 h 3391660"/>
                <a:gd name="connsiteX7" fmla="*/ 3098800 w 4570821"/>
                <a:gd name="connsiteY7" fmla="*/ 2997830 h 3391660"/>
                <a:gd name="connsiteX8" fmla="*/ 1892300 w 4570821"/>
                <a:gd name="connsiteY8" fmla="*/ 3213730 h 3391660"/>
                <a:gd name="connsiteX9" fmla="*/ 584200 w 4570821"/>
                <a:gd name="connsiteY9" fmla="*/ 3086730 h 3391660"/>
                <a:gd name="connsiteX10" fmla="*/ 0 w 4570821"/>
                <a:gd name="connsiteY10" fmla="*/ 2146930 h 3391660"/>
                <a:gd name="connsiteX0" fmla="*/ 0 w 4570821"/>
                <a:gd name="connsiteY0" fmla="*/ 2146930 h 3691815"/>
                <a:gd name="connsiteX1" fmla="*/ 101600 w 4570821"/>
                <a:gd name="connsiteY1" fmla="*/ 775330 h 3691815"/>
                <a:gd name="connsiteX2" fmla="*/ 1054100 w 4570821"/>
                <a:gd name="connsiteY2" fmla="*/ 356230 h 3691815"/>
                <a:gd name="connsiteX3" fmla="*/ 2044700 w 4570821"/>
                <a:gd name="connsiteY3" fmla="*/ 140330 h 3691815"/>
                <a:gd name="connsiteX4" fmla="*/ 2959100 w 4570821"/>
                <a:gd name="connsiteY4" fmla="*/ 330830 h 3691815"/>
                <a:gd name="connsiteX5" fmla="*/ 3695700 w 4570821"/>
                <a:gd name="connsiteY5" fmla="*/ 788030 h 3691815"/>
                <a:gd name="connsiteX6" fmla="*/ 4203700 w 4570821"/>
                <a:gd name="connsiteY6" fmla="*/ 2121530 h 3691815"/>
                <a:gd name="connsiteX7" fmla="*/ 3098800 w 4570821"/>
                <a:gd name="connsiteY7" fmla="*/ 2997830 h 3691815"/>
                <a:gd name="connsiteX8" fmla="*/ 1892300 w 4570821"/>
                <a:gd name="connsiteY8" fmla="*/ 3213730 h 3691815"/>
                <a:gd name="connsiteX9" fmla="*/ 584200 w 4570821"/>
                <a:gd name="connsiteY9" fmla="*/ 3086730 h 3691815"/>
                <a:gd name="connsiteX10" fmla="*/ 0 w 4570821"/>
                <a:gd name="connsiteY10" fmla="*/ 2146930 h 3691815"/>
                <a:gd name="connsiteX0" fmla="*/ 0 w 4570821"/>
                <a:gd name="connsiteY0" fmla="*/ 2146930 h 3667856"/>
                <a:gd name="connsiteX1" fmla="*/ 101600 w 4570821"/>
                <a:gd name="connsiteY1" fmla="*/ 775330 h 3667856"/>
                <a:gd name="connsiteX2" fmla="*/ 1054100 w 4570821"/>
                <a:gd name="connsiteY2" fmla="*/ 356230 h 3667856"/>
                <a:gd name="connsiteX3" fmla="*/ 2044700 w 4570821"/>
                <a:gd name="connsiteY3" fmla="*/ 140330 h 3667856"/>
                <a:gd name="connsiteX4" fmla="*/ 2959100 w 4570821"/>
                <a:gd name="connsiteY4" fmla="*/ 330830 h 3667856"/>
                <a:gd name="connsiteX5" fmla="*/ 3695700 w 4570821"/>
                <a:gd name="connsiteY5" fmla="*/ 788030 h 3667856"/>
                <a:gd name="connsiteX6" fmla="*/ 4203700 w 4570821"/>
                <a:gd name="connsiteY6" fmla="*/ 2121530 h 3667856"/>
                <a:gd name="connsiteX7" fmla="*/ 3098800 w 4570821"/>
                <a:gd name="connsiteY7" fmla="*/ 2997830 h 3667856"/>
                <a:gd name="connsiteX8" fmla="*/ 1892300 w 4570821"/>
                <a:gd name="connsiteY8" fmla="*/ 3213730 h 3667856"/>
                <a:gd name="connsiteX9" fmla="*/ 584200 w 4570821"/>
                <a:gd name="connsiteY9" fmla="*/ 3086730 h 3667856"/>
                <a:gd name="connsiteX10" fmla="*/ 0 w 4570821"/>
                <a:gd name="connsiteY10" fmla="*/ 2146930 h 3667856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98681 w 4669502"/>
                <a:gd name="connsiteY0" fmla="*/ 2146930 h 3694839"/>
                <a:gd name="connsiteX1" fmla="*/ 200281 w 4669502"/>
                <a:gd name="connsiteY1" fmla="*/ 775330 h 3694839"/>
                <a:gd name="connsiteX2" fmla="*/ 1152781 w 4669502"/>
                <a:gd name="connsiteY2" fmla="*/ 356230 h 3694839"/>
                <a:gd name="connsiteX3" fmla="*/ 2143381 w 4669502"/>
                <a:gd name="connsiteY3" fmla="*/ 140330 h 3694839"/>
                <a:gd name="connsiteX4" fmla="*/ 3057781 w 4669502"/>
                <a:gd name="connsiteY4" fmla="*/ 330830 h 3694839"/>
                <a:gd name="connsiteX5" fmla="*/ 3794381 w 4669502"/>
                <a:gd name="connsiteY5" fmla="*/ 788030 h 3694839"/>
                <a:gd name="connsiteX6" fmla="*/ 4302381 w 4669502"/>
                <a:gd name="connsiteY6" fmla="*/ 2121530 h 3694839"/>
                <a:gd name="connsiteX7" fmla="*/ 3197481 w 4669502"/>
                <a:gd name="connsiteY7" fmla="*/ 2997830 h 3694839"/>
                <a:gd name="connsiteX8" fmla="*/ 1990981 w 4669502"/>
                <a:gd name="connsiteY8" fmla="*/ 3213730 h 3694839"/>
                <a:gd name="connsiteX9" fmla="*/ 682881 w 4669502"/>
                <a:gd name="connsiteY9" fmla="*/ 3086730 h 3694839"/>
                <a:gd name="connsiteX10" fmla="*/ 98681 w 4669502"/>
                <a:gd name="connsiteY10" fmla="*/ 2146930 h 3694839"/>
                <a:gd name="connsiteX0" fmla="*/ 244057 w 4814878"/>
                <a:gd name="connsiteY0" fmla="*/ 2146930 h 3694839"/>
                <a:gd name="connsiteX1" fmla="*/ 345657 w 4814878"/>
                <a:gd name="connsiteY1" fmla="*/ 775330 h 3694839"/>
                <a:gd name="connsiteX2" fmla="*/ 1298157 w 4814878"/>
                <a:gd name="connsiteY2" fmla="*/ 356230 h 3694839"/>
                <a:gd name="connsiteX3" fmla="*/ 2288757 w 4814878"/>
                <a:gd name="connsiteY3" fmla="*/ 140330 h 3694839"/>
                <a:gd name="connsiteX4" fmla="*/ 3203157 w 4814878"/>
                <a:gd name="connsiteY4" fmla="*/ 330830 h 3694839"/>
                <a:gd name="connsiteX5" fmla="*/ 3939757 w 4814878"/>
                <a:gd name="connsiteY5" fmla="*/ 788030 h 3694839"/>
                <a:gd name="connsiteX6" fmla="*/ 4447757 w 4814878"/>
                <a:gd name="connsiteY6" fmla="*/ 2121530 h 3694839"/>
                <a:gd name="connsiteX7" fmla="*/ 3342857 w 4814878"/>
                <a:gd name="connsiteY7" fmla="*/ 2997830 h 3694839"/>
                <a:gd name="connsiteX8" fmla="*/ 2136357 w 4814878"/>
                <a:gd name="connsiteY8" fmla="*/ 3213730 h 3694839"/>
                <a:gd name="connsiteX9" fmla="*/ 828257 w 4814878"/>
                <a:gd name="connsiteY9" fmla="*/ 3086730 h 3694839"/>
                <a:gd name="connsiteX10" fmla="*/ 244057 w 4814878"/>
                <a:gd name="connsiteY10" fmla="*/ 2146930 h 3694839"/>
                <a:gd name="connsiteX0" fmla="*/ 454104 w 5024925"/>
                <a:gd name="connsiteY0" fmla="*/ 2146930 h 3694839"/>
                <a:gd name="connsiteX1" fmla="*/ 555704 w 5024925"/>
                <a:gd name="connsiteY1" fmla="*/ 775330 h 3694839"/>
                <a:gd name="connsiteX2" fmla="*/ 1508204 w 5024925"/>
                <a:gd name="connsiteY2" fmla="*/ 356230 h 3694839"/>
                <a:gd name="connsiteX3" fmla="*/ 2498804 w 5024925"/>
                <a:gd name="connsiteY3" fmla="*/ 140330 h 3694839"/>
                <a:gd name="connsiteX4" fmla="*/ 3413204 w 5024925"/>
                <a:gd name="connsiteY4" fmla="*/ 330830 h 3694839"/>
                <a:gd name="connsiteX5" fmla="*/ 4149804 w 5024925"/>
                <a:gd name="connsiteY5" fmla="*/ 788030 h 3694839"/>
                <a:gd name="connsiteX6" fmla="*/ 4657804 w 5024925"/>
                <a:gd name="connsiteY6" fmla="*/ 2121530 h 3694839"/>
                <a:gd name="connsiteX7" fmla="*/ 3552904 w 5024925"/>
                <a:gd name="connsiteY7" fmla="*/ 2997830 h 3694839"/>
                <a:gd name="connsiteX8" fmla="*/ 2346404 w 5024925"/>
                <a:gd name="connsiteY8" fmla="*/ 3213730 h 3694839"/>
                <a:gd name="connsiteX9" fmla="*/ 1038304 w 5024925"/>
                <a:gd name="connsiteY9" fmla="*/ 3086730 h 3694839"/>
                <a:gd name="connsiteX10" fmla="*/ 454104 w 5024925"/>
                <a:gd name="connsiteY10" fmla="*/ 2146930 h 3694839"/>
                <a:gd name="connsiteX0" fmla="*/ 488347 w 5059168"/>
                <a:gd name="connsiteY0" fmla="*/ 2146930 h 3694839"/>
                <a:gd name="connsiteX1" fmla="*/ 589947 w 5059168"/>
                <a:gd name="connsiteY1" fmla="*/ 775330 h 3694839"/>
                <a:gd name="connsiteX2" fmla="*/ 1542447 w 5059168"/>
                <a:gd name="connsiteY2" fmla="*/ 356230 h 3694839"/>
                <a:gd name="connsiteX3" fmla="*/ 2533047 w 5059168"/>
                <a:gd name="connsiteY3" fmla="*/ 140330 h 3694839"/>
                <a:gd name="connsiteX4" fmla="*/ 3447447 w 5059168"/>
                <a:gd name="connsiteY4" fmla="*/ 330830 h 3694839"/>
                <a:gd name="connsiteX5" fmla="*/ 4184047 w 5059168"/>
                <a:gd name="connsiteY5" fmla="*/ 788030 h 3694839"/>
                <a:gd name="connsiteX6" fmla="*/ 4692047 w 5059168"/>
                <a:gd name="connsiteY6" fmla="*/ 2121530 h 3694839"/>
                <a:gd name="connsiteX7" fmla="*/ 3587147 w 5059168"/>
                <a:gd name="connsiteY7" fmla="*/ 2997830 h 3694839"/>
                <a:gd name="connsiteX8" fmla="*/ 2380647 w 5059168"/>
                <a:gd name="connsiteY8" fmla="*/ 3213730 h 3694839"/>
                <a:gd name="connsiteX9" fmla="*/ 1072547 w 5059168"/>
                <a:gd name="connsiteY9" fmla="*/ 3086730 h 3694839"/>
                <a:gd name="connsiteX10" fmla="*/ 488347 w 5059168"/>
                <a:gd name="connsiteY10" fmla="*/ 2146930 h 3694839"/>
                <a:gd name="connsiteX0" fmla="*/ 488347 w 5059168"/>
                <a:gd name="connsiteY0" fmla="*/ 2146930 h 3694839"/>
                <a:gd name="connsiteX1" fmla="*/ 589947 w 5059168"/>
                <a:gd name="connsiteY1" fmla="*/ 775330 h 3694839"/>
                <a:gd name="connsiteX2" fmla="*/ 1542447 w 5059168"/>
                <a:gd name="connsiteY2" fmla="*/ 356230 h 3694839"/>
                <a:gd name="connsiteX3" fmla="*/ 2533047 w 5059168"/>
                <a:gd name="connsiteY3" fmla="*/ 140330 h 3694839"/>
                <a:gd name="connsiteX4" fmla="*/ 3447447 w 5059168"/>
                <a:gd name="connsiteY4" fmla="*/ 330830 h 3694839"/>
                <a:gd name="connsiteX5" fmla="*/ 4184047 w 5059168"/>
                <a:gd name="connsiteY5" fmla="*/ 788030 h 3694839"/>
                <a:gd name="connsiteX6" fmla="*/ 4692047 w 5059168"/>
                <a:gd name="connsiteY6" fmla="*/ 2121530 h 3694839"/>
                <a:gd name="connsiteX7" fmla="*/ 3587147 w 5059168"/>
                <a:gd name="connsiteY7" fmla="*/ 2997830 h 3694839"/>
                <a:gd name="connsiteX8" fmla="*/ 2380647 w 5059168"/>
                <a:gd name="connsiteY8" fmla="*/ 3213730 h 3694839"/>
                <a:gd name="connsiteX9" fmla="*/ 1072547 w 5059168"/>
                <a:gd name="connsiteY9" fmla="*/ 3086730 h 3694839"/>
                <a:gd name="connsiteX10" fmla="*/ 488347 w 5059168"/>
                <a:gd name="connsiteY10" fmla="*/ 2146930 h 3694839"/>
                <a:gd name="connsiteX0" fmla="*/ 488347 w 5059168"/>
                <a:gd name="connsiteY0" fmla="*/ 2146930 h 3694839"/>
                <a:gd name="connsiteX1" fmla="*/ 589947 w 5059168"/>
                <a:gd name="connsiteY1" fmla="*/ 775330 h 3694839"/>
                <a:gd name="connsiteX2" fmla="*/ 1542447 w 5059168"/>
                <a:gd name="connsiteY2" fmla="*/ 356230 h 3694839"/>
                <a:gd name="connsiteX3" fmla="*/ 2533047 w 5059168"/>
                <a:gd name="connsiteY3" fmla="*/ 140330 h 3694839"/>
                <a:gd name="connsiteX4" fmla="*/ 3447447 w 5059168"/>
                <a:gd name="connsiteY4" fmla="*/ 330830 h 3694839"/>
                <a:gd name="connsiteX5" fmla="*/ 4184047 w 5059168"/>
                <a:gd name="connsiteY5" fmla="*/ 788030 h 3694839"/>
                <a:gd name="connsiteX6" fmla="*/ 4692047 w 5059168"/>
                <a:gd name="connsiteY6" fmla="*/ 2121530 h 3694839"/>
                <a:gd name="connsiteX7" fmla="*/ 3587147 w 5059168"/>
                <a:gd name="connsiteY7" fmla="*/ 2997830 h 3694839"/>
                <a:gd name="connsiteX8" fmla="*/ 2380647 w 5059168"/>
                <a:gd name="connsiteY8" fmla="*/ 3213730 h 3694839"/>
                <a:gd name="connsiteX9" fmla="*/ 1072547 w 5059168"/>
                <a:gd name="connsiteY9" fmla="*/ 3086730 h 3694839"/>
                <a:gd name="connsiteX10" fmla="*/ 488347 w 5059168"/>
                <a:gd name="connsiteY10" fmla="*/ 2146930 h 3694839"/>
                <a:gd name="connsiteX0" fmla="*/ 518386 w 5089207"/>
                <a:gd name="connsiteY0" fmla="*/ 2146930 h 3694839"/>
                <a:gd name="connsiteX1" fmla="*/ 619986 w 5089207"/>
                <a:gd name="connsiteY1" fmla="*/ 775330 h 3694839"/>
                <a:gd name="connsiteX2" fmla="*/ 1572486 w 5089207"/>
                <a:gd name="connsiteY2" fmla="*/ 356230 h 3694839"/>
                <a:gd name="connsiteX3" fmla="*/ 2563086 w 5089207"/>
                <a:gd name="connsiteY3" fmla="*/ 140330 h 3694839"/>
                <a:gd name="connsiteX4" fmla="*/ 3477486 w 5089207"/>
                <a:gd name="connsiteY4" fmla="*/ 330830 h 3694839"/>
                <a:gd name="connsiteX5" fmla="*/ 4214086 w 5089207"/>
                <a:gd name="connsiteY5" fmla="*/ 788030 h 3694839"/>
                <a:gd name="connsiteX6" fmla="*/ 4722086 w 5089207"/>
                <a:gd name="connsiteY6" fmla="*/ 2121530 h 3694839"/>
                <a:gd name="connsiteX7" fmla="*/ 3617186 w 5089207"/>
                <a:gd name="connsiteY7" fmla="*/ 2997830 h 3694839"/>
                <a:gd name="connsiteX8" fmla="*/ 2410686 w 5089207"/>
                <a:gd name="connsiteY8" fmla="*/ 3213730 h 3694839"/>
                <a:gd name="connsiteX9" fmla="*/ 1102586 w 5089207"/>
                <a:gd name="connsiteY9" fmla="*/ 3086730 h 3694839"/>
                <a:gd name="connsiteX10" fmla="*/ 518386 w 5089207"/>
                <a:gd name="connsiteY10" fmla="*/ 2146930 h 3694839"/>
                <a:gd name="connsiteX0" fmla="*/ 479570 w 5050391"/>
                <a:gd name="connsiteY0" fmla="*/ 2146930 h 3694839"/>
                <a:gd name="connsiteX1" fmla="*/ 581170 w 5050391"/>
                <a:gd name="connsiteY1" fmla="*/ 775330 h 3694839"/>
                <a:gd name="connsiteX2" fmla="*/ 1533670 w 5050391"/>
                <a:gd name="connsiteY2" fmla="*/ 356230 h 3694839"/>
                <a:gd name="connsiteX3" fmla="*/ 2524270 w 5050391"/>
                <a:gd name="connsiteY3" fmla="*/ 140330 h 3694839"/>
                <a:gd name="connsiteX4" fmla="*/ 3438670 w 5050391"/>
                <a:gd name="connsiteY4" fmla="*/ 330830 h 3694839"/>
                <a:gd name="connsiteX5" fmla="*/ 4175270 w 5050391"/>
                <a:gd name="connsiteY5" fmla="*/ 788030 h 3694839"/>
                <a:gd name="connsiteX6" fmla="*/ 4683270 w 5050391"/>
                <a:gd name="connsiteY6" fmla="*/ 2121530 h 3694839"/>
                <a:gd name="connsiteX7" fmla="*/ 3578370 w 5050391"/>
                <a:gd name="connsiteY7" fmla="*/ 2997830 h 3694839"/>
                <a:gd name="connsiteX8" fmla="*/ 2371870 w 5050391"/>
                <a:gd name="connsiteY8" fmla="*/ 3213730 h 3694839"/>
                <a:gd name="connsiteX9" fmla="*/ 1063770 w 5050391"/>
                <a:gd name="connsiteY9" fmla="*/ 3086730 h 3694839"/>
                <a:gd name="connsiteX10" fmla="*/ 479570 w 5050391"/>
                <a:gd name="connsiteY10" fmla="*/ 2146930 h 3694839"/>
                <a:gd name="connsiteX0" fmla="*/ 475396 w 5046217"/>
                <a:gd name="connsiteY0" fmla="*/ 2146930 h 3694839"/>
                <a:gd name="connsiteX1" fmla="*/ 576996 w 5046217"/>
                <a:gd name="connsiteY1" fmla="*/ 775330 h 3694839"/>
                <a:gd name="connsiteX2" fmla="*/ 1529496 w 5046217"/>
                <a:gd name="connsiteY2" fmla="*/ 356230 h 3694839"/>
                <a:gd name="connsiteX3" fmla="*/ 2520096 w 5046217"/>
                <a:gd name="connsiteY3" fmla="*/ 140330 h 3694839"/>
                <a:gd name="connsiteX4" fmla="*/ 3434496 w 5046217"/>
                <a:gd name="connsiteY4" fmla="*/ 330830 h 3694839"/>
                <a:gd name="connsiteX5" fmla="*/ 4171096 w 5046217"/>
                <a:gd name="connsiteY5" fmla="*/ 788030 h 3694839"/>
                <a:gd name="connsiteX6" fmla="*/ 4679096 w 5046217"/>
                <a:gd name="connsiteY6" fmla="*/ 2121530 h 3694839"/>
                <a:gd name="connsiteX7" fmla="*/ 3574196 w 5046217"/>
                <a:gd name="connsiteY7" fmla="*/ 2997830 h 3694839"/>
                <a:gd name="connsiteX8" fmla="*/ 2367696 w 5046217"/>
                <a:gd name="connsiteY8" fmla="*/ 3213730 h 3694839"/>
                <a:gd name="connsiteX9" fmla="*/ 1059596 w 5046217"/>
                <a:gd name="connsiteY9" fmla="*/ 3086730 h 3694839"/>
                <a:gd name="connsiteX10" fmla="*/ 475396 w 5046217"/>
                <a:gd name="connsiteY10" fmla="*/ 2146930 h 3694839"/>
                <a:gd name="connsiteX0" fmla="*/ 475396 w 5046217"/>
                <a:gd name="connsiteY0" fmla="*/ 2146930 h 3694839"/>
                <a:gd name="connsiteX1" fmla="*/ 576996 w 5046217"/>
                <a:gd name="connsiteY1" fmla="*/ 775330 h 3694839"/>
                <a:gd name="connsiteX2" fmla="*/ 1529496 w 5046217"/>
                <a:gd name="connsiteY2" fmla="*/ 356230 h 3694839"/>
                <a:gd name="connsiteX3" fmla="*/ 2520096 w 5046217"/>
                <a:gd name="connsiteY3" fmla="*/ 140330 h 3694839"/>
                <a:gd name="connsiteX4" fmla="*/ 3434496 w 5046217"/>
                <a:gd name="connsiteY4" fmla="*/ 330830 h 3694839"/>
                <a:gd name="connsiteX5" fmla="*/ 4171096 w 5046217"/>
                <a:gd name="connsiteY5" fmla="*/ 788030 h 3694839"/>
                <a:gd name="connsiteX6" fmla="*/ 4679096 w 5046217"/>
                <a:gd name="connsiteY6" fmla="*/ 2121530 h 3694839"/>
                <a:gd name="connsiteX7" fmla="*/ 3574196 w 5046217"/>
                <a:gd name="connsiteY7" fmla="*/ 2997830 h 3694839"/>
                <a:gd name="connsiteX8" fmla="*/ 2367696 w 5046217"/>
                <a:gd name="connsiteY8" fmla="*/ 3213730 h 3694839"/>
                <a:gd name="connsiteX9" fmla="*/ 1059596 w 5046217"/>
                <a:gd name="connsiteY9" fmla="*/ 3086730 h 3694839"/>
                <a:gd name="connsiteX10" fmla="*/ 475396 w 5046217"/>
                <a:gd name="connsiteY10" fmla="*/ 2146930 h 369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46217" h="3694839">
                  <a:moveTo>
                    <a:pt x="475396" y="2146930"/>
                  </a:moveTo>
                  <a:cubicBezTo>
                    <a:pt x="-278137" y="2007230"/>
                    <a:pt x="-53771" y="813430"/>
                    <a:pt x="576996" y="775330"/>
                  </a:cubicBezTo>
                  <a:cubicBezTo>
                    <a:pt x="627796" y="280030"/>
                    <a:pt x="1250096" y="76830"/>
                    <a:pt x="1529496" y="356230"/>
                  </a:cubicBezTo>
                  <a:cubicBezTo>
                    <a:pt x="1707296" y="17563"/>
                    <a:pt x="2126396" y="-130603"/>
                    <a:pt x="2520096" y="140330"/>
                  </a:cubicBezTo>
                  <a:cubicBezTo>
                    <a:pt x="2862996" y="-88270"/>
                    <a:pt x="3243996" y="127630"/>
                    <a:pt x="3434496" y="330830"/>
                  </a:cubicBezTo>
                  <a:cubicBezTo>
                    <a:pt x="3705429" y="267330"/>
                    <a:pt x="4103363" y="470530"/>
                    <a:pt x="4171096" y="788030"/>
                  </a:cubicBezTo>
                  <a:cubicBezTo>
                    <a:pt x="4899229" y="699130"/>
                    <a:pt x="5436863" y="1461130"/>
                    <a:pt x="4679096" y="2121530"/>
                  </a:cubicBezTo>
                  <a:cubicBezTo>
                    <a:pt x="5174396" y="2985130"/>
                    <a:pt x="4069496" y="3442330"/>
                    <a:pt x="3574196" y="2997830"/>
                  </a:cubicBezTo>
                  <a:cubicBezTo>
                    <a:pt x="3807029" y="3704797"/>
                    <a:pt x="2503163" y="4030763"/>
                    <a:pt x="2367696" y="3213730"/>
                  </a:cubicBezTo>
                  <a:cubicBezTo>
                    <a:pt x="2198363" y="3780997"/>
                    <a:pt x="1165429" y="3611663"/>
                    <a:pt x="1059596" y="3086730"/>
                  </a:cubicBezTo>
                  <a:cubicBezTo>
                    <a:pt x="496563" y="3103663"/>
                    <a:pt x="212929" y="2472897"/>
                    <a:pt x="475396" y="2146930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4" name="组合 20">
              <a:extLst>
                <a:ext uri="{FF2B5EF4-FFF2-40B4-BE49-F238E27FC236}">
                  <a16:creationId xmlns="" xmlns:a16="http://schemas.microsoft.com/office/drawing/2014/main" id="{311F2A68-8B83-447A-8F24-C764BE8A6DAD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6" name="任意多边形: 形状 11">
                <a:extLst>
                  <a:ext uri="{FF2B5EF4-FFF2-40B4-BE49-F238E27FC236}">
                    <a16:creationId xmlns="" xmlns:a16="http://schemas.microsoft.com/office/drawing/2014/main" id="{3761A185-145A-4490-A9C3-48C1A3479A69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任意多边形: 形状 12">
                <a:extLst>
                  <a:ext uri="{FF2B5EF4-FFF2-40B4-BE49-F238E27FC236}">
                    <a16:creationId xmlns="" xmlns:a16="http://schemas.microsoft.com/office/drawing/2014/main" id="{38324AC7-4B05-4938-92A3-C748BC2B2F5A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任意多边形: 形状 13">
                <a:extLst>
                  <a:ext uri="{FF2B5EF4-FFF2-40B4-BE49-F238E27FC236}">
                    <a16:creationId xmlns="" xmlns:a16="http://schemas.microsoft.com/office/drawing/2014/main" id="{F8132F86-49FB-49A4-A2F2-992FBC817A93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任意多边形: 形状 14">
                <a:extLst>
                  <a:ext uri="{FF2B5EF4-FFF2-40B4-BE49-F238E27FC236}">
                    <a16:creationId xmlns="" xmlns:a16="http://schemas.microsoft.com/office/drawing/2014/main" id="{B7FA166C-690E-466B-90C8-58A244CF7836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任意多边形: 形状 15">
                <a:extLst>
                  <a:ext uri="{FF2B5EF4-FFF2-40B4-BE49-F238E27FC236}">
                    <a16:creationId xmlns="" xmlns:a16="http://schemas.microsoft.com/office/drawing/2014/main" id="{4A35BB69-9057-4180-8411-60D38B6E28E7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任意多边形: 形状 17">
                <a:extLst>
                  <a:ext uri="{FF2B5EF4-FFF2-40B4-BE49-F238E27FC236}">
                    <a16:creationId xmlns="" xmlns:a16="http://schemas.microsoft.com/office/drawing/2014/main" id="{CC10F8F3-ED37-4E86-A976-02C47F78205D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任意多边形: 形状 18">
                <a:extLst>
                  <a:ext uri="{FF2B5EF4-FFF2-40B4-BE49-F238E27FC236}">
                    <a16:creationId xmlns="" xmlns:a16="http://schemas.microsoft.com/office/drawing/2014/main" id="{64BD4D2E-EEB2-43E8-8C45-B26684A9CC12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19">
                <a:extLst>
                  <a:ext uri="{FF2B5EF4-FFF2-40B4-BE49-F238E27FC236}">
                    <a16:creationId xmlns="" xmlns:a16="http://schemas.microsoft.com/office/drawing/2014/main" id="{FB16B29B-6D81-4D23-9551-657433E235C4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" name="任意多边形: 形状 22">
              <a:extLst>
                <a:ext uri="{FF2B5EF4-FFF2-40B4-BE49-F238E27FC236}">
                  <a16:creationId xmlns="" xmlns:a16="http://schemas.microsoft.com/office/drawing/2014/main" id="{E2AFB8EF-95CB-496C-93A5-B2AD0E0BA0E8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4" name="Picture 3">
            <a:extLst>
              <a:ext uri="{FF2B5EF4-FFF2-40B4-BE49-F238E27FC236}">
                <a16:creationId xmlns="" xmlns:a16="http://schemas.microsoft.com/office/drawing/2014/main" id="{DC7609ED-D769-4536-8CD7-90913C8FD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3598" y="4114204"/>
            <a:ext cx="3567584" cy="2743796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="" xmlns:a16="http://schemas.microsoft.com/office/drawing/2014/main" id="{18C76328-A10C-494D-850A-1366CA6B0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78074" y="4114204"/>
            <a:ext cx="3567584" cy="274379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="" xmlns:a16="http://schemas.microsoft.com/office/drawing/2014/main" id="{5FFED016-F217-4D7B-9A39-2C86C1C15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49746" y="4113906"/>
            <a:ext cx="3567584" cy="2743796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="" xmlns:a16="http://schemas.microsoft.com/office/drawing/2014/main" id="{A3412459-32C5-42FF-A4BF-97E6D8B6C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718016" y="4114204"/>
            <a:ext cx="3567584" cy="27437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542CB32F-7AC7-4AC5-859C-A21119954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4040" y="1381885"/>
            <a:ext cx="595021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6968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7BB10434-6E37-4FD1-BB5F-BBF20B664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84D1693E-6A7B-43A5-A103-3E5495DBE1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3126"/>
          <a:stretch/>
        </p:blipFill>
        <p:spPr>
          <a:xfrm>
            <a:off x="1" y="66199"/>
            <a:ext cx="3372644" cy="124364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BF4BE9CA-4A01-4E23-9D38-717AE8A479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62"/>
          <a:stretch/>
        </p:blipFill>
        <p:spPr>
          <a:xfrm>
            <a:off x="8819356" y="206692"/>
            <a:ext cx="3372644" cy="206533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AAE2D178-DD4D-4F58-8F5D-961F22F6C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11" b="95272" l="9752" r="90957">
                        <a14:foregroundMark x1="28723" y1="86407" x2="49468" y2="95272"/>
                        <a14:foregroundMark x1="90957" y1="71631" x2="90957" y2="71631"/>
                        <a14:foregroundMark x1="16667" y1="91135" x2="16667" y2="91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408" y="3274518"/>
            <a:ext cx="2468880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="" xmlns:a16="http://schemas.microsoft.com/office/drawing/2014/main" id="{919CDF9D-09F5-4F93-9DCB-B5ECC1BAA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8121" y1="56915" x2="36170" y2="56028"/>
                        <a14:foregroundMark x1="35993" y1="56028" x2="38652" y2="57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980" y="-78459"/>
            <a:ext cx="2024718" cy="202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="" xmlns:a16="http://schemas.microsoft.com/office/drawing/2014/main" id="{0E7DA5D2-ACDD-4431-B450-D1B6C5D60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824" r="91176">
                        <a14:foregroundMark x1="54202" y1="54800" x2="71849" y2="34800"/>
                        <a14:foregroundMark x1="71849" y1="34800" x2="75210" y2="32800"/>
                        <a14:foregroundMark x1="55042" y1="32000" x2="73109" y2="52800"/>
                        <a14:foregroundMark x1="55042" y1="35600" x2="54202" y2="54800"/>
                        <a14:foregroundMark x1="40728" y1="53600" x2="57983" y2="56800"/>
                        <a14:foregroundMark x1="38013" y1="53097" x2="40728" y2="53600"/>
                        <a14:foregroundMark x1="27787" y1="51200" x2="34344" y2="52416"/>
                        <a14:foregroundMark x1="25630" y1="50800" x2="27787" y2="51200"/>
                        <a14:foregroundMark x1="57983" y1="56800" x2="60084" y2="56000"/>
                        <a14:foregroundMark x1="40757" y1="57200" x2="60084" y2="59600"/>
                        <a14:foregroundMark x1="36153" y1="56628" x2="37550" y2="56801"/>
                        <a14:foregroundMark x1="21429" y1="54800" x2="35735" y2="56576"/>
                        <a14:foregroundMark x1="18908" y1="56800" x2="18908" y2="56800"/>
                        <a14:foregroundMark x1="19360" y1="60186" x2="19748" y2="60400"/>
                        <a14:foregroundMark x1="11765" y1="56000" x2="13375" y2="56887"/>
                        <a14:foregroundMark x1="12824" y1="55894" x2="8824" y2="56000"/>
                        <a14:foregroundMark x1="23950" y1="55600" x2="15482" y2="55824"/>
                        <a14:foregroundMark x1="91176" y1="77600" x2="91176" y2="77600"/>
                        <a14:backgroundMark x1="33613" y1="51200" x2="33613" y2="51200"/>
                        <a14:backgroundMark x1="33613" y1="52800" x2="33613" y2="52800"/>
                        <a14:backgroundMark x1="34034" y1="53600" x2="34034" y2="53600"/>
                        <a14:backgroundMark x1="34874" y1="54000" x2="34874" y2="52800"/>
                        <a14:backgroundMark x1="37815" y1="52800" x2="34874" y2="52800"/>
                        <a14:backgroundMark x1="20588" y1="62400" x2="15546" y2="60800"/>
                        <a14:backgroundMark x1="19748" y1="60800" x2="19748" y2="60800"/>
                        <a14:backgroundMark x1="18908" y1="60800" x2="18908" y2="6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855412" cy="194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s://i.pinimg.com/564x/3b/10/37/3b1037fde6f90055ff49d688133d9c45.jpg">
            <a:extLst>
              <a:ext uri="{FF2B5EF4-FFF2-40B4-BE49-F238E27FC236}">
                <a16:creationId xmlns="" xmlns:a16="http://schemas.microsoft.com/office/drawing/2014/main" id="{8272A071-B5BA-45B3-BB6B-B4DA11D9E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876095" y="3022558"/>
            <a:ext cx="4952795" cy="372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组合 2">
            <a:extLst>
              <a:ext uri="{FF2B5EF4-FFF2-40B4-BE49-F238E27FC236}">
                <a16:creationId xmlns="" xmlns:a16="http://schemas.microsoft.com/office/drawing/2014/main" id="{F6541482-227C-484B-AD10-7B6FCBD99BCB}"/>
              </a:ext>
            </a:extLst>
          </p:cNvPr>
          <p:cNvGrpSpPr/>
          <p:nvPr/>
        </p:nvGrpSpPr>
        <p:grpSpPr>
          <a:xfrm>
            <a:off x="2805110" y="577938"/>
            <a:ext cx="6824665" cy="2222682"/>
            <a:chOff x="780766" y="3797388"/>
            <a:chExt cx="2802512" cy="2222682"/>
          </a:xfrm>
        </p:grpSpPr>
        <p:pic>
          <p:nvPicPr>
            <p:cNvPr id="32" name="图片 21">
              <a:extLst>
                <a:ext uri="{FF2B5EF4-FFF2-40B4-BE49-F238E27FC236}">
                  <a16:creationId xmlns="" xmlns:a16="http://schemas.microsoft.com/office/drawing/2014/main" id="{68D04981-AACE-4718-91DC-44723DFE7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66" y="3797388"/>
              <a:ext cx="2802512" cy="2222682"/>
            </a:xfrm>
            <a:prstGeom prst="rect">
              <a:avLst/>
            </a:prstGeom>
          </p:spPr>
        </p:pic>
        <p:sp>
          <p:nvSpPr>
            <p:cNvPr id="33" name="矩形 9">
              <a:extLst>
                <a:ext uri="{FF2B5EF4-FFF2-40B4-BE49-F238E27FC236}">
                  <a16:creationId xmlns="" xmlns:a16="http://schemas.microsoft.com/office/drawing/2014/main" id="{D160F43E-FBC4-45A6-BF38-1412D57ABEFB}"/>
                </a:ext>
              </a:extLst>
            </p:cNvPr>
            <p:cNvSpPr/>
            <p:nvPr/>
          </p:nvSpPr>
          <p:spPr>
            <a:xfrm>
              <a:off x="1015699" y="4442355"/>
              <a:ext cx="231725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Em cảm thấy thế nào khi thực hiện được điều đã hứa?</a:t>
              </a:r>
              <a:endPara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组合 2">
            <a:extLst>
              <a:ext uri="{FF2B5EF4-FFF2-40B4-BE49-F238E27FC236}">
                <a16:creationId xmlns="" xmlns:a16="http://schemas.microsoft.com/office/drawing/2014/main" id="{492DA26D-5BA8-434F-85D2-0B215BD349C2}"/>
              </a:ext>
            </a:extLst>
          </p:cNvPr>
          <p:cNvGrpSpPr/>
          <p:nvPr/>
        </p:nvGrpSpPr>
        <p:grpSpPr>
          <a:xfrm>
            <a:off x="2786060" y="2825838"/>
            <a:ext cx="6805615" cy="2222682"/>
            <a:chOff x="780766" y="3797388"/>
            <a:chExt cx="2802512" cy="2222682"/>
          </a:xfrm>
        </p:grpSpPr>
        <p:pic>
          <p:nvPicPr>
            <p:cNvPr id="35" name="图片 21">
              <a:extLst>
                <a:ext uri="{FF2B5EF4-FFF2-40B4-BE49-F238E27FC236}">
                  <a16:creationId xmlns="" xmlns:a16="http://schemas.microsoft.com/office/drawing/2014/main" id="{2A1469BD-83E8-447F-84E9-40225A75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66" y="3797388"/>
              <a:ext cx="2802512" cy="2222682"/>
            </a:xfrm>
            <a:prstGeom prst="rect">
              <a:avLst/>
            </a:prstGeom>
          </p:spPr>
        </p:pic>
        <p:sp>
          <p:nvSpPr>
            <p:cNvPr id="39" name="矩形 9">
              <a:extLst>
                <a:ext uri="{FF2B5EF4-FFF2-40B4-BE49-F238E27FC236}">
                  <a16:creationId xmlns="" xmlns:a16="http://schemas.microsoft.com/office/drawing/2014/main" id="{B3730BEB-1F4F-4FEA-A8AE-3FF9E017BF99}"/>
                </a:ext>
              </a:extLst>
            </p:cNvPr>
            <p:cNvSpPr/>
            <p:nvPr/>
          </p:nvSpPr>
          <p:spPr>
            <a:xfrm>
              <a:off x="1025913" y="4480455"/>
              <a:ext cx="240831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Em cảm thấy thế nào khi không thực hiện được điều đã hứa?</a:t>
              </a:r>
              <a:endPara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652550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=""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15EA8EF6-70BC-4A8C-AC88-DA5E5BA64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070"/>
            <a:ext cx="11948160" cy="26883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56E1F57-0D1B-4A8B-8078-CCED098C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56" b="89813" l="9024" r="90488">
                        <a14:foregroundMark x1="59024" y1="9356" x2="59024" y2="9356"/>
                        <a14:foregroundMark x1="9268" y1="51767" x2="9268" y2="51767"/>
                        <a14:foregroundMark x1="56585" y1="89605" x2="56585" y2="89605"/>
                        <a14:foregroundMark x1="90000" y1="77131" x2="90000" y2="77131"/>
                        <a14:foregroundMark x1="90488" y1="38669" x2="90488" y2="38669"/>
                        <a14:foregroundMark x1="46829" y1="85239" x2="46829" y2="85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3937" y="4359955"/>
            <a:ext cx="2143422" cy="2514599"/>
          </a:xfrm>
          <a:prstGeom prst="rect">
            <a:avLst/>
          </a:prstGeom>
        </p:spPr>
      </p:pic>
      <p:pic>
        <p:nvPicPr>
          <p:cNvPr id="25" name="图片 27">
            <a:extLst>
              <a:ext uri="{FF2B5EF4-FFF2-40B4-BE49-F238E27FC236}">
                <a16:creationId xmlns="" xmlns:a16="http://schemas.microsoft.com/office/drawing/2014/main" id="{105C8713-78C0-4FB9-8422-5B25E88AF6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26" y="-758341"/>
            <a:ext cx="3703320" cy="3703320"/>
          </a:xfrm>
          <a:prstGeom prst="rect">
            <a:avLst/>
          </a:prstGeom>
        </p:spPr>
      </p:pic>
      <p:sp>
        <p:nvSpPr>
          <p:cNvPr id="10" name="矩形: 圆角 17">
            <a:extLst>
              <a:ext uri="{FF2B5EF4-FFF2-40B4-BE49-F238E27FC236}">
                <a16:creationId xmlns="" xmlns:a16="http://schemas.microsoft.com/office/drawing/2014/main" id="{2D4BABCD-2048-4BFA-A396-C8298CB58D34}"/>
              </a:ext>
            </a:extLst>
          </p:cNvPr>
          <p:cNvSpPr/>
          <p:nvPr/>
        </p:nvSpPr>
        <p:spPr>
          <a:xfrm>
            <a:off x="2507398" y="1619250"/>
            <a:ext cx="7696200" cy="2582176"/>
          </a:xfrm>
          <a:prstGeom prst="roundRect">
            <a:avLst>
              <a:gd name="adj" fmla="val 9341"/>
            </a:avLst>
          </a:prstGeom>
          <a:solidFill>
            <a:schemeClr val="bg1"/>
          </a:solidFill>
          <a:ln w="57150" cap="flat" cmpd="sng" algn="ctr">
            <a:solidFill>
              <a:srgbClr val="F9C9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0E8E7D1-AD13-4B1F-98E9-455AFE0E6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4739" y="2262708"/>
            <a:ext cx="6724471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0324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=""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495300" y="213360"/>
            <a:ext cx="11210925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828675" y="-104775"/>
            <a:ext cx="10496550" cy="1402292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=""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=""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=""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đồng tình hoặc không đồng tình với ý kiến nào dưới đây?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08C3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27E82A3-3DE4-43AD-8260-F99592149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76" y="1638299"/>
            <a:ext cx="5629513" cy="2609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A7C9BC5-A948-4F20-BC79-49CAF7D0A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974" y="1552575"/>
            <a:ext cx="5209761" cy="2819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6C12464-7FC8-4438-B6D3-A1D1A5C9C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930" y="4419600"/>
            <a:ext cx="3129131" cy="230505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03ABF725-5A99-4F7E-B981-B144B7B93794}"/>
              </a:ext>
            </a:extLst>
          </p:cNvPr>
          <p:cNvSpPr/>
          <p:nvPr/>
        </p:nvSpPr>
        <p:spPr>
          <a:xfrm>
            <a:off x="904875" y="4333875"/>
            <a:ext cx="1600200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62B3FA56-19EC-434D-A96F-1C8D1532C02A}"/>
              </a:ext>
            </a:extLst>
          </p:cNvPr>
          <p:cNvSpPr/>
          <p:nvPr/>
        </p:nvSpPr>
        <p:spPr>
          <a:xfrm>
            <a:off x="3476625" y="4352925"/>
            <a:ext cx="2524125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D3AB82D0-6AEF-4547-81F6-5A06877ECAFC}"/>
              </a:ext>
            </a:extLst>
          </p:cNvPr>
          <p:cNvSpPr/>
          <p:nvPr/>
        </p:nvSpPr>
        <p:spPr>
          <a:xfrm>
            <a:off x="6305551" y="4381500"/>
            <a:ext cx="1866900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637E8B1A-2D19-4EB3-AF95-3AC545EDDB5B}"/>
              </a:ext>
            </a:extLst>
          </p:cNvPr>
          <p:cNvSpPr/>
          <p:nvPr/>
        </p:nvSpPr>
        <p:spPr>
          <a:xfrm>
            <a:off x="8734425" y="4391025"/>
            <a:ext cx="2524125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621737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2" grpId="0"/>
          <p:bldP spid="8" grpId="0" animBg="1"/>
          <p:bldP spid="16" grpId="0" animBg="1"/>
          <p:bldP spid="19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2" grpId="0"/>
          <p:bldP spid="8" grpId="0" animBg="1"/>
          <p:bldP spid="16" grpId="0" animBg="1"/>
          <p:bldP spid="19" grpId="0" animBg="1"/>
          <p:bldP spid="2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=""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10" name="Google Shape;3517;p75">
            <a:extLst>
              <a:ext uri="{FF2B5EF4-FFF2-40B4-BE49-F238E27FC236}">
                <a16:creationId xmlns="" xmlns:a16="http://schemas.microsoft.com/office/drawing/2014/main" id="{2C5664EB-3FCE-46DC-838D-59F66C0CCC2F}"/>
              </a:ext>
            </a:extLst>
          </p:cNvPr>
          <p:cNvGrpSpPr/>
          <p:nvPr/>
        </p:nvGrpSpPr>
        <p:grpSpPr>
          <a:xfrm>
            <a:off x="2582719" y="4227938"/>
            <a:ext cx="7026563" cy="3373613"/>
            <a:chOff x="1937039" y="3937303"/>
            <a:chExt cx="5269922" cy="2530210"/>
          </a:xfrm>
        </p:grpSpPr>
        <p:sp>
          <p:nvSpPr>
            <p:cNvPr id="11" name="Google Shape;3518;p75">
              <a:extLst>
                <a:ext uri="{FF2B5EF4-FFF2-40B4-BE49-F238E27FC236}">
                  <a16:creationId xmlns="" xmlns:a16="http://schemas.microsoft.com/office/drawing/2014/main" id="{F3973455-022A-4EF4-B970-D36AD8C35297}"/>
                </a:ext>
              </a:extLst>
            </p:cNvPr>
            <p:cNvSpPr/>
            <p:nvPr/>
          </p:nvSpPr>
          <p:spPr>
            <a:xfrm>
              <a:off x="1937039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519;p75">
              <a:extLst>
                <a:ext uri="{FF2B5EF4-FFF2-40B4-BE49-F238E27FC236}">
                  <a16:creationId xmlns="" xmlns:a16="http://schemas.microsoft.com/office/drawing/2014/main" id="{70B673E5-BAFD-4ED5-B9F6-73E06E7013EA}"/>
                </a:ext>
              </a:extLst>
            </p:cNvPr>
            <p:cNvSpPr/>
            <p:nvPr/>
          </p:nvSpPr>
          <p:spPr>
            <a:xfrm>
              <a:off x="6861464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522;p75">
            <a:extLst>
              <a:ext uri="{FF2B5EF4-FFF2-40B4-BE49-F238E27FC236}">
                <a16:creationId xmlns="" xmlns:a16="http://schemas.microsoft.com/office/drawing/2014/main" id="{A355FC8B-CB51-48B7-BE4B-CDB27D2B253A}"/>
              </a:ext>
            </a:extLst>
          </p:cNvPr>
          <p:cNvSpPr/>
          <p:nvPr/>
        </p:nvSpPr>
        <p:spPr>
          <a:xfrm>
            <a:off x="1276400" y="1454700"/>
            <a:ext cx="9639200" cy="3319600"/>
          </a:xfrm>
          <a:prstGeom prst="roundRect">
            <a:avLst>
              <a:gd name="adj" fmla="val 11095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897DD8E-7EB4-4BC1-8E21-DCEA1830E1CF}"/>
              </a:ext>
            </a:extLst>
          </p:cNvPr>
          <p:cNvSpPr txBox="1"/>
          <p:nvPr/>
        </p:nvSpPr>
        <p:spPr>
          <a:xfrm>
            <a:off x="1611223" y="2135058"/>
            <a:ext cx="8956853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lang="vi-VN" sz="4267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húng ta cần giữ lời hứa với tất cả mọi người xung quanh chứ không phải chỉ cần giữ lời hứa với người lớn.</a:t>
            </a:r>
            <a:endParaRPr lang="en-US" sz="4267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A293BAC-D180-4ED3-862A-72D70EB53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21" y="-249914"/>
            <a:ext cx="7746656" cy="2235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1DEFE6B-E86D-4A93-AE15-92C3014F7C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8737346" y="4813345"/>
            <a:ext cx="1447767" cy="2136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048520D-DAE6-4E3F-838F-48C79A987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7767996" y="4661544"/>
            <a:ext cx="1325880" cy="2148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CB780E3-E784-4FE3-A7CF-B15DB1A17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10016233" y="4404956"/>
            <a:ext cx="1310640" cy="24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7079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=""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171450" y="213360"/>
            <a:ext cx="1184910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828675" y="-104775"/>
            <a:ext cx="10496550" cy="1402292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=""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=""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=""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Nhận xét về việc giữ lời hứa của các bạn trong mỗi bức tranh dưới đây.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08C3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55D350D-1BAE-4E16-A98F-AE317D260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3" y="1714500"/>
            <a:ext cx="3805237" cy="2277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10F78EF-D099-4A74-A60C-E3B82A7F3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775" y="1543049"/>
            <a:ext cx="2720845" cy="2667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3794878-9C09-48B1-AEEE-4316FD22D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50" y="1600200"/>
            <a:ext cx="2752725" cy="2552700"/>
          </a:xfrm>
          <a:prstGeom prst="rect">
            <a:avLst/>
          </a:prstGeom>
        </p:spPr>
      </p:pic>
      <p:sp>
        <p:nvSpPr>
          <p:cNvPr id="20" name="Google Shape;3485;p74">
            <a:extLst>
              <a:ext uri="{FF2B5EF4-FFF2-40B4-BE49-F238E27FC236}">
                <a16:creationId xmlns="" xmlns:a16="http://schemas.microsoft.com/office/drawing/2014/main" id="{EFB6BC00-EC31-458B-A463-0C47DA73386D}"/>
              </a:ext>
            </a:extLst>
          </p:cNvPr>
          <p:cNvSpPr/>
          <p:nvPr/>
        </p:nvSpPr>
        <p:spPr>
          <a:xfrm>
            <a:off x="752475" y="4657724"/>
            <a:ext cx="5857875" cy="854111"/>
          </a:xfrm>
          <a:prstGeom prst="roundRect">
            <a:avLst>
              <a:gd name="adj" fmla="val 9231"/>
            </a:avLst>
          </a:prstGeom>
          <a:solidFill>
            <a:srgbClr val="00B050"/>
          </a:solidFill>
          <a:ln w="38100">
            <a:solidFill>
              <a:srgbClr val="7030A0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nào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giữ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lời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hứa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Google Shape;3485;p74">
            <a:extLst>
              <a:ext uri="{FF2B5EF4-FFF2-40B4-BE49-F238E27FC236}">
                <a16:creationId xmlns="" xmlns:a16="http://schemas.microsoft.com/office/drawing/2014/main" id="{7EF6E0F4-EE16-4EB3-B9F4-75CCC4806A67}"/>
              </a:ext>
            </a:extLst>
          </p:cNvPr>
          <p:cNvSpPr/>
          <p:nvPr/>
        </p:nvSpPr>
        <p:spPr>
          <a:xfrm>
            <a:off x="685801" y="5657849"/>
            <a:ext cx="7277100" cy="854111"/>
          </a:xfrm>
          <a:prstGeom prst="roundRect">
            <a:avLst>
              <a:gd name="adj" fmla="val 9231"/>
            </a:avLst>
          </a:prstGeom>
          <a:solidFill>
            <a:srgbClr val="00B050"/>
          </a:solidFill>
          <a:ln w="38100">
            <a:solidFill>
              <a:srgbClr val="7030A0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vi-VN" sz="4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 nào chưa giữ lời hứa?</a:t>
            </a:r>
            <a:r>
              <a:rPr lang="en-US" sz="4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Vì sao?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08701322-5526-458E-9D4C-333E99B6B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7874" y="4444640"/>
            <a:ext cx="4039743" cy="18175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5E21F1D-660D-4AED-AE1D-C35BD0EB94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0225" y="1771650"/>
            <a:ext cx="277177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00423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20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20" grpId="0" animBg="1"/>
          <p:bldP spid="22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07095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=""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3858992" y="0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=""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734050" y="1552576"/>
            <a:ext cx="4876800" cy="247523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 là người biết giữ lời hứa, vì bạn đã hứa nấu cơm giúp mẹ nên từ chối không đi dá cầu với bạn.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=""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=""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33FC23C8-5F56-4871-87C6-FD167CC5B9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941" y="1943100"/>
            <a:ext cx="4868084" cy="2647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44559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【AliCloud-GP】">
      <a:dk1>
        <a:sysClr val="windowText" lastClr="000000"/>
      </a:dk1>
      <a:lt1>
        <a:sysClr val="window" lastClr="FFFFFF"/>
      </a:lt1>
      <a:dk2>
        <a:srgbClr val="F5C35A"/>
      </a:dk2>
      <a:lt2>
        <a:srgbClr val="AA7B51"/>
      </a:lt2>
      <a:accent1>
        <a:srgbClr val="F08C32"/>
      </a:accent1>
      <a:accent2>
        <a:srgbClr val="D44954"/>
      </a:accent2>
      <a:accent3>
        <a:srgbClr val="064F7B"/>
      </a:accent3>
      <a:accent4>
        <a:srgbClr val="3BA7D3"/>
      </a:accent4>
      <a:accent5>
        <a:srgbClr val="66C3CC"/>
      </a:accent5>
      <a:accent6>
        <a:srgbClr val="2A9FB1"/>
      </a:accent6>
      <a:hlink>
        <a:srgbClr val="9BBB40"/>
      </a:hlink>
      <a:folHlink>
        <a:srgbClr val="546E7A"/>
      </a:folHlink>
    </a:clrScheme>
    <a:fontScheme name="自定义 4">
      <a:majorFont>
        <a:latin typeface="思源黑体 CN Bold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408</Words>
  <Application>Microsoft Office PowerPoint</Application>
  <PresentationFormat>Widescreen</PresentationFormat>
  <Paragraphs>34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宋体</vt:lpstr>
      <vt:lpstr>#9Slide05 Pattaya</vt:lpstr>
      <vt:lpstr>Arial</vt:lpstr>
      <vt:lpstr>Calibri</vt:lpstr>
      <vt:lpstr>Catamaran</vt:lpstr>
      <vt:lpstr>Georgia</vt:lpstr>
      <vt:lpstr>HP001 4 hàng</vt:lpstr>
      <vt:lpstr>Mouse Memoirs</vt:lpstr>
      <vt:lpstr>Odibee Sans</vt:lpstr>
      <vt:lpstr>Times New Roman</vt:lpstr>
      <vt:lpstr>字魂95号-手刻宋</vt:lpstr>
      <vt:lpstr>思源黑体 CN Bold</vt:lpstr>
      <vt:lpstr>思源黑体 CN Regular</vt:lpstr>
      <vt:lpstr>等线</vt:lpstr>
      <vt:lpstr>等线 Light</vt:lpstr>
      <vt:lpstr>Office 主题​​</vt:lpstr>
      <vt:lpstr>1_Office 主题​​</vt:lpstr>
      <vt:lpstr>1_Simple Light</vt:lpstr>
      <vt:lpstr>School Bus Drivers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34</cp:revision>
  <dcterms:created xsi:type="dcterms:W3CDTF">2022-09-14T00:16:58Z</dcterms:created>
  <dcterms:modified xsi:type="dcterms:W3CDTF">2024-12-16T09:32:05Z</dcterms:modified>
</cp:coreProperties>
</file>