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image42.jpg" ContentType="image/png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</p:sldMasterIdLst>
  <p:notesMasterIdLst>
    <p:notesMasterId r:id="rId21"/>
  </p:notesMasterIdLst>
  <p:sldIdLst>
    <p:sldId id="257" r:id="rId3"/>
    <p:sldId id="258" r:id="rId4"/>
    <p:sldId id="260" r:id="rId5"/>
    <p:sldId id="261" r:id="rId6"/>
    <p:sldId id="282" r:id="rId7"/>
    <p:sldId id="262" r:id="rId8"/>
    <p:sldId id="283" r:id="rId9"/>
    <p:sldId id="294" r:id="rId10"/>
    <p:sldId id="267" r:id="rId11"/>
    <p:sldId id="295" r:id="rId12"/>
    <p:sldId id="266" r:id="rId13"/>
    <p:sldId id="259" r:id="rId14"/>
    <p:sldId id="268" r:id="rId15"/>
    <p:sldId id="296" r:id="rId16"/>
    <p:sldId id="263" r:id="rId17"/>
    <p:sldId id="265" r:id="rId18"/>
    <p:sldId id="271" r:id="rId19"/>
    <p:sldId id="28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5E6BCE-51DF-40B0-B81B-611B98782A8E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1B8215-1EE9-490A-A954-48466BC72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247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1236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7151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5680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5334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3057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8004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5715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6086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/>
              <a:t>: 0972.115.126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6694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0972.115.126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727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737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462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346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869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667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5124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0972.115.126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3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8A311BDD-A510-4866-B37F-8AB002A510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4142" y="-2602017"/>
            <a:ext cx="6943717" cy="1206203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AAA87709-F3AC-4400-852A-21C74F0548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85885" y="-1333288"/>
            <a:ext cx="6943718" cy="9524578"/>
          </a:xfrm>
          <a:prstGeom prst="rect">
            <a:avLst/>
          </a:prstGeom>
        </p:spPr>
      </p:pic>
      <p:pic>
        <p:nvPicPr>
          <p:cNvPr id="11" name="图片 10" descr="图片包含 文字, 矢量图形&#10;&#10;描述已自动生成">
            <a:extLst>
              <a:ext uri="{FF2B5EF4-FFF2-40B4-BE49-F238E27FC236}">
                <a16:creationId xmlns:a16="http://schemas.microsoft.com/office/drawing/2014/main" xmlns="" id="{4CB7BAE9-EF8B-48C3-B3B8-590E238D769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748" y="493125"/>
            <a:ext cx="1756268" cy="1513326"/>
          </a:xfrm>
          <a:prstGeom prst="rect">
            <a:avLst/>
          </a:prstGeom>
        </p:spPr>
      </p:pic>
      <p:pic>
        <p:nvPicPr>
          <p:cNvPr id="13" name="图片 12" descr="图片包含 物体&#10;&#10;描述已自动生成">
            <a:extLst>
              <a:ext uri="{FF2B5EF4-FFF2-40B4-BE49-F238E27FC236}">
                <a16:creationId xmlns:a16="http://schemas.microsoft.com/office/drawing/2014/main" xmlns="" id="{B04DB290-7148-45F3-B4E3-9E71F268CE2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429" y="1853514"/>
            <a:ext cx="4327112" cy="5004486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xmlns="" id="{180E837B-2AED-4DF5-AC41-A3F78FC91D07}"/>
              </a:ext>
            </a:extLst>
          </p:cNvPr>
          <p:cNvGrpSpPr/>
          <p:nvPr userDrawn="1"/>
        </p:nvGrpSpPr>
        <p:grpSpPr>
          <a:xfrm>
            <a:off x="8489065" y="3367221"/>
            <a:ext cx="3809151" cy="3490779"/>
            <a:chOff x="9097853" y="3711194"/>
            <a:chExt cx="3348671" cy="3068786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xmlns="" id="{5FA50CD8-E2F0-423A-B38A-580017F460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01821" y="3711194"/>
              <a:ext cx="1944703" cy="2382365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xmlns="" id="{70206956-1549-480B-850E-287BA91493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498245" y="4386003"/>
              <a:ext cx="1430473" cy="168015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2D78F30B-CB1F-407D-B86F-E42949C0C2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993" y="4374292"/>
              <a:ext cx="2575025" cy="2284808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98BB60E4-8D31-467E-AE7F-39EDEC49D0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97853" y="5456280"/>
              <a:ext cx="1281454" cy="1323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072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83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50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49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7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99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10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03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47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78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15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D5C9BD76-FACC-499D-95CF-302546A2B3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87043" y="-906623"/>
            <a:ext cx="4991750" cy="867124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1AEC587-D3B0-4488-AD93-24F5AA534C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03318" y="5451"/>
            <a:ext cx="4991751" cy="6847098"/>
          </a:xfrm>
          <a:prstGeom prst="rect">
            <a:avLst/>
          </a:prstGeom>
        </p:spPr>
      </p:pic>
      <p:pic>
        <p:nvPicPr>
          <p:cNvPr id="9" name="图片 8" descr="图片包含 物体&#10;&#10;描述已自动生成">
            <a:extLst>
              <a:ext uri="{FF2B5EF4-FFF2-40B4-BE49-F238E27FC236}">
                <a16:creationId xmlns:a16="http://schemas.microsoft.com/office/drawing/2014/main" xmlns="" id="{AA8AE659-6F66-4BD2-A4FD-925D6643C3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002" y="674551"/>
            <a:ext cx="4316102" cy="499175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9B0A365F-D06E-421D-ADEA-5BFAF2563A2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8473">
            <a:off x="10489962" y="545535"/>
            <a:ext cx="1627179" cy="191119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0D07966-0B53-4AE3-BD48-2489E9EE19F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46810" y="4603144"/>
            <a:ext cx="1457668" cy="150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2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27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92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932B113E-4300-4A7B-B898-12A92B3A6C10}"/>
              </a:ext>
            </a:extLst>
          </p:cNvPr>
          <p:cNvGrpSpPr/>
          <p:nvPr userDrawn="1"/>
        </p:nvGrpSpPr>
        <p:grpSpPr>
          <a:xfrm>
            <a:off x="881848" y="852617"/>
            <a:ext cx="10428303" cy="5550954"/>
            <a:chOff x="914882" y="446400"/>
            <a:chExt cx="10362236" cy="5965199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A7814AF8-C63B-4249-AA70-16EE9974E2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113401" y="-1752118"/>
              <a:ext cx="5965198" cy="1036223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FBC04B69-5576-4241-AB3C-A26E390074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252351" y="-662180"/>
              <a:ext cx="5965199" cy="8182360"/>
            </a:xfrm>
            <a:prstGeom prst="rect">
              <a:avLst/>
            </a:prstGeom>
          </p:spPr>
        </p:pic>
      </p:grpSp>
      <p:pic>
        <p:nvPicPr>
          <p:cNvPr id="9" name="图片 8" descr="图片包含 物体&#10;&#10;描述已自动生成">
            <a:extLst>
              <a:ext uri="{FF2B5EF4-FFF2-40B4-BE49-F238E27FC236}">
                <a16:creationId xmlns:a16="http://schemas.microsoft.com/office/drawing/2014/main" xmlns="" id="{7255F9A0-EC32-4569-8E95-9B0D96260A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0282" y="230684"/>
            <a:ext cx="5377706" cy="621954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AD2BCC7B-E526-4B67-8DBA-F35C5E793E5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4741" y="3367220"/>
            <a:ext cx="2212122" cy="270996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1361DABE-BC5C-44DB-8454-D2D6A1DAF47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47908" y="4722204"/>
            <a:ext cx="1627179" cy="191119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D2ECFE59-F213-477F-B35C-97ADB5DF1C0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8454" y="5121592"/>
            <a:ext cx="1457668" cy="150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12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84A6F7F8-3367-44F0-8F25-BB1C6D329E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26042" y="-3465569"/>
            <a:ext cx="7339915" cy="1378913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76E91E6-C292-4CB4-A842-FE70664ACE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0" t="55004" r="1558" b="10832"/>
          <a:stretch/>
        </p:blipFill>
        <p:spPr>
          <a:xfrm rot="16200000">
            <a:off x="9951310" y="-572530"/>
            <a:ext cx="1668163" cy="281321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0CC4283-162E-4952-8D2E-46D98FA666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" t="20190" r="66337" b="45646"/>
          <a:stretch/>
        </p:blipFill>
        <p:spPr>
          <a:xfrm rot="16200000">
            <a:off x="1515764" y="4510216"/>
            <a:ext cx="1668163" cy="28132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249CC47-32CC-4FFD-B98E-4A73EACC4E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8503">
            <a:off x="10634099" y="4423971"/>
            <a:ext cx="1850198" cy="19111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E3C676D-8DF2-4636-B97A-1D4F2D3D403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50411" y="5082744"/>
            <a:ext cx="1627179" cy="191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28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149A2DB1-84A4-4B03-99C0-ACA0EEFA26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26042" y="-3465569"/>
            <a:ext cx="7339915" cy="1378913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4A0635C4-D4CB-4974-A3D7-3FA0AB635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0" t="55004" r="1558" b="10832"/>
          <a:stretch/>
        </p:blipFill>
        <p:spPr>
          <a:xfrm rot="16200000">
            <a:off x="9951310" y="-572530"/>
            <a:ext cx="1668163" cy="281321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E41EB2F-233C-41F1-B432-3F6918410D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" t="20190" r="66337" b="45646"/>
          <a:stretch/>
        </p:blipFill>
        <p:spPr>
          <a:xfrm rot="16200000">
            <a:off x="1515764" y="4510216"/>
            <a:ext cx="1668163" cy="2813219"/>
          </a:xfrm>
          <a:prstGeom prst="rect">
            <a:avLst/>
          </a:prstGeom>
        </p:spPr>
      </p:pic>
      <p:pic>
        <p:nvPicPr>
          <p:cNvPr id="22" name="图片 21" descr="图片包含 物体&#10;&#10;描述已自动生成">
            <a:extLst>
              <a:ext uri="{FF2B5EF4-FFF2-40B4-BE49-F238E27FC236}">
                <a16:creationId xmlns:a16="http://schemas.microsoft.com/office/drawing/2014/main" xmlns="" id="{973BE0EE-9D40-4CDA-8D39-D1A6874F44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53674" y="4328915"/>
            <a:ext cx="2223831" cy="257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06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F5D32F8-A7F7-4811-9A7F-9D7FD4B87B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2426042" y="-3465569"/>
            <a:ext cx="7339915" cy="1378913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634819EE-7F7E-4F5A-89C7-8013753589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0" t="55004" r="1558" b="10832"/>
          <a:stretch/>
        </p:blipFill>
        <p:spPr>
          <a:xfrm rot="5400000" flipH="1">
            <a:off x="572528" y="-572530"/>
            <a:ext cx="1668163" cy="281321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6B7D356-AB65-4EF2-9A0A-99422470A8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" t="20190" r="66337" b="45646"/>
          <a:stretch/>
        </p:blipFill>
        <p:spPr>
          <a:xfrm rot="5400000" flipH="1">
            <a:off x="9399375" y="4510216"/>
            <a:ext cx="1668163" cy="2813219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6A1A39AF-1753-4C0D-8821-A06A8B2D0FF0}"/>
              </a:ext>
            </a:extLst>
          </p:cNvPr>
          <p:cNvGrpSpPr/>
          <p:nvPr userDrawn="1"/>
        </p:nvGrpSpPr>
        <p:grpSpPr>
          <a:xfrm flipH="1">
            <a:off x="0" y="5638543"/>
            <a:ext cx="1275578" cy="1219457"/>
            <a:chOff x="9097853" y="3711194"/>
            <a:chExt cx="3348671" cy="3068786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BD4CD058-FC12-49B2-8F7E-619C87931C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01821" y="3711194"/>
              <a:ext cx="1944703" cy="2382365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B7619390-0F28-4372-B1D8-7B51A65F0E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498245" y="4386003"/>
              <a:ext cx="1430473" cy="168015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ADF38433-5FAC-434C-AB65-C3839E98F1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993" y="4374292"/>
              <a:ext cx="2575025" cy="2284808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xmlns="" id="{6360BD61-C84D-453E-9CD7-499B92C084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97853" y="5456280"/>
              <a:ext cx="1281454" cy="1323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103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9DCC12CA-699D-47B9-B8FE-45BE4B46A2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2426042" y="-3465569"/>
            <a:ext cx="7339915" cy="1378913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955B281-CD71-435E-9D28-29FFBD2800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0" t="55004" r="1558" b="10832"/>
          <a:stretch/>
        </p:blipFill>
        <p:spPr>
          <a:xfrm rot="5400000" flipH="1">
            <a:off x="572528" y="-572530"/>
            <a:ext cx="1668163" cy="281321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5C445B63-B2CC-4459-9CC2-1015794A3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" t="20190" r="66337" b="45646"/>
          <a:stretch/>
        </p:blipFill>
        <p:spPr>
          <a:xfrm rot="5400000" flipH="1">
            <a:off x="9399375" y="4510216"/>
            <a:ext cx="1668163" cy="2813219"/>
          </a:xfrm>
          <a:prstGeom prst="rect">
            <a:avLst/>
          </a:prstGeom>
        </p:spPr>
      </p:pic>
      <p:pic>
        <p:nvPicPr>
          <p:cNvPr id="14" name="图片 13" descr="图片包含 物体&#10;&#10;描述已自动生成">
            <a:extLst>
              <a:ext uri="{FF2B5EF4-FFF2-40B4-BE49-F238E27FC236}">
                <a16:creationId xmlns:a16="http://schemas.microsoft.com/office/drawing/2014/main" xmlns="" id="{3676C95C-339B-4E7B-9EBD-4B307FD535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932" y="2755557"/>
            <a:ext cx="3584230" cy="414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8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37B3B183-FEC8-4D79-B68C-72CDEF69C12E}"/>
              </a:ext>
            </a:extLst>
          </p:cNvPr>
          <p:cNvGrpSpPr/>
          <p:nvPr userDrawn="1"/>
        </p:nvGrpSpPr>
        <p:grpSpPr>
          <a:xfrm>
            <a:off x="64982" y="-42859"/>
            <a:ext cx="12062036" cy="6943718"/>
            <a:chOff x="914882" y="446400"/>
            <a:chExt cx="10362236" cy="5965199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3B37FADD-DF7D-46F8-89B2-D2DD8AAE7D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113401" y="-1752118"/>
              <a:ext cx="5965198" cy="10362236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2DD6643C-3CF7-4EDD-A325-786E53E189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252351" y="-662180"/>
              <a:ext cx="5965199" cy="8182360"/>
            </a:xfrm>
            <a:prstGeom prst="rect">
              <a:avLst/>
            </a:prstGeom>
          </p:spPr>
        </p:pic>
      </p:grpSp>
      <p:pic>
        <p:nvPicPr>
          <p:cNvPr id="15" name="图片 14" descr="图片包含 文字, 矢量图形&#10;&#10;描述已自动生成">
            <a:extLst>
              <a:ext uri="{FF2B5EF4-FFF2-40B4-BE49-F238E27FC236}">
                <a16:creationId xmlns:a16="http://schemas.microsoft.com/office/drawing/2014/main" xmlns="" id="{4CC4B0D0-B466-40C2-A703-1F2C78E3A4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748" y="493125"/>
            <a:ext cx="1756268" cy="1513326"/>
          </a:xfrm>
          <a:prstGeom prst="rect">
            <a:avLst/>
          </a:prstGeom>
        </p:spPr>
      </p:pic>
      <p:pic>
        <p:nvPicPr>
          <p:cNvPr id="16" name="图片 15" descr="图片包含 物体&#10;&#10;描述已自动生成">
            <a:extLst>
              <a:ext uri="{FF2B5EF4-FFF2-40B4-BE49-F238E27FC236}">
                <a16:creationId xmlns:a16="http://schemas.microsoft.com/office/drawing/2014/main" xmlns="" id="{938D7478-0B78-45B4-8A9D-8EB20CD3D90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429" y="1853514"/>
            <a:ext cx="4327112" cy="5004486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5DDBE430-D7A7-4401-8ABD-B6ADEE6E927E}"/>
              </a:ext>
            </a:extLst>
          </p:cNvPr>
          <p:cNvGrpSpPr/>
          <p:nvPr userDrawn="1"/>
        </p:nvGrpSpPr>
        <p:grpSpPr>
          <a:xfrm>
            <a:off x="8489065" y="3367221"/>
            <a:ext cx="3809151" cy="3490779"/>
            <a:chOff x="9097853" y="3711194"/>
            <a:chExt cx="3348671" cy="3068786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xmlns="" id="{FEEBF091-2B1C-4DC8-B1D5-6C5A9AAAA2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01821" y="3711194"/>
              <a:ext cx="1944703" cy="238236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xmlns="" id="{DF42FEA1-E0B0-446A-B8BE-DD0091CC50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498245" y="4386003"/>
              <a:ext cx="1430473" cy="1680155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xmlns="" id="{3810A891-2DC6-48D7-BE88-2643A20EEE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993" y="4374292"/>
              <a:ext cx="2575025" cy="2284808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DA9F9C1F-7895-4EF7-B85E-313165A21B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97853" y="5456280"/>
              <a:ext cx="1281454" cy="1323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670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0149B593-E1FA-4B70-AC01-C0C876C240BE}"/>
              </a:ext>
            </a:extLst>
          </p:cNvPr>
          <p:cNvGrpSpPr/>
          <p:nvPr userDrawn="1"/>
        </p:nvGrpSpPr>
        <p:grpSpPr>
          <a:xfrm flipH="1">
            <a:off x="86497" y="4141243"/>
            <a:ext cx="2829698" cy="2593189"/>
            <a:chOff x="9097853" y="3711194"/>
            <a:chExt cx="3348671" cy="306878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97F3EA51-0D8A-4BFF-A477-587DACD9D2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01821" y="3711194"/>
              <a:ext cx="1944703" cy="2382365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7E83A286-5F69-427C-BEC6-5235B32D60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498245" y="4386003"/>
              <a:ext cx="1430473" cy="1680155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7B67FCF8-5DF9-40A0-84B5-5D93976D32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993" y="4374292"/>
              <a:ext cx="2575025" cy="228480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4F9812F3-2DEE-45E3-BD32-B1C0080E34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97853" y="5456280"/>
              <a:ext cx="1281454" cy="1323700"/>
            </a:xfrm>
            <a:prstGeom prst="rect">
              <a:avLst/>
            </a:prstGeom>
          </p:spPr>
        </p:pic>
      </p:grpSp>
      <p:pic>
        <p:nvPicPr>
          <p:cNvPr id="10" name="图片 9" descr="图片包含 物体&#10;&#10;描述已自动生成">
            <a:extLst>
              <a:ext uri="{FF2B5EF4-FFF2-40B4-BE49-F238E27FC236}">
                <a16:creationId xmlns:a16="http://schemas.microsoft.com/office/drawing/2014/main" xmlns="" id="{26031EB2-27CC-45EF-AE23-F661872D455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7" y="564919"/>
            <a:ext cx="3215272" cy="371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9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64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黑板, 文字&#10;&#10;描述已自动生成">
            <a:extLst>
              <a:ext uri="{FF2B5EF4-FFF2-40B4-BE49-F238E27FC236}">
                <a16:creationId xmlns:a16="http://schemas.microsoft.com/office/drawing/2014/main" xmlns="" id="{25A0E48F-B04E-43BA-BDB6-8BEDF2888C2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6999"/>
            <a:ext cx="6858000" cy="12191999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101E8814-E3AF-4679-833B-E531922D74C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0" y="228600"/>
            <a:ext cx="1104602" cy="110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733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8690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9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7.jpg"/><Relationship Id="rId1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CCFCD58-3C6C-404B-AADD-5DEB5CEBC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58551" y="613385"/>
            <a:ext cx="5065051" cy="9378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08BCF4E-13CE-4FA9-9BAC-BBC1AF557FD9}"/>
              </a:ext>
            </a:extLst>
          </p:cNvPr>
          <p:cNvSpPr txBox="1"/>
          <p:nvPr/>
        </p:nvSpPr>
        <p:spPr>
          <a:xfrm>
            <a:off x="3409950" y="66675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</a:t>
            </a:r>
            <a:r>
              <a:rPr lang="en-US" sz="2400" b="1" dirty="0" err="1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31 </a:t>
            </a:r>
            <a:r>
              <a:rPr lang="en-US" sz="2400" b="1" dirty="0" err="1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</a:t>
            </a:r>
            <a:r>
              <a:rPr lang="en-US" sz="2400" b="1" dirty="0" err="1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2024</a:t>
            </a:r>
            <a:endParaRPr lang="en-US" sz="24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C31CFE5-6DFD-49B9-8BC6-ADF5ADE166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6963" y="1166933"/>
            <a:ext cx="3206774" cy="16094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5AA90BA-AFE1-40E3-B3A7-AA68C942A2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4893" y="2431824"/>
            <a:ext cx="6736664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82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62324" y="2108004"/>
            <a:ext cx="5992247" cy="806645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8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65589FB4-5417-4F20-B489-AB6C65E33567}"/>
              </a:ext>
            </a:extLst>
          </p:cNvPr>
          <p:cNvGrpSpPr/>
          <p:nvPr/>
        </p:nvGrpSpPr>
        <p:grpSpPr>
          <a:xfrm>
            <a:off x="1590676" y="1700244"/>
            <a:ext cx="9382124" cy="3614706"/>
            <a:chOff x="1179194" y="781050"/>
            <a:chExt cx="4112895" cy="1756410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xmlns="" id="{CA1A25BC-B245-434D-B4A5-B518132C412E}"/>
                </a:ext>
              </a:extLst>
            </p:cNvPr>
            <p:cNvSpPr/>
            <p:nvPr/>
          </p:nvSpPr>
          <p:spPr>
            <a:xfrm>
              <a:off x="1303971" y="887730"/>
              <a:ext cx="3863340" cy="1543050"/>
            </a:xfrm>
            <a:prstGeom prst="roundRect">
              <a:avLst/>
            </a:prstGeom>
            <a:solidFill>
              <a:srgbClr val="036445"/>
            </a:solidFill>
            <a:ln w="63500">
              <a:solidFill>
                <a:srgbClr val="03644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0" indent="-45720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Đồ vật có thể nói lên sở thích của người thân: Người ấy yêu thích gì</a:t>
              </a:r>
              <a:r>
                <a:rPr lang="en-US" altLang="zh-CN" sz="2800" b="1" dirty="0">
                  <a:solidFill>
                    <a:prstClr val="white"/>
                  </a:solidFill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?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  <a:p>
              <a:pPr marL="457200" marR="0" lvl="0" indent="-45720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Đồ vật có thể nói lên thói quen của người thân: Người ấy hay làm việc gì?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  <a:p>
              <a:pPr marL="457200" marR="0" lvl="0" indent="-45720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Đồ vật còn có thể nhắc nhở về một kỉ niệm của người thân nữa: Có điều gì đáng nhớ liên quan đến đồ vật ấy?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xmlns="" id="{F0180223-25C5-4B3A-8F49-6493CF44E197}"/>
                </a:ext>
              </a:extLst>
            </p:cNvPr>
            <p:cNvSpPr/>
            <p:nvPr/>
          </p:nvSpPr>
          <p:spPr>
            <a:xfrm>
              <a:off x="1179194" y="781050"/>
              <a:ext cx="4112895" cy="1756410"/>
            </a:xfrm>
            <a:prstGeom prst="roundRect">
              <a:avLst/>
            </a:prstGeom>
            <a:noFill/>
            <a:ln w="25400">
              <a:solidFill>
                <a:srgbClr val="036445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" name="矩形: 圆角 13">
            <a:extLst>
              <a:ext uri="{FF2B5EF4-FFF2-40B4-BE49-F238E27FC236}">
                <a16:creationId xmlns:a16="http://schemas.microsoft.com/office/drawing/2014/main" xmlns="" id="{E593D33B-C389-42E7-B7B3-A7A4D4D9162D}"/>
              </a:ext>
            </a:extLst>
          </p:cNvPr>
          <p:cNvSpPr/>
          <p:nvPr/>
        </p:nvSpPr>
        <p:spPr>
          <a:xfrm>
            <a:off x="4433991" y="717035"/>
            <a:ext cx="3519384" cy="66409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GHI NHỚ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4412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D8A72F9-EE62-4D46-9A41-8E82E4894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753" y="2699698"/>
            <a:ext cx="6419644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93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02BF88B-7996-4297-9BFE-B329D7E08CF7}"/>
              </a:ext>
            </a:extLst>
          </p:cNvPr>
          <p:cNvSpPr txBox="1"/>
          <p:nvPr/>
        </p:nvSpPr>
        <p:spPr>
          <a:xfrm>
            <a:off x="809625" y="197451"/>
            <a:ext cx="10487025" cy="1191816"/>
          </a:xfrm>
          <a:prstGeom prst="round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Lựa chọn việc làm phù hợp thể hiện sự quan tâm, chăm sóc người thân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86F9653-573D-4AFA-84ED-EE01654B71F3}"/>
              </a:ext>
            </a:extLst>
          </p:cNvPr>
          <p:cNvSpPr txBox="1"/>
          <p:nvPr/>
        </p:nvSpPr>
        <p:spPr>
          <a:xfrm>
            <a:off x="847726" y="1571625"/>
            <a:ext cx="101536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Dự kiến những việc em sẽ làm để: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Chăm sóc, bảo quản đồ dùng yêu thích của người thân.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Thể hiện sự quan tâm đ</a:t>
            </a:r>
            <a:r>
              <a:rPr lang="en-US" sz="28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ế</a:t>
            </a:r>
            <a:r>
              <a:rPr lang="vi-VN" sz="2800" b="1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 sở thích, thói quen, mong muốn của người thân.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C5DA645-6438-477F-B401-A13E58A55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8887" y="3471862"/>
            <a:ext cx="6961616" cy="237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06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02BF88B-7996-4297-9BFE-B329D7E08CF7}"/>
              </a:ext>
            </a:extLst>
          </p:cNvPr>
          <p:cNvSpPr txBox="1"/>
          <p:nvPr/>
        </p:nvSpPr>
        <p:spPr>
          <a:xfrm>
            <a:off x="809625" y="197451"/>
            <a:ext cx="10487025" cy="1191816"/>
          </a:xfrm>
          <a:prstGeom prst="round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tâm, chăm sóc người thân, làm cho người thân của mình được vui bằng những cách sau: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Graphical user interface, application, table&#10;&#10;Description automatically generated with medium confidence">
            <a:extLst>
              <a:ext uri="{FF2B5EF4-FFF2-40B4-BE49-F238E27FC236}">
                <a16:creationId xmlns:a16="http://schemas.microsoft.com/office/drawing/2014/main" xmlns="" id="{A9AD06EB-DAAE-4985-B316-02F4AF49B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730" y="2325687"/>
            <a:ext cx="9590502" cy="195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98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13">
            <a:extLst>
              <a:ext uri="{FF2B5EF4-FFF2-40B4-BE49-F238E27FC236}">
                <a16:creationId xmlns:a16="http://schemas.microsoft.com/office/drawing/2014/main" xmlns="" id="{4BBFCC51-13CD-4E5E-96CD-F2E2B275EAA4}"/>
              </a:ext>
            </a:extLst>
          </p:cNvPr>
          <p:cNvSpPr/>
          <p:nvPr/>
        </p:nvSpPr>
        <p:spPr>
          <a:xfrm>
            <a:off x="2638426" y="717035"/>
            <a:ext cx="7191374" cy="66409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  <a:defRPr/>
            </a:pPr>
            <a:r>
              <a:rPr lang="en-US" altLang="zh-CN" sz="4800" b="1" dirty="0" err="1">
                <a:solidFill>
                  <a:srgbClr val="FF0066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Bí</a:t>
            </a:r>
            <a:r>
              <a:rPr lang="en-US" altLang="zh-CN" sz="4800" b="1" dirty="0">
                <a:solidFill>
                  <a:srgbClr val="FF0066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4800" b="1" dirty="0" err="1">
                <a:solidFill>
                  <a:srgbClr val="FF0066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kíp</a:t>
            </a:r>
            <a:r>
              <a:rPr lang="en-US" altLang="zh-CN" sz="4800" b="1" dirty="0">
                <a:solidFill>
                  <a:srgbClr val="FF0066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4800" b="1" dirty="0" err="1">
                <a:solidFill>
                  <a:srgbClr val="FF0066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bày</a:t>
            </a:r>
            <a:r>
              <a:rPr lang="en-US" altLang="zh-CN" sz="4800" b="1" dirty="0">
                <a:solidFill>
                  <a:srgbClr val="FF0066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4800" b="1" dirty="0" err="1">
                <a:solidFill>
                  <a:srgbClr val="FF0066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tỏ</a:t>
            </a:r>
            <a:r>
              <a:rPr lang="en-US" altLang="zh-CN" sz="4800" b="1" dirty="0">
                <a:solidFill>
                  <a:srgbClr val="FF0066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4800" b="1" dirty="0" err="1">
                <a:solidFill>
                  <a:srgbClr val="FF0066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sự</a:t>
            </a:r>
            <a:r>
              <a:rPr lang="en-US" altLang="zh-CN" sz="4800" b="1" dirty="0">
                <a:solidFill>
                  <a:srgbClr val="FF0066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4800" b="1" dirty="0" err="1">
                <a:solidFill>
                  <a:srgbClr val="FF0066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quan</a:t>
            </a:r>
            <a:r>
              <a:rPr lang="en-US" altLang="zh-CN" sz="4800" b="1" dirty="0">
                <a:solidFill>
                  <a:srgbClr val="FF0066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4800" b="1" dirty="0" err="1">
                <a:solidFill>
                  <a:srgbClr val="FF0066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tâm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3489FE6-7779-4C3A-8C67-BE070062B570}"/>
              </a:ext>
            </a:extLst>
          </p:cNvPr>
          <p:cNvSpPr txBox="1"/>
          <p:nvPr/>
        </p:nvSpPr>
        <p:spPr>
          <a:xfrm>
            <a:off x="3257550" y="1885950"/>
            <a:ext cx="5981700" cy="320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4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“Hỏi han để chia sẻ</a:t>
            </a:r>
            <a:endParaRPr lang="en-US" sz="44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4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Cùng làm để vui thêm</a:t>
            </a:r>
            <a:endParaRPr lang="en-US" sz="44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4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Tặng món quà hợp ý</a:t>
            </a:r>
            <a:endParaRPr lang="en-US" sz="44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/>
            <a:r>
              <a:rPr lang="nl-NL" sz="44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Đồ vật luôn giữ gìn!”</a:t>
            </a:r>
            <a:endParaRPr lang="en-US" sz="4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82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49E9209-2F49-49D1-854B-DA063A3F8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6793" y="2674171"/>
            <a:ext cx="6035563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1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22D441BE-AF43-458A-8B6B-DB3C171F0563}"/>
              </a:ext>
            </a:extLst>
          </p:cNvPr>
          <p:cNvGrpSpPr/>
          <p:nvPr/>
        </p:nvGrpSpPr>
        <p:grpSpPr>
          <a:xfrm>
            <a:off x="1438275" y="1441275"/>
            <a:ext cx="10001249" cy="3017520"/>
            <a:chOff x="1059180" y="3006090"/>
            <a:chExt cx="10187940" cy="3017520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9A056B32-9A28-4C09-8C84-08240A8C1603}"/>
                </a:ext>
              </a:extLst>
            </p:cNvPr>
            <p:cNvGrpSpPr/>
            <p:nvPr/>
          </p:nvGrpSpPr>
          <p:grpSpPr>
            <a:xfrm>
              <a:off x="1059180" y="3006090"/>
              <a:ext cx="10187940" cy="3017520"/>
              <a:chOff x="1179194" y="781050"/>
              <a:chExt cx="4112895" cy="1756410"/>
            </a:xfrm>
          </p:grpSpPr>
          <p:sp>
            <p:nvSpPr>
              <p:cNvPr id="6" name="矩形: 圆角 5">
                <a:extLst>
                  <a:ext uri="{FF2B5EF4-FFF2-40B4-BE49-F238E27FC236}">
                    <a16:creationId xmlns:a16="http://schemas.microsoft.com/office/drawing/2014/main" xmlns="" id="{83E4DFE7-A701-49E3-8C1C-4231B9D5BCDE}"/>
                  </a:ext>
                </a:extLst>
              </p:cNvPr>
              <p:cNvSpPr/>
              <p:nvPr/>
            </p:nvSpPr>
            <p:spPr>
              <a:xfrm>
                <a:off x="1303971" y="887730"/>
                <a:ext cx="3863340" cy="1543050"/>
              </a:xfrm>
              <a:prstGeom prst="roundRect">
                <a:avLst/>
              </a:prstGeom>
              <a:solidFill>
                <a:srgbClr val="036445"/>
              </a:solidFill>
              <a:ln w="635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36445"/>
                  </a:solidFill>
                  <a:effectLst/>
                  <a:uLnTx/>
                  <a:uFillTx/>
                  <a:latin typeface="字魂27号-布丁体" panose="00000500000000000000" pitchFamily="2" charset="-122"/>
                  <a:ea typeface="字魂27号-布丁体" panose="00000500000000000000" pitchFamily="2" charset="-122"/>
                  <a:cs typeface="+mn-cs"/>
                </a:endParaRPr>
              </a:p>
            </p:txBody>
          </p:sp>
          <p:sp>
            <p:nvSpPr>
              <p:cNvPr id="7" name="矩形: 圆角 6">
                <a:extLst>
                  <a:ext uri="{FF2B5EF4-FFF2-40B4-BE49-F238E27FC236}">
                    <a16:creationId xmlns:a16="http://schemas.microsoft.com/office/drawing/2014/main" xmlns="" id="{EC41592D-6BC6-4F6F-971D-9E725A39D256}"/>
                  </a:ext>
                </a:extLst>
              </p:cNvPr>
              <p:cNvSpPr/>
              <p:nvPr/>
            </p:nvSpPr>
            <p:spPr>
              <a:xfrm>
                <a:off x="1179194" y="781050"/>
                <a:ext cx="4112895" cy="1756410"/>
              </a:xfrm>
              <a:prstGeom prst="roundRect">
                <a:avLst/>
              </a:prstGeom>
              <a:noFill/>
              <a:ln w="25400">
                <a:solidFill>
                  <a:schemeClr val="accent6">
                    <a:lumMod val="50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91A5F3B4-6275-420C-8C45-B6FE3FF39377}"/>
                </a:ext>
              </a:extLst>
            </p:cNvPr>
            <p:cNvSpPr/>
            <p:nvPr/>
          </p:nvSpPr>
          <p:spPr>
            <a:xfrm>
              <a:off x="1541645" y="3364501"/>
              <a:ext cx="9249445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V</a:t>
              </a:r>
              <a:r>
                <a:rPr kumimoji="0" lang="vi-VN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iết vào vở hoặc nhật kí sau khi đã thực hiện kế hoạch: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vi-VN" altLang="zh-C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“Mình đã làm gì (cho ai) và người ấy có cảm xúc thế nào khi nhận sự chăm sóc của mình”.</a:t>
              </a:r>
              <a:endParaRPr kumimoji="0" lang="en-US" altLang="zh-CN" sz="3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148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F04CB89-7630-43F3-82B2-7B2738151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1374" y="1809041"/>
            <a:ext cx="7986452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28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00B61DB-6F11-4B29-8818-3DFAAA969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3581" y="2653226"/>
            <a:ext cx="5553937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0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É QUÉT NHÀ">
            <a:hlinkClick r:id="" action="ppaction://media"/>
            <a:extLst>
              <a:ext uri="{FF2B5EF4-FFF2-40B4-BE49-F238E27FC236}">
                <a16:creationId xmlns:a16="http://schemas.microsoft.com/office/drawing/2014/main" xmlns="" id="{12DD6D9A-0E04-4CD0-A063-D4F2F50D00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58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1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988CE23-595A-48A0-BDFB-6C834BB4C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" y="852804"/>
            <a:ext cx="5014595" cy="5014595"/>
          </a:xfrm>
          <a:prstGeom prst="rect">
            <a:avLst/>
          </a:prstGeom>
        </p:spPr>
      </p:pic>
      <p:sp>
        <p:nvSpPr>
          <p:cNvPr id="9" name="Speech Bubble: Rectangle with Corners Rounded 4">
            <a:extLst>
              <a:ext uri="{FF2B5EF4-FFF2-40B4-BE49-F238E27FC236}">
                <a16:creationId xmlns:a16="http://schemas.microsoft.com/office/drawing/2014/main" xmlns="" id="{D4A7FEF6-28FB-4C35-A6F1-87BA5C7D37D4}"/>
              </a:ext>
            </a:extLst>
          </p:cNvPr>
          <p:cNvSpPr/>
          <p:nvPr/>
        </p:nvSpPr>
        <p:spPr>
          <a:xfrm flipH="1">
            <a:off x="3638550" y="1063736"/>
            <a:ext cx="7048500" cy="1041290"/>
          </a:xfrm>
          <a:custGeom>
            <a:avLst/>
            <a:gdLst>
              <a:gd name="connsiteX0" fmla="*/ 0 w 7048500"/>
              <a:gd name="connsiteY0" fmla="*/ 173552 h 1041290"/>
              <a:gd name="connsiteX1" fmla="*/ 173552 w 7048500"/>
              <a:gd name="connsiteY1" fmla="*/ 0 h 1041290"/>
              <a:gd name="connsiteX2" fmla="*/ 736134 w 7048500"/>
              <a:gd name="connsiteY2" fmla="*/ 0 h 1041290"/>
              <a:gd name="connsiteX3" fmla="*/ 1219954 w 7048500"/>
              <a:gd name="connsiteY3" fmla="*/ 0 h 1041290"/>
              <a:gd name="connsiteX4" fmla="*/ 1861298 w 7048500"/>
              <a:gd name="connsiteY4" fmla="*/ 0 h 1041290"/>
              <a:gd name="connsiteX5" fmla="*/ 2384499 w 7048500"/>
              <a:gd name="connsiteY5" fmla="*/ 0 h 1041290"/>
              <a:gd name="connsiteX6" fmla="*/ 2907700 w 7048500"/>
              <a:gd name="connsiteY6" fmla="*/ 0 h 1041290"/>
              <a:gd name="connsiteX7" fmla="*/ 3391520 w 7048500"/>
              <a:gd name="connsiteY7" fmla="*/ 0 h 1041290"/>
              <a:gd name="connsiteX8" fmla="*/ 4111625 w 7048500"/>
              <a:gd name="connsiteY8" fmla="*/ 0 h 1041290"/>
              <a:gd name="connsiteX9" fmla="*/ 4111625 w 7048500"/>
              <a:gd name="connsiteY9" fmla="*/ 0 h 1041290"/>
              <a:gd name="connsiteX10" fmla="*/ 4663758 w 7048500"/>
              <a:gd name="connsiteY10" fmla="*/ 0 h 1041290"/>
              <a:gd name="connsiteX11" fmla="*/ 5233511 w 7048500"/>
              <a:gd name="connsiteY11" fmla="*/ 0 h 1041290"/>
              <a:gd name="connsiteX12" fmla="*/ 5873750 w 7048500"/>
              <a:gd name="connsiteY12" fmla="*/ 0 h 1041290"/>
              <a:gd name="connsiteX13" fmla="*/ 6364337 w 7048500"/>
              <a:gd name="connsiteY13" fmla="*/ 0 h 1041290"/>
              <a:gd name="connsiteX14" fmla="*/ 6874948 w 7048500"/>
              <a:gd name="connsiteY14" fmla="*/ 0 h 1041290"/>
              <a:gd name="connsiteX15" fmla="*/ 7048500 w 7048500"/>
              <a:gd name="connsiteY15" fmla="*/ 173552 h 1041290"/>
              <a:gd name="connsiteX16" fmla="*/ 7048500 w 7048500"/>
              <a:gd name="connsiteY16" fmla="*/ 607419 h 1041290"/>
              <a:gd name="connsiteX17" fmla="*/ 7048500 w 7048500"/>
              <a:gd name="connsiteY17" fmla="*/ 607419 h 1041290"/>
              <a:gd name="connsiteX18" fmla="*/ 7048500 w 7048500"/>
              <a:gd name="connsiteY18" fmla="*/ 867742 h 1041290"/>
              <a:gd name="connsiteX19" fmla="*/ 7048500 w 7048500"/>
              <a:gd name="connsiteY19" fmla="*/ 867738 h 1041290"/>
              <a:gd name="connsiteX20" fmla="*/ 6874948 w 7048500"/>
              <a:gd name="connsiteY20" fmla="*/ 1041290 h 1041290"/>
              <a:gd name="connsiteX21" fmla="*/ 6384361 w 7048500"/>
              <a:gd name="connsiteY21" fmla="*/ 1041290 h 1041290"/>
              <a:gd name="connsiteX22" fmla="*/ 5873750 w 7048500"/>
              <a:gd name="connsiteY22" fmla="*/ 1041290 h 1041290"/>
              <a:gd name="connsiteX23" fmla="*/ 6202656 w 7048500"/>
              <a:gd name="connsiteY23" fmla="*/ 1088310 h 1041290"/>
              <a:gd name="connsiteX24" fmla="*/ 6518664 w 7048500"/>
              <a:gd name="connsiteY24" fmla="*/ 1133486 h 1041290"/>
              <a:gd name="connsiteX25" fmla="*/ 6085397 w 7048500"/>
              <a:gd name="connsiteY25" fmla="*/ 1116891 h 1041290"/>
              <a:gd name="connsiteX26" fmla="*/ 5555848 w 7048500"/>
              <a:gd name="connsiteY26" fmla="*/ 1096608 h 1041290"/>
              <a:gd name="connsiteX27" fmla="*/ 5146652 w 7048500"/>
              <a:gd name="connsiteY27" fmla="*/ 1080934 h 1041290"/>
              <a:gd name="connsiteX28" fmla="*/ 4713385 w 7048500"/>
              <a:gd name="connsiteY28" fmla="*/ 1064339 h 1041290"/>
              <a:gd name="connsiteX29" fmla="*/ 4111625 w 7048500"/>
              <a:gd name="connsiteY29" fmla="*/ 1041290 h 1041290"/>
              <a:gd name="connsiteX30" fmla="*/ 3509662 w 7048500"/>
              <a:gd name="connsiteY30" fmla="*/ 1041290 h 1041290"/>
              <a:gd name="connsiteX31" fmla="*/ 2947081 w 7048500"/>
              <a:gd name="connsiteY31" fmla="*/ 1041290 h 1041290"/>
              <a:gd name="connsiteX32" fmla="*/ 2463260 w 7048500"/>
              <a:gd name="connsiteY32" fmla="*/ 1041290 h 1041290"/>
              <a:gd name="connsiteX33" fmla="*/ 1861298 w 7048500"/>
              <a:gd name="connsiteY33" fmla="*/ 1041290 h 1041290"/>
              <a:gd name="connsiteX34" fmla="*/ 1377477 w 7048500"/>
              <a:gd name="connsiteY34" fmla="*/ 1041290 h 1041290"/>
              <a:gd name="connsiteX35" fmla="*/ 814895 w 7048500"/>
              <a:gd name="connsiteY35" fmla="*/ 1041290 h 1041290"/>
              <a:gd name="connsiteX36" fmla="*/ 173552 w 7048500"/>
              <a:gd name="connsiteY36" fmla="*/ 1041290 h 1041290"/>
              <a:gd name="connsiteX37" fmla="*/ 0 w 7048500"/>
              <a:gd name="connsiteY37" fmla="*/ 867738 h 1041290"/>
              <a:gd name="connsiteX38" fmla="*/ 0 w 7048500"/>
              <a:gd name="connsiteY38" fmla="*/ 867742 h 1041290"/>
              <a:gd name="connsiteX39" fmla="*/ 0 w 7048500"/>
              <a:gd name="connsiteY39" fmla="*/ 607419 h 1041290"/>
              <a:gd name="connsiteX40" fmla="*/ 0 w 7048500"/>
              <a:gd name="connsiteY40" fmla="*/ 607419 h 1041290"/>
              <a:gd name="connsiteX41" fmla="*/ 0 w 7048500"/>
              <a:gd name="connsiteY41" fmla="*/ 173552 h 1041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048500" h="1041290" fill="none" extrusionOk="0">
                <a:moveTo>
                  <a:pt x="0" y="173552"/>
                </a:moveTo>
                <a:cubicBezTo>
                  <a:pt x="20926" y="78308"/>
                  <a:pt x="81115" y="-13651"/>
                  <a:pt x="173552" y="0"/>
                </a:cubicBezTo>
                <a:cubicBezTo>
                  <a:pt x="288933" y="-46554"/>
                  <a:pt x="463263" y="57915"/>
                  <a:pt x="736134" y="0"/>
                </a:cubicBezTo>
                <a:cubicBezTo>
                  <a:pt x="1009005" y="-57915"/>
                  <a:pt x="1008793" y="57239"/>
                  <a:pt x="1219954" y="0"/>
                </a:cubicBezTo>
                <a:cubicBezTo>
                  <a:pt x="1431115" y="-57239"/>
                  <a:pt x="1620256" y="75692"/>
                  <a:pt x="1861298" y="0"/>
                </a:cubicBezTo>
                <a:cubicBezTo>
                  <a:pt x="2102340" y="-75692"/>
                  <a:pt x="2132404" y="25581"/>
                  <a:pt x="2384499" y="0"/>
                </a:cubicBezTo>
                <a:cubicBezTo>
                  <a:pt x="2636594" y="-25581"/>
                  <a:pt x="2786555" y="37483"/>
                  <a:pt x="2907700" y="0"/>
                </a:cubicBezTo>
                <a:cubicBezTo>
                  <a:pt x="3028845" y="-37483"/>
                  <a:pt x="3289232" y="10587"/>
                  <a:pt x="3391520" y="0"/>
                </a:cubicBezTo>
                <a:cubicBezTo>
                  <a:pt x="3493808" y="-10587"/>
                  <a:pt x="3959476" y="11750"/>
                  <a:pt x="4111625" y="0"/>
                </a:cubicBezTo>
                <a:lnTo>
                  <a:pt x="4111625" y="0"/>
                </a:lnTo>
                <a:cubicBezTo>
                  <a:pt x="4283180" y="-37525"/>
                  <a:pt x="4455587" y="43767"/>
                  <a:pt x="4663758" y="0"/>
                </a:cubicBezTo>
                <a:cubicBezTo>
                  <a:pt x="4871929" y="-43767"/>
                  <a:pt x="5076217" y="42120"/>
                  <a:pt x="5233511" y="0"/>
                </a:cubicBezTo>
                <a:cubicBezTo>
                  <a:pt x="5390805" y="-42120"/>
                  <a:pt x="5709463" y="36996"/>
                  <a:pt x="5873750" y="0"/>
                </a:cubicBezTo>
                <a:cubicBezTo>
                  <a:pt x="6063858" y="-37193"/>
                  <a:pt x="6222205" y="52466"/>
                  <a:pt x="6364337" y="0"/>
                </a:cubicBezTo>
                <a:cubicBezTo>
                  <a:pt x="6506469" y="-52466"/>
                  <a:pt x="6723186" y="33169"/>
                  <a:pt x="6874948" y="0"/>
                </a:cubicBezTo>
                <a:cubicBezTo>
                  <a:pt x="6983060" y="-9530"/>
                  <a:pt x="7045208" y="56394"/>
                  <a:pt x="7048500" y="173552"/>
                </a:cubicBezTo>
                <a:cubicBezTo>
                  <a:pt x="7062556" y="367627"/>
                  <a:pt x="7012016" y="498336"/>
                  <a:pt x="7048500" y="607419"/>
                </a:cubicBezTo>
                <a:lnTo>
                  <a:pt x="7048500" y="607419"/>
                </a:lnTo>
                <a:cubicBezTo>
                  <a:pt x="7055366" y="680169"/>
                  <a:pt x="7041738" y="796745"/>
                  <a:pt x="7048500" y="867742"/>
                </a:cubicBezTo>
                <a:lnTo>
                  <a:pt x="7048500" y="867738"/>
                </a:lnTo>
                <a:cubicBezTo>
                  <a:pt x="7054686" y="962735"/>
                  <a:pt x="6971040" y="1046774"/>
                  <a:pt x="6874948" y="1041290"/>
                </a:cubicBezTo>
                <a:cubicBezTo>
                  <a:pt x="6776244" y="1061885"/>
                  <a:pt x="6614379" y="1000134"/>
                  <a:pt x="6384361" y="1041290"/>
                </a:cubicBezTo>
                <a:cubicBezTo>
                  <a:pt x="6154343" y="1082446"/>
                  <a:pt x="6051856" y="1031004"/>
                  <a:pt x="5873750" y="1041290"/>
                </a:cubicBezTo>
                <a:cubicBezTo>
                  <a:pt x="5973939" y="1042776"/>
                  <a:pt x="6087217" y="1111403"/>
                  <a:pt x="6202656" y="1088310"/>
                </a:cubicBezTo>
                <a:cubicBezTo>
                  <a:pt x="6318095" y="1065217"/>
                  <a:pt x="6398372" y="1121795"/>
                  <a:pt x="6518664" y="1133486"/>
                </a:cubicBezTo>
                <a:cubicBezTo>
                  <a:pt x="6309888" y="1174536"/>
                  <a:pt x="6177299" y="1072171"/>
                  <a:pt x="6085397" y="1116891"/>
                </a:cubicBezTo>
                <a:cubicBezTo>
                  <a:pt x="5993495" y="1161611"/>
                  <a:pt x="5740236" y="1093732"/>
                  <a:pt x="5555848" y="1096608"/>
                </a:cubicBezTo>
                <a:cubicBezTo>
                  <a:pt x="5371460" y="1099484"/>
                  <a:pt x="5281200" y="1070523"/>
                  <a:pt x="5146652" y="1080934"/>
                </a:cubicBezTo>
                <a:cubicBezTo>
                  <a:pt x="5012104" y="1091345"/>
                  <a:pt x="4898297" y="1066891"/>
                  <a:pt x="4713385" y="1064339"/>
                </a:cubicBezTo>
                <a:cubicBezTo>
                  <a:pt x="4528473" y="1061787"/>
                  <a:pt x="4308999" y="996170"/>
                  <a:pt x="4111625" y="1041290"/>
                </a:cubicBezTo>
                <a:cubicBezTo>
                  <a:pt x="3858415" y="1059617"/>
                  <a:pt x="3687947" y="1035322"/>
                  <a:pt x="3509662" y="1041290"/>
                </a:cubicBezTo>
                <a:cubicBezTo>
                  <a:pt x="3331377" y="1047258"/>
                  <a:pt x="3129313" y="1033541"/>
                  <a:pt x="2947081" y="1041290"/>
                </a:cubicBezTo>
                <a:cubicBezTo>
                  <a:pt x="2764849" y="1049039"/>
                  <a:pt x="2589264" y="986438"/>
                  <a:pt x="2463260" y="1041290"/>
                </a:cubicBezTo>
                <a:cubicBezTo>
                  <a:pt x="2337256" y="1096142"/>
                  <a:pt x="2116579" y="1040267"/>
                  <a:pt x="1861298" y="1041290"/>
                </a:cubicBezTo>
                <a:cubicBezTo>
                  <a:pt x="1606017" y="1042313"/>
                  <a:pt x="1544333" y="1018638"/>
                  <a:pt x="1377477" y="1041290"/>
                </a:cubicBezTo>
                <a:cubicBezTo>
                  <a:pt x="1210621" y="1063942"/>
                  <a:pt x="977193" y="1037281"/>
                  <a:pt x="814895" y="1041290"/>
                </a:cubicBezTo>
                <a:cubicBezTo>
                  <a:pt x="652597" y="1045299"/>
                  <a:pt x="490372" y="1003038"/>
                  <a:pt x="173552" y="1041290"/>
                </a:cubicBezTo>
                <a:cubicBezTo>
                  <a:pt x="90795" y="1059000"/>
                  <a:pt x="-5478" y="960264"/>
                  <a:pt x="0" y="867738"/>
                </a:cubicBezTo>
                <a:lnTo>
                  <a:pt x="0" y="867742"/>
                </a:lnTo>
                <a:cubicBezTo>
                  <a:pt x="-23997" y="744427"/>
                  <a:pt x="27479" y="675639"/>
                  <a:pt x="0" y="607419"/>
                </a:cubicBezTo>
                <a:lnTo>
                  <a:pt x="0" y="607419"/>
                </a:lnTo>
                <a:cubicBezTo>
                  <a:pt x="-42908" y="402715"/>
                  <a:pt x="377" y="353848"/>
                  <a:pt x="0" y="173552"/>
                </a:cubicBezTo>
                <a:close/>
              </a:path>
              <a:path w="7048500" h="1041290" stroke="0" extrusionOk="0">
                <a:moveTo>
                  <a:pt x="0" y="173552"/>
                </a:moveTo>
                <a:cubicBezTo>
                  <a:pt x="-13138" y="65102"/>
                  <a:pt x="104127" y="-4779"/>
                  <a:pt x="173552" y="0"/>
                </a:cubicBezTo>
                <a:cubicBezTo>
                  <a:pt x="411950" y="-37532"/>
                  <a:pt x="422131" y="30213"/>
                  <a:pt x="657372" y="0"/>
                </a:cubicBezTo>
                <a:cubicBezTo>
                  <a:pt x="892613" y="-30213"/>
                  <a:pt x="1090563" y="36473"/>
                  <a:pt x="1219954" y="0"/>
                </a:cubicBezTo>
                <a:cubicBezTo>
                  <a:pt x="1349345" y="-36473"/>
                  <a:pt x="1539407" y="14626"/>
                  <a:pt x="1782536" y="0"/>
                </a:cubicBezTo>
                <a:cubicBezTo>
                  <a:pt x="2025665" y="-14626"/>
                  <a:pt x="2142071" y="14831"/>
                  <a:pt x="2384499" y="0"/>
                </a:cubicBezTo>
                <a:cubicBezTo>
                  <a:pt x="2626927" y="-14831"/>
                  <a:pt x="2877431" y="66936"/>
                  <a:pt x="3025842" y="0"/>
                </a:cubicBezTo>
                <a:cubicBezTo>
                  <a:pt x="3174253" y="-66936"/>
                  <a:pt x="3381284" y="13986"/>
                  <a:pt x="3509662" y="0"/>
                </a:cubicBezTo>
                <a:cubicBezTo>
                  <a:pt x="3638040" y="-13986"/>
                  <a:pt x="3844747" y="14688"/>
                  <a:pt x="4111625" y="0"/>
                </a:cubicBezTo>
                <a:lnTo>
                  <a:pt x="4111625" y="0"/>
                </a:lnTo>
                <a:cubicBezTo>
                  <a:pt x="4352632" y="-61936"/>
                  <a:pt x="4509961" y="45764"/>
                  <a:pt x="4716621" y="0"/>
                </a:cubicBezTo>
                <a:cubicBezTo>
                  <a:pt x="4923281" y="-45764"/>
                  <a:pt x="5064952" y="57270"/>
                  <a:pt x="5303996" y="0"/>
                </a:cubicBezTo>
                <a:cubicBezTo>
                  <a:pt x="5543041" y="-57270"/>
                  <a:pt x="5716447" y="56840"/>
                  <a:pt x="5873750" y="0"/>
                </a:cubicBezTo>
                <a:cubicBezTo>
                  <a:pt x="6107512" y="-34735"/>
                  <a:pt x="6162434" y="54769"/>
                  <a:pt x="6374349" y="0"/>
                </a:cubicBezTo>
                <a:cubicBezTo>
                  <a:pt x="6586264" y="-54769"/>
                  <a:pt x="6651392" y="10391"/>
                  <a:pt x="6874948" y="0"/>
                </a:cubicBezTo>
                <a:cubicBezTo>
                  <a:pt x="6986962" y="5768"/>
                  <a:pt x="7023978" y="85370"/>
                  <a:pt x="7048500" y="173552"/>
                </a:cubicBezTo>
                <a:cubicBezTo>
                  <a:pt x="7091449" y="267967"/>
                  <a:pt x="7032442" y="425641"/>
                  <a:pt x="7048500" y="607419"/>
                </a:cubicBezTo>
                <a:lnTo>
                  <a:pt x="7048500" y="607419"/>
                </a:lnTo>
                <a:cubicBezTo>
                  <a:pt x="7068302" y="670630"/>
                  <a:pt x="7019902" y="745131"/>
                  <a:pt x="7048500" y="867742"/>
                </a:cubicBezTo>
                <a:lnTo>
                  <a:pt x="7048500" y="867738"/>
                </a:lnTo>
                <a:cubicBezTo>
                  <a:pt x="7033542" y="972427"/>
                  <a:pt x="6967687" y="1029742"/>
                  <a:pt x="6874948" y="1041290"/>
                </a:cubicBezTo>
                <a:cubicBezTo>
                  <a:pt x="6718622" y="1041447"/>
                  <a:pt x="6486655" y="1000967"/>
                  <a:pt x="6374349" y="1041290"/>
                </a:cubicBezTo>
                <a:cubicBezTo>
                  <a:pt x="6262043" y="1081613"/>
                  <a:pt x="6004319" y="992896"/>
                  <a:pt x="5873750" y="1041290"/>
                </a:cubicBezTo>
                <a:cubicBezTo>
                  <a:pt x="6018100" y="1057849"/>
                  <a:pt x="6035476" y="1066658"/>
                  <a:pt x="6196207" y="1087388"/>
                </a:cubicBezTo>
                <a:cubicBezTo>
                  <a:pt x="6356938" y="1108118"/>
                  <a:pt x="6420043" y="1126720"/>
                  <a:pt x="6518664" y="1133486"/>
                </a:cubicBezTo>
                <a:cubicBezTo>
                  <a:pt x="6379665" y="1158322"/>
                  <a:pt x="6280136" y="1096185"/>
                  <a:pt x="6061327" y="1115969"/>
                </a:cubicBezTo>
                <a:cubicBezTo>
                  <a:pt x="5842518" y="1135753"/>
                  <a:pt x="5786620" y="1042191"/>
                  <a:pt x="5531778" y="1095686"/>
                </a:cubicBezTo>
                <a:cubicBezTo>
                  <a:pt x="5276936" y="1149181"/>
                  <a:pt x="5322259" y="1038815"/>
                  <a:pt x="5122581" y="1080012"/>
                </a:cubicBezTo>
                <a:cubicBezTo>
                  <a:pt x="4922903" y="1121210"/>
                  <a:pt x="4803408" y="1039891"/>
                  <a:pt x="4665244" y="1062495"/>
                </a:cubicBezTo>
                <a:cubicBezTo>
                  <a:pt x="4527080" y="1085099"/>
                  <a:pt x="4296011" y="1032979"/>
                  <a:pt x="4111625" y="1041290"/>
                </a:cubicBezTo>
                <a:cubicBezTo>
                  <a:pt x="3892130" y="1089836"/>
                  <a:pt x="3700947" y="1015400"/>
                  <a:pt x="3509662" y="1041290"/>
                </a:cubicBezTo>
                <a:cubicBezTo>
                  <a:pt x="3318377" y="1067180"/>
                  <a:pt x="3122753" y="1005454"/>
                  <a:pt x="2907700" y="1041290"/>
                </a:cubicBezTo>
                <a:cubicBezTo>
                  <a:pt x="2692647" y="1077126"/>
                  <a:pt x="2654958" y="1019708"/>
                  <a:pt x="2463260" y="1041290"/>
                </a:cubicBezTo>
                <a:cubicBezTo>
                  <a:pt x="2271562" y="1062872"/>
                  <a:pt x="2154495" y="984013"/>
                  <a:pt x="1861298" y="1041290"/>
                </a:cubicBezTo>
                <a:cubicBezTo>
                  <a:pt x="1568101" y="1098567"/>
                  <a:pt x="1503069" y="994017"/>
                  <a:pt x="1338096" y="1041290"/>
                </a:cubicBezTo>
                <a:cubicBezTo>
                  <a:pt x="1173123" y="1088563"/>
                  <a:pt x="935745" y="1004290"/>
                  <a:pt x="814895" y="1041290"/>
                </a:cubicBezTo>
                <a:cubicBezTo>
                  <a:pt x="694045" y="1078290"/>
                  <a:pt x="420231" y="1004713"/>
                  <a:pt x="173552" y="1041290"/>
                </a:cubicBezTo>
                <a:cubicBezTo>
                  <a:pt x="79809" y="1031471"/>
                  <a:pt x="23192" y="952969"/>
                  <a:pt x="0" y="867738"/>
                </a:cubicBezTo>
                <a:lnTo>
                  <a:pt x="0" y="867742"/>
                </a:lnTo>
                <a:cubicBezTo>
                  <a:pt x="-4834" y="737593"/>
                  <a:pt x="9699" y="714979"/>
                  <a:pt x="0" y="607419"/>
                </a:cubicBezTo>
                <a:lnTo>
                  <a:pt x="0" y="607419"/>
                </a:lnTo>
                <a:cubicBezTo>
                  <a:pt x="-12859" y="438283"/>
                  <a:pt x="13488" y="347227"/>
                  <a:pt x="0" y="17355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xmlns="" sd="2789462319">
                  <a:prstGeom prst="wedgeRoundRectCallout">
                    <a:avLst>
                      <a:gd name="adj1" fmla="val 42483"/>
                      <a:gd name="adj2" fmla="val 58854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Chổi bà bện có đẹp không? Bà bện những loại chổi nào?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xmlns="" id="{CD1A0F95-E858-4CB1-8AAF-E1558F3FA0C6}"/>
              </a:ext>
            </a:extLst>
          </p:cNvPr>
          <p:cNvSpPr/>
          <p:nvPr/>
        </p:nvSpPr>
        <p:spPr>
          <a:xfrm flipH="1">
            <a:off x="3619500" y="2492486"/>
            <a:ext cx="7048500" cy="1041290"/>
          </a:xfrm>
          <a:custGeom>
            <a:avLst/>
            <a:gdLst>
              <a:gd name="connsiteX0" fmla="*/ 0 w 7048500"/>
              <a:gd name="connsiteY0" fmla="*/ 173552 h 1041290"/>
              <a:gd name="connsiteX1" fmla="*/ 173552 w 7048500"/>
              <a:gd name="connsiteY1" fmla="*/ 0 h 1041290"/>
              <a:gd name="connsiteX2" fmla="*/ 736134 w 7048500"/>
              <a:gd name="connsiteY2" fmla="*/ 0 h 1041290"/>
              <a:gd name="connsiteX3" fmla="*/ 1219954 w 7048500"/>
              <a:gd name="connsiteY3" fmla="*/ 0 h 1041290"/>
              <a:gd name="connsiteX4" fmla="*/ 1861298 w 7048500"/>
              <a:gd name="connsiteY4" fmla="*/ 0 h 1041290"/>
              <a:gd name="connsiteX5" fmla="*/ 2384499 w 7048500"/>
              <a:gd name="connsiteY5" fmla="*/ 0 h 1041290"/>
              <a:gd name="connsiteX6" fmla="*/ 2907700 w 7048500"/>
              <a:gd name="connsiteY6" fmla="*/ 0 h 1041290"/>
              <a:gd name="connsiteX7" fmla="*/ 3391520 w 7048500"/>
              <a:gd name="connsiteY7" fmla="*/ 0 h 1041290"/>
              <a:gd name="connsiteX8" fmla="*/ 4111625 w 7048500"/>
              <a:gd name="connsiteY8" fmla="*/ 0 h 1041290"/>
              <a:gd name="connsiteX9" fmla="*/ 4111625 w 7048500"/>
              <a:gd name="connsiteY9" fmla="*/ 0 h 1041290"/>
              <a:gd name="connsiteX10" fmla="*/ 4663758 w 7048500"/>
              <a:gd name="connsiteY10" fmla="*/ 0 h 1041290"/>
              <a:gd name="connsiteX11" fmla="*/ 5233511 w 7048500"/>
              <a:gd name="connsiteY11" fmla="*/ 0 h 1041290"/>
              <a:gd name="connsiteX12" fmla="*/ 5873750 w 7048500"/>
              <a:gd name="connsiteY12" fmla="*/ 0 h 1041290"/>
              <a:gd name="connsiteX13" fmla="*/ 6364337 w 7048500"/>
              <a:gd name="connsiteY13" fmla="*/ 0 h 1041290"/>
              <a:gd name="connsiteX14" fmla="*/ 6874948 w 7048500"/>
              <a:gd name="connsiteY14" fmla="*/ 0 h 1041290"/>
              <a:gd name="connsiteX15" fmla="*/ 7048500 w 7048500"/>
              <a:gd name="connsiteY15" fmla="*/ 173552 h 1041290"/>
              <a:gd name="connsiteX16" fmla="*/ 7048500 w 7048500"/>
              <a:gd name="connsiteY16" fmla="*/ 607419 h 1041290"/>
              <a:gd name="connsiteX17" fmla="*/ 7048500 w 7048500"/>
              <a:gd name="connsiteY17" fmla="*/ 607419 h 1041290"/>
              <a:gd name="connsiteX18" fmla="*/ 7048500 w 7048500"/>
              <a:gd name="connsiteY18" fmla="*/ 867742 h 1041290"/>
              <a:gd name="connsiteX19" fmla="*/ 7048500 w 7048500"/>
              <a:gd name="connsiteY19" fmla="*/ 867738 h 1041290"/>
              <a:gd name="connsiteX20" fmla="*/ 6874948 w 7048500"/>
              <a:gd name="connsiteY20" fmla="*/ 1041290 h 1041290"/>
              <a:gd name="connsiteX21" fmla="*/ 6384361 w 7048500"/>
              <a:gd name="connsiteY21" fmla="*/ 1041290 h 1041290"/>
              <a:gd name="connsiteX22" fmla="*/ 5873750 w 7048500"/>
              <a:gd name="connsiteY22" fmla="*/ 1041290 h 1041290"/>
              <a:gd name="connsiteX23" fmla="*/ 6202656 w 7048500"/>
              <a:gd name="connsiteY23" fmla="*/ 1088310 h 1041290"/>
              <a:gd name="connsiteX24" fmla="*/ 6518664 w 7048500"/>
              <a:gd name="connsiteY24" fmla="*/ 1133486 h 1041290"/>
              <a:gd name="connsiteX25" fmla="*/ 6085397 w 7048500"/>
              <a:gd name="connsiteY25" fmla="*/ 1116891 h 1041290"/>
              <a:gd name="connsiteX26" fmla="*/ 5555848 w 7048500"/>
              <a:gd name="connsiteY26" fmla="*/ 1096608 h 1041290"/>
              <a:gd name="connsiteX27" fmla="*/ 5146652 w 7048500"/>
              <a:gd name="connsiteY27" fmla="*/ 1080934 h 1041290"/>
              <a:gd name="connsiteX28" fmla="*/ 4713385 w 7048500"/>
              <a:gd name="connsiteY28" fmla="*/ 1064339 h 1041290"/>
              <a:gd name="connsiteX29" fmla="*/ 4111625 w 7048500"/>
              <a:gd name="connsiteY29" fmla="*/ 1041290 h 1041290"/>
              <a:gd name="connsiteX30" fmla="*/ 3509662 w 7048500"/>
              <a:gd name="connsiteY30" fmla="*/ 1041290 h 1041290"/>
              <a:gd name="connsiteX31" fmla="*/ 2947081 w 7048500"/>
              <a:gd name="connsiteY31" fmla="*/ 1041290 h 1041290"/>
              <a:gd name="connsiteX32" fmla="*/ 2463260 w 7048500"/>
              <a:gd name="connsiteY32" fmla="*/ 1041290 h 1041290"/>
              <a:gd name="connsiteX33" fmla="*/ 1861298 w 7048500"/>
              <a:gd name="connsiteY33" fmla="*/ 1041290 h 1041290"/>
              <a:gd name="connsiteX34" fmla="*/ 1377477 w 7048500"/>
              <a:gd name="connsiteY34" fmla="*/ 1041290 h 1041290"/>
              <a:gd name="connsiteX35" fmla="*/ 814895 w 7048500"/>
              <a:gd name="connsiteY35" fmla="*/ 1041290 h 1041290"/>
              <a:gd name="connsiteX36" fmla="*/ 173552 w 7048500"/>
              <a:gd name="connsiteY36" fmla="*/ 1041290 h 1041290"/>
              <a:gd name="connsiteX37" fmla="*/ 0 w 7048500"/>
              <a:gd name="connsiteY37" fmla="*/ 867738 h 1041290"/>
              <a:gd name="connsiteX38" fmla="*/ 0 w 7048500"/>
              <a:gd name="connsiteY38" fmla="*/ 867742 h 1041290"/>
              <a:gd name="connsiteX39" fmla="*/ 0 w 7048500"/>
              <a:gd name="connsiteY39" fmla="*/ 607419 h 1041290"/>
              <a:gd name="connsiteX40" fmla="*/ 0 w 7048500"/>
              <a:gd name="connsiteY40" fmla="*/ 607419 h 1041290"/>
              <a:gd name="connsiteX41" fmla="*/ 0 w 7048500"/>
              <a:gd name="connsiteY41" fmla="*/ 173552 h 1041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048500" h="1041290" fill="none" extrusionOk="0">
                <a:moveTo>
                  <a:pt x="0" y="173552"/>
                </a:moveTo>
                <a:cubicBezTo>
                  <a:pt x="20926" y="78308"/>
                  <a:pt x="81115" y="-13651"/>
                  <a:pt x="173552" y="0"/>
                </a:cubicBezTo>
                <a:cubicBezTo>
                  <a:pt x="288933" y="-46554"/>
                  <a:pt x="463263" y="57915"/>
                  <a:pt x="736134" y="0"/>
                </a:cubicBezTo>
                <a:cubicBezTo>
                  <a:pt x="1009005" y="-57915"/>
                  <a:pt x="1008793" y="57239"/>
                  <a:pt x="1219954" y="0"/>
                </a:cubicBezTo>
                <a:cubicBezTo>
                  <a:pt x="1431115" y="-57239"/>
                  <a:pt x="1620256" y="75692"/>
                  <a:pt x="1861298" y="0"/>
                </a:cubicBezTo>
                <a:cubicBezTo>
                  <a:pt x="2102340" y="-75692"/>
                  <a:pt x="2132404" y="25581"/>
                  <a:pt x="2384499" y="0"/>
                </a:cubicBezTo>
                <a:cubicBezTo>
                  <a:pt x="2636594" y="-25581"/>
                  <a:pt x="2786555" y="37483"/>
                  <a:pt x="2907700" y="0"/>
                </a:cubicBezTo>
                <a:cubicBezTo>
                  <a:pt x="3028845" y="-37483"/>
                  <a:pt x="3289232" y="10587"/>
                  <a:pt x="3391520" y="0"/>
                </a:cubicBezTo>
                <a:cubicBezTo>
                  <a:pt x="3493808" y="-10587"/>
                  <a:pt x="3959476" y="11750"/>
                  <a:pt x="4111625" y="0"/>
                </a:cubicBezTo>
                <a:lnTo>
                  <a:pt x="4111625" y="0"/>
                </a:lnTo>
                <a:cubicBezTo>
                  <a:pt x="4283180" y="-37525"/>
                  <a:pt x="4455587" y="43767"/>
                  <a:pt x="4663758" y="0"/>
                </a:cubicBezTo>
                <a:cubicBezTo>
                  <a:pt x="4871929" y="-43767"/>
                  <a:pt x="5076217" y="42120"/>
                  <a:pt x="5233511" y="0"/>
                </a:cubicBezTo>
                <a:cubicBezTo>
                  <a:pt x="5390805" y="-42120"/>
                  <a:pt x="5709463" y="36996"/>
                  <a:pt x="5873750" y="0"/>
                </a:cubicBezTo>
                <a:cubicBezTo>
                  <a:pt x="6063858" y="-37193"/>
                  <a:pt x="6222205" y="52466"/>
                  <a:pt x="6364337" y="0"/>
                </a:cubicBezTo>
                <a:cubicBezTo>
                  <a:pt x="6506469" y="-52466"/>
                  <a:pt x="6723186" y="33169"/>
                  <a:pt x="6874948" y="0"/>
                </a:cubicBezTo>
                <a:cubicBezTo>
                  <a:pt x="6983060" y="-9530"/>
                  <a:pt x="7045208" y="56394"/>
                  <a:pt x="7048500" y="173552"/>
                </a:cubicBezTo>
                <a:cubicBezTo>
                  <a:pt x="7062556" y="367627"/>
                  <a:pt x="7012016" y="498336"/>
                  <a:pt x="7048500" y="607419"/>
                </a:cubicBezTo>
                <a:lnTo>
                  <a:pt x="7048500" y="607419"/>
                </a:lnTo>
                <a:cubicBezTo>
                  <a:pt x="7055366" y="680169"/>
                  <a:pt x="7041738" y="796745"/>
                  <a:pt x="7048500" y="867742"/>
                </a:cubicBezTo>
                <a:lnTo>
                  <a:pt x="7048500" y="867738"/>
                </a:lnTo>
                <a:cubicBezTo>
                  <a:pt x="7054686" y="962735"/>
                  <a:pt x="6971040" y="1046774"/>
                  <a:pt x="6874948" y="1041290"/>
                </a:cubicBezTo>
                <a:cubicBezTo>
                  <a:pt x="6776244" y="1061885"/>
                  <a:pt x="6614379" y="1000134"/>
                  <a:pt x="6384361" y="1041290"/>
                </a:cubicBezTo>
                <a:cubicBezTo>
                  <a:pt x="6154343" y="1082446"/>
                  <a:pt x="6051856" y="1031004"/>
                  <a:pt x="5873750" y="1041290"/>
                </a:cubicBezTo>
                <a:cubicBezTo>
                  <a:pt x="5973939" y="1042776"/>
                  <a:pt x="6087217" y="1111403"/>
                  <a:pt x="6202656" y="1088310"/>
                </a:cubicBezTo>
                <a:cubicBezTo>
                  <a:pt x="6318095" y="1065217"/>
                  <a:pt x="6398372" y="1121795"/>
                  <a:pt x="6518664" y="1133486"/>
                </a:cubicBezTo>
                <a:cubicBezTo>
                  <a:pt x="6309888" y="1174536"/>
                  <a:pt x="6177299" y="1072171"/>
                  <a:pt x="6085397" y="1116891"/>
                </a:cubicBezTo>
                <a:cubicBezTo>
                  <a:pt x="5993495" y="1161611"/>
                  <a:pt x="5740236" y="1093732"/>
                  <a:pt x="5555848" y="1096608"/>
                </a:cubicBezTo>
                <a:cubicBezTo>
                  <a:pt x="5371460" y="1099484"/>
                  <a:pt x="5281200" y="1070523"/>
                  <a:pt x="5146652" y="1080934"/>
                </a:cubicBezTo>
                <a:cubicBezTo>
                  <a:pt x="5012104" y="1091345"/>
                  <a:pt x="4898297" y="1066891"/>
                  <a:pt x="4713385" y="1064339"/>
                </a:cubicBezTo>
                <a:cubicBezTo>
                  <a:pt x="4528473" y="1061787"/>
                  <a:pt x="4308999" y="996170"/>
                  <a:pt x="4111625" y="1041290"/>
                </a:cubicBezTo>
                <a:cubicBezTo>
                  <a:pt x="3858415" y="1059617"/>
                  <a:pt x="3687947" y="1035322"/>
                  <a:pt x="3509662" y="1041290"/>
                </a:cubicBezTo>
                <a:cubicBezTo>
                  <a:pt x="3331377" y="1047258"/>
                  <a:pt x="3129313" y="1033541"/>
                  <a:pt x="2947081" y="1041290"/>
                </a:cubicBezTo>
                <a:cubicBezTo>
                  <a:pt x="2764849" y="1049039"/>
                  <a:pt x="2589264" y="986438"/>
                  <a:pt x="2463260" y="1041290"/>
                </a:cubicBezTo>
                <a:cubicBezTo>
                  <a:pt x="2337256" y="1096142"/>
                  <a:pt x="2116579" y="1040267"/>
                  <a:pt x="1861298" y="1041290"/>
                </a:cubicBezTo>
                <a:cubicBezTo>
                  <a:pt x="1606017" y="1042313"/>
                  <a:pt x="1544333" y="1018638"/>
                  <a:pt x="1377477" y="1041290"/>
                </a:cubicBezTo>
                <a:cubicBezTo>
                  <a:pt x="1210621" y="1063942"/>
                  <a:pt x="977193" y="1037281"/>
                  <a:pt x="814895" y="1041290"/>
                </a:cubicBezTo>
                <a:cubicBezTo>
                  <a:pt x="652597" y="1045299"/>
                  <a:pt x="490372" y="1003038"/>
                  <a:pt x="173552" y="1041290"/>
                </a:cubicBezTo>
                <a:cubicBezTo>
                  <a:pt x="90795" y="1059000"/>
                  <a:pt x="-5478" y="960264"/>
                  <a:pt x="0" y="867738"/>
                </a:cubicBezTo>
                <a:lnTo>
                  <a:pt x="0" y="867742"/>
                </a:lnTo>
                <a:cubicBezTo>
                  <a:pt x="-23997" y="744427"/>
                  <a:pt x="27479" y="675639"/>
                  <a:pt x="0" y="607419"/>
                </a:cubicBezTo>
                <a:lnTo>
                  <a:pt x="0" y="607419"/>
                </a:lnTo>
                <a:cubicBezTo>
                  <a:pt x="-42908" y="402715"/>
                  <a:pt x="377" y="353848"/>
                  <a:pt x="0" y="173552"/>
                </a:cubicBezTo>
                <a:close/>
              </a:path>
              <a:path w="7048500" h="1041290" stroke="0" extrusionOk="0">
                <a:moveTo>
                  <a:pt x="0" y="173552"/>
                </a:moveTo>
                <a:cubicBezTo>
                  <a:pt x="-13138" y="65102"/>
                  <a:pt x="104127" y="-4779"/>
                  <a:pt x="173552" y="0"/>
                </a:cubicBezTo>
                <a:cubicBezTo>
                  <a:pt x="411950" y="-37532"/>
                  <a:pt x="422131" y="30213"/>
                  <a:pt x="657372" y="0"/>
                </a:cubicBezTo>
                <a:cubicBezTo>
                  <a:pt x="892613" y="-30213"/>
                  <a:pt x="1090563" y="36473"/>
                  <a:pt x="1219954" y="0"/>
                </a:cubicBezTo>
                <a:cubicBezTo>
                  <a:pt x="1349345" y="-36473"/>
                  <a:pt x="1539407" y="14626"/>
                  <a:pt x="1782536" y="0"/>
                </a:cubicBezTo>
                <a:cubicBezTo>
                  <a:pt x="2025665" y="-14626"/>
                  <a:pt x="2142071" y="14831"/>
                  <a:pt x="2384499" y="0"/>
                </a:cubicBezTo>
                <a:cubicBezTo>
                  <a:pt x="2626927" y="-14831"/>
                  <a:pt x="2877431" y="66936"/>
                  <a:pt x="3025842" y="0"/>
                </a:cubicBezTo>
                <a:cubicBezTo>
                  <a:pt x="3174253" y="-66936"/>
                  <a:pt x="3381284" y="13986"/>
                  <a:pt x="3509662" y="0"/>
                </a:cubicBezTo>
                <a:cubicBezTo>
                  <a:pt x="3638040" y="-13986"/>
                  <a:pt x="3844747" y="14688"/>
                  <a:pt x="4111625" y="0"/>
                </a:cubicBezTo>
                <a:lnTo>
                  <a:pt x="4111625" y="0"/>
                </a:lnTo>
                <a:cubicBezTo>
                  <a:pt x="4352632" y="-61936"/>
                  <a:pt x="4509961" y="45764"/>
                  <a:pt x="4716621" y="0"/>
                </a:cubicBezTo>
                <a:cubicBezTo>
                  <a:pt x="4923281" y="-45764"/>
                  <a:pt x="5064952" y="57270"/>
                  <a:pt x="5303996" y="0"/>
                </a:cubicBezTo>
                <a:cubicBezTo>
                  <a:pt x="5543041" y="-57270"/>
                  <a:pt x="5716447" y="56840"/>
                  <a:pt x="5873750" y="0"/>
                </a:cubicBezTo>
                <a:cubicBezTo>
                  <a:pt x="6107512" y="-34735"/>
                  <a:pt x="6162434" y="54769"/>
                  <a:pt x="6374349" y="0"/>
                </a:cubicBezTo>
                <a:cubicBezTo>
                  <a:pt x="6586264" y="-54769"/>
                  <a:pt x="6651392" y="10391"/>
                  <a:pt x="6874948" y="0"/>
                </a:cubicBezTo>
                <a:cubicBezTo>
                  <a:pt x="6986962" y="5768"/>
                  <a:pt x="7023978" y="85370"/>
                  <a:pt x="7048500" y="173552"/>
                </a:cubicBezTo>
                <a:cubicBezTo>
                  <a:pt x="7091449" y="267967"/>
                  <a:pt x="7032442" y="425641"/>
                  <a:pt x="7048500" y="607419"/>
                </a:cubicBezTo>
                <a:lnTo>
                  <a:pt x="7048500" y="607419"/>
                </a:lnTo>
                <a:cubicBezTo>
                  <a:pt x="7068302" y="670630"/>
                  <a:pt x="7019902" y="745131"/>
                  <a:pt x="7048500" y="867742"/>
                </a:cubicBezTo>
                <a:lnTo>
                  <a:pt x="7048500" y="867738"/>
                </a:lnTo>
                <a:cubicBezTo>
                  <a:pt x="7033542" y="972427"/>
                  <a:pt x="6967687" y="1029742"/>
                  <a:pt x="6874948" y="1041290"/>
                </a:cubicBezTo>
                <a:cubicBezTo>
                  <a:pt x="6718622" y="1041447"/>
                  <a:pt x="6486655" y="1000967"/>
                  <a:pt x="6374349" y="1041290"/>
                </a:cubicBezTo>
                <a:cubicBezTo>
                  <a:pt x="6262043" y="1081613"/>
                  <a:pt x="6004319" y="992896"/>
                  <a:pt x="5873750" y="1041290"/>
                </a:cubicBezTo>
                <a:cubicBezTo>
                  <a:pt x="6018100" y="1057849"/>
                  <a:pt x="6035476" y="1066658"/>
                  <a:pt x="6196207" y="1087388"/>
                </a:cubicBezTo>
                <a:cubicBezTo>
                  <a:pt x="6356938" y="1108118"/>
                  <a:pt x="6420043" y="1126720"/>
                  <a:pt x="6518664" y="1133486"/>
                </a:cubicBezTo>
                <a:cubicBezTo>
                  <a:pt x="6379665" y="1158322"/>
                  <a:pt x="6280136" y="1096185"/>
                  <a:pt x="6061327" y="1115969"/>
                </a:cubicBezTo>
                <a:cubicBezTo>
                  <a:pt x="5842518" y="1135753"/>
                  <a:pt x="5786620" y="1042191"/>
                  <a:pt x="5531778" y="1095686"/>
                </a:cubicBezTo>
                <a:cubicBezTo>
                  <a:pt x="5276936" y="1149181"/>
                  <a:pt x="5322259" y="1038815"/>
                  <a:pt x="5122581" y="1080012"/>
                </a:cubicBezTo>
                <a:cubicBezTo>
                  <a:pt x="4922903" y="1121210"/>
                  <a:pt x="4803408" y="1039891"/>
                  <a:pt x="4665244" y="1062495"/>
                </a:cubicBezTo>
                <a:cubicBezTo>
                  <a:pt x="4527080" y="1085099"/>
                  <a:pt x="4296011" y="1032979"/>
                  <a:pt x="4111625" y="1041290"/>
                </a:cubicBezTo>
                <a:cubicBezTo>
                  <a:pt x="3892130" y="1089836"/>
                  <a:pt x="3700947" y="1015400"/>
                  <a:pt x="3509662" y="1041290"/>
                </a:cubicBezTo>
                <a:cubicBezTo>
                  <a:pt x="3318377" y="1067180"/>
                  <a:pt x="3122753" y="1005454"/>
                  <a:pt x="2907700" y="1041290"/>
                </a:cubicBezTo>
                <a:cubicBezTo>
                  <a:pt x="2692647" y="1077126"/>
                  <a:pt x="2654958" y="1019708"/>
                  <a:pt x="2463260" y="1041290"/>
                </a:cubicBezTo>
                <a:cubicBezTo>
                  <a:pt x="2271562" y="1062872"/>
                  <a:pt x="2154495" y="984013"/>
                  <a:pt x="1861298" y="1041290"/>
                </a:cubicBezTo>
                <a:cubicBezTo>
                  <a:pt x="1568101" y="1098567"/>
                  <a:pt x="1503069" y="994017"/>
                  <a:pt x="1338096" y="1041290"/>
                </a:cubicBezTo>
                <a:cubicBezTo>
                  <a:pt x="1173123" y="1088563"/>
                  <a:pt x="935745" y="1004290"/>
                  <a:pt x="814895" y="1041290"/>
                </a:cubicBezTo>
                <a:cubicBezTo>
                  <a:pt x="694045" y="1078290"/>
                  <a:pt x="420231" y="1004713"/>
                  <a:pt x="173552" y="1041290"/>
                </a:cubicBezTo>
                <a:cubicBezTo>
                  <a:pt x="79809" y="1031471"/>
                  <a:pt x="23192" y="952969"/>
                  <a:pt x="0" y="867738"/>
                </a:cubicBezTo>
                <a:lnTo>
                  <a:pt x="0" y="867742"/>
                </a:lnTo>
                <a:cubicBezTo>
                  <a:pt x="-4834" y="737593"/>
                  <a:pt x="9699" y="714979"/>
                  <a:pt x="0" y="607419"/>
                </a:cubicBezTo>
                <a:lnTo>
                  <a:pt x="0" y="607419"/>
                </a:lnTo>
                <a:cubicBezTo>
                  <a:pt x="-12859" y="438283"/>
                  <a:pt x="13488" y="347227"/>
                  <a:pt x="0" y="17355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xmlns="" sd="2789462319">
                  <a:prstGeom prst="wedgeRoundRectCallout">
                    <a:avLst>
                      <a:gd name="adj1" fmla="val 42483"/>
                      <a:gd name="adj2" fmla="val 58854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Chổi to dùng để làm gì?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Chổi nhỏ dùng để làm gì?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95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1EA1B62-BAA1-487D-BE0D-17AD62615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1078" y="2681801"/>
            <a:ext cx="5541744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71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25B65F6-DD96-4C91-8DF7-E8A2DDB9D1FA}"/>
              </a:ext>
            </a:extLst>
          </p:cNvPr>
          <p:cNvSpPr txBox="1"/>
          <p:nvPr/>
        </p:nvSpPr>
        <p:spPr>
          <a:xfrm>
            <a:off x="809625" y="197451"/>
            <a:ext cx="10487025" cy="715089"/>
          </a:xfrm>
          <a:prstGeom prst="round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lvl="0" algn="ctr"/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hiểu về người thân qua đồ dùng yêu thích của họ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BE95BA3-ADEC-4518-AD36-37C50D561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605" y="2057400"/>
            <a:ext cx="3613331" cy="2933964"/>
          </a:xfrm>
          <a:prstGeom prst="rect">
            <a:avLst/>
          </a:prstGeom>
        </p:spPr>
      </p:pic>
      <p:sp>
        <p:nvSpPr>
          <p:cNvPr id="17" name="对话气泡: 圆角矩形 6">
            <a:extLst>
              <a:ext uri="{FF2B5EF4-FFF2-40B4-BE49-F238E27FC236}">
                <a16:creationId xmlns:a16="http://schemas.microsoft.com/office/drawing/2014/main" xmlns="" id="{C7D7B58E-CF7B-41EE-8E80-1FD5BD591C56}"/>
              </a:ext>
            </a:extLst>
          </p:cNvPr>
          <p:cNvSpPr/>
          <p:nvPr/>
        </p:nvSpPr>
        <p:spPr>
          <a:xfrm>
            <a:off x="3236595" y="1211873"/>
            <a:ext cx="4383405" cy="1055077"/>
          </a:xfrm>
          <a:prstGeom prst="wedgeRoundRectCallout">
            <a:avLst>
              <a:gd name="adj1" fmla="val -34011"/>
              <a:gd name="adj2" fmla="val 74167"/>
              <a:gd name="adj3" fmla="val 16667"/>
            </a:avLst>
          </a:prstGeom>
          <a:solidFill>
            <a:srgbClr val="036445"/>
          </a:solidFill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ctr"/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Nghĩ đến một người thân trong gia đình.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8" name="对话气泡: 圆角矩形 6">
            <a:extLst>
              <a:ext uri="{FF2B5EF4-FFF2-40B4-BE49-F238E27FC236}">
                <a16:creationId xmlns:a16="http://schemas.microsoft.com/office/drawing/2014/main" xmlns="" id="{21A2FD7D-FDD4-48A1-9B8D-6896800D3F7D}"/>
              </a:ext>
            </a:extLst>
          </p:cNvPr>
          <p:cNvSpPr/>
          <p:nvPr/>
        </p:nvSpPr>
        <p:spPr>
          <a:xfrm>
            <a:off x="3705226" y="2716823"/>
            <a:ext cx="7277100" cy="1055077"/>
          </a:xfrm>
          <a:prstGeom prst="wedgeRoundRectCallout">
            <a:avLst>
              <a:gd name="adj1" fmla="val -34011"/>
              <a:gd name="adj2" fmla="val 74167"/>
              <a:gd name="adj3" fmla="val 16667"/>
            </a:avLst>
          </a:prstGeom>
          <a:solidFill>
            <a:srgbClr val="036445"/>
          </a:solidFill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ctr"/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Nhớ lại xem người ấy thường làm gì, thường thích sử dụng món đồ gì nhất.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9" name="对话气泡: 圆角矩形 6">
            <a:extLst>
              <a:ext uri="{FF2B5EF4-FFF2-40B4-BE49-F238E27FC236}">
                <a16:creationId xmlns:a16="http://schemas.microsoft.com/office/drawing/2014/main" xmlns="" id="{37C959B7-7E05-4D77-87F5-E828EC67105C}"/>
              </a:ext>
            </a:extLst>
          </p:cNvPr>
          <p:cNvSpPr/>
          <p:nvPr/>
        </p:nvSpPr>
        <p:spPr>
          <a:xfrm>
            <a:off x="3314701" y="4183673"/>
            <a:ext cx="7705724" cy="1055077"/>
          </a:xfrm>
          <a:prstGeom prst="wedgeRoundRectCallout">
            <a:avLst>
              <a:gd name="adj1" fmla="val -34011"/>
              <a:gd name="adj2" fmla="val 74167"/>
              <a:gd name="adj3" fmla="val 16667"/>
            </a:avLst>
          </a:prstGeom>
          <a:solidFill>
            <a:srgbClr val="036445"/>
          </a:solidFill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ctr"/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Kể cho bạn nghe về món đồ ấy: hình dáng</a:t>
            </a: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, </a:t>
            </a:r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người thân sử dụng, giữ gìn nó ra sao.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51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7482078-329F-42C3-B5EE-5B01F32C4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457" y="1670049"/>
            <a:ext cx="3802924" cy="29025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7D47140-F41D-4DB8-88F6-A7C40540AE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8402" y="1617345"/>
            <a:ext cx="3959255" cy="29451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03FB5C7-6A15-4B2E-8FAA-546616603198}"/>
              </a:ext>
            </a:extLst>
          </p:cNvPr>
          <p:cNvSpPr txBox="1"/>
          <p:nvPr/>
        </p:nvSpPr>
        <p:spPr>
          <a:xfrm>
            <a:off x="5219700" y="638175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40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endParaRPr lang="en-US" sz="4000" b="1" dirty="0">
              <a:solidFill>
                <a:srgbClr val="FF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72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" name="等腰三角形 2">
            <a:extLst>
              <a:ext uri="{FF2B5EF4-FFF2-40B4-BE49-F238E27FC236}">
                <a16:creationId xmlns:a16="http://schemas.microsoft.com/office/drawing/2014/main" xmlns="" id="{B1161D66-1F6E-486B-A185-6269C385523D}"/>
              </a:ext>
            </a:extLst>
          </p:cNvPr>
          <p:cNvSpPr>
            <a:spLocks noChangeAspect="1"/>
          </p:cNvSpPr>
          <p:nvPr/>
        </p:nvSpPr>
        <p:spPr bwMode="auto">
          <a:xfrm rot="7890862">
            <a:off x="6351384" y="1288010"/>
            <a:ext cx="1631612" cy="1823461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5ECCF3"/>
          </a:solidFill>
          <a:ln w="28575" cmpd="sng">
            <a:solidFill>
              <a:srgbClr val="F8F8F8"/>
            </a:solidFill>
            <a:round/>
          </a:ln>
        </p:spPr>
        <p:txBody>
          <a:bodyPr wrap="none" lIns="68541" tIns="34270" rIns="68541" bIns="34270" anchor="ctr"/>
          <a:lstStyle/>
          <a:p>
            <a:pPr defTabSz="342789">
              <a:defRPr/>
            </a:pPr>
            <a:endParaRPr lang="zh-CN" altLang="en-US" sz="4000" b="1" kern="0">
              <a:solidFill>
                <a:prstClr val="black"/>
              </a:solidFill>
              <a:latin typeface="Calibri" panose="020F0502020204030204" pitchFamily="34" charset="0"/>
              <a:ea typeface="方正清刻本悦宋简体" panose="020000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8" name="等腰三角形 2">
            <a:extLst>
              <a:ext uri="{FF2B5EF4-FFF2-40B4-BE49-F238E27FC236}">
                <a16:creationId xmlns:a16="http://schemas.microsoft.com/office/drawing/2014/main" xmlns="" id="{BE6B09A9-5381-436D-9411-265C8FB52157}"/>
              </a:ext>
            </a:extLst>
          </p:cNvPr>
          <p:cNvSpPr>
            <a:spLocks noChangeAspect="1"/>
          </p:cNvSpPr>
          <p:nvPr/>
        </p:nvSpPr>
        <p:spPr bwMode="auto">
          <a:xfrm rot="15627953">
            <a:off x="4800767" y="1825243"/>
            <a:ext cx="1422625" cy="1645412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AB005"/>
          </a:solidFill>
          <a:ln w="28575" cmpd="sng">
            <a:solidFill>
              <a:srgbClr val="F8F8F8"/>
            </a:solidFill>
            <a:round/>
          </a:ln>
        </p:spPr>
        <p:txBody>
          <a:bodyPr wrap="none" lIns="68541" tIns="34270" rIns="68541" bIns="34270" anchor="ctr"/>
          <a:lstStyle/>
          <a:p>
            <a:pPr defTabSz="342789">
              <a:defRPr/>
            </a:pPr>
            <a:endParaRPr lang="zh-CN" altLang="en-US" sz="4000" b="1">
              <a:solidFill>
                <a:prstClr val="black"/>
              </a:solidFill>
              <a:latin typeface="Calibri" panose="020F0502020204030204" pitchFamily="34" charset="0"/>
              <a:ea typeface="方正清刻本悦宋简体" panose="020000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xmlns="" id="{813CBFE0-7B91-4EA1-8295-BB78313F1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9877" y="2394405"/>
            <a:ext cx="529138" cy="466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41" tIns="34270" rIns="68541" bIns="3427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342789" eaLnBrk="1" hangingPunct="1">
              <a:defRPr/>
            </a:pPr>
            <a:r>
              <a:rPr lang="en-US" altLang="zh-CN" sz="4000" b="1" dirty="0">
                <a:solidFill>
                  <a:srgbClr val="F2FBFF"/>
                </a:solidFill>
                <a:latin typeface="Calibri" panose="020F0502020204030204" pitchFamily="34" charset="0"/>
                <a:ea typeface="方正清刻本悦宋简体" panose="02000000000000000000" pitchFamily="2" charset="-122"/>
                <a:cs typeface="Calibri" panose="020F0502020204030204" pitchFamily="34" charset="0"/>
              </a:rPr>
              <a:t>Chia</a:t>
            </a:r>
          </a:p>
          <a:p>
            <a:pPr algn="ctr" defTabSz="342789" eaLnBrk="1" hangingPunct="1">
              <a:defRPr/>
            </a:pPr>
            <a:r>
              <a:rPr lang="en-US" altLang="zh-CN" sz="4000" b="1" dirty="0">
                <a:solidFill>
                  <a:srgbClr val="F2FBFF"/>
                </a:solidFill>
                <a:latin typeface="Calibri" panose="020F0502020204030204" pitchFamily="34" charset="0"/>
                <a:ea typeface="方正清刻本悦宋简体" panose="020000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rgbClr val="F2FBFF"/>
                </a:solidFill>
                <a:latin typeface="Calibri" panose="020F0502020204030204" pitchFamily="34" charset="0"/>
                <a:ea typeface="方正清刻本悦宋简体" panose="02000000000000000000" pitchFamily="2" charset="-122"/>
                <a:cs typeface="Calibri" panose="020F0502020204030204" pitchFamily="34" charset="0"/>
              </a:rPr>
              <a:t>sẻ</a:t>
            </a:r>
            <a:endParaRPr lang="zh-CN" altLang="en-US" sz="4000" b="1" dirty="0">
              <a:solidFill>
                <a:srgbClr val="F2FBFF"/>
              </a:solidFill>
              <a:latin typeface="Calibri" panose="020F0502020204030204" pitchFamily="34" charset="0"/>
              <a:ea typeface="方正清刻本悦宋简体" panose="020000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F197CF9-4AC0-45B7-B276-96B508302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9095" y="1911000"/>
            <a:ext cx="1535846" cy="466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41" tIns="34270" rIns="68541" bIns="3427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342789" eaLnBrk="1" hangingPunct="1">
              <a:defRPr/>
            </a:pPr>
            <a:r>
              <a:rPr lang="en-US" altLang="zh-CN" sz="4000" b="1" dirty="0" err="1">
                <a:solidFill>
                  <a:srgbClr val="F2FBFF"/>
                </a:solidFill>
                <a:latin typeface="Calibri" panose="020F0502020204030204" pitchFamily="34" charset="0"/>
                <a:ea typeface="方正清刻本悦宋简体" panose="02000000000000000000" pitchFamily="2" charset="-122"/>
                <a:cs typeface="Calibri" panose="020F0502020204030204" pitchFamily="34" charset="0"/>
              </a:rPr>
              <a:t>Nhóm</a:t>
            </a:r>
            <a:r>
              <a:rPr lang="en-US" altLang="zh-CN" sz="4000" b="1" dirty="0">
                <a:solidFill>
                  <a:srgbClr val="F2FBFF"/>
                </a:solidFill>
                <a:latin typeface="Calibri" panose="020F0502020204030204" pitchFamily="34" charset="0"/>
                <a:ea typeface="方正清刻本悦宋简体" panose="02000000000000000000" pitchFamily="2" charset="-122"/>
                <a:cs typeface="Calibri" panose="020F0502020204030204" pitchFamily="34" charset="0"/>
              </a:rPr>
              <a:t> </a:t>
            </a:r>
          </a:p>
          <a:p>
            <a:pPr algn="ctr" defTabSz="342789" eaLnBrk="1" hangingPunct="1">
              <a:defRPr/>
            </a:pPr>
            <a:r>
              <a:rPr lang="en-US" altLang="zh-CN" sz="4000" b="1" dirty="0" err="1">
                <a:solidFill>
                  <a:srgbClr val="F2FBFF"/>
                </a:solidFill>
                <a:latin typeface="Calibri" panose="020F0502020204030204" pitchFamily="34" charset="0"/>
                <a:ea typeface="方正清刻本悦宋简体" panose="02000000000000000000" pitchFamily="2" charset="-122"/>
                <a:cs typeface="Calibri" panose="020F0502020204030204" pitchFamily="34" charset="0"/>
              </a:rPr>
              <a:t>đôi</a:t>
            </a:r>
            <a:endParaRPr lang="zh-CN" altLang="en-US" sz="4000" b="1" dirty="0">
              <a:solidFill>
                <a:srgbClr val="F2FBFF"/>
              </a:solidFill>
              <a:latin typeface="Calibri" panose="020F0502020204030204" pitchFamily="34" charset="0"/>
              <a:ea typeface="方正清刻本悦宋简体" panose="020000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22" name="Picture 21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xmlns="" id="{363A39EC-5323-46B6-BDCD-05CA80431E6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5226" y="2863545"/>
            <a:ext cx="2206112" cy="4118280"/>
          </a:xfrm>
          <a:prstGeom prst="rect">
            <a:avLst/>
          </a:prstGeom>
        </p:spPr>
      </p:pic>
      <p:pic>
        <p:nvPicPr>
          <p:cNvPr id="23" name="Picture 2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xmlns="" id="{B8190899-17DB-47C4-B1EC-920BD8F449D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1246" y="3079319"/>
            <a:ext cx="1853629" cy="368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18" grpId="0" bldLvl="0" animBg="1"/>
      <p:bldP spid="19" grpId="0" autoUpdateAnimBg="0"/>
      <p:bldP spid="21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450DC424-6DDE-4BFA-BCF6-81809CF258AE}"/>
              </a:ext>
            </a:extLst>
          </p:cNvPr>
          <p:cNvSpPr txBox="1"/>
          <p:nvPr/>
        </p:nvSpPr>
        <p:spPr>
          <a:xfrm>
            <a:off x="2508006" y="2153649"/>
            <a:ext cx="17267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252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45-70÷2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＝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45-35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＝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10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（元）</a:t>
            </a:r>
          </a:p>
        </p:txBody>
      </p:sp>
      <p:sp>
        <p:nvSpPr>
          <p:cNvPr id="4" name="对话气泡: 圆角矩形 3">
            <a:extLst>
              <a:ext uri="{FF2B5EF4-FFF2-40B4-BE49-F238E27FC236}">
                <a16:creationId xmlns:a16="http://schemas.microsoft.com/office/drawing/2014/main" xmlns="" id="{643FA140-DFDB-4AE1-933B-971DA50B2434}"/>
              </a:ext>
            </a:extLst>
          </p:cNvPr>
          <p:cNvSpPr/>
          <p:nvPr/>
        </p:nvSpPr>
        <p:spPr>
          <a:xfrm>
            <a:off x="5495925" y="1520103"/>
            <a:ext cx="3771900" cy="1146897"/>
          </a:xfrm>
          <a:prstGeom prst="wedgeRoundRectCallout">
            <a:avLst>
              <a:gd name="adj1" fmla="val 27280"/>
              <a:gd name="adj2" fmla="val 80425"/>
              <a:gd name="adj3" fmla="val 16667"/>
            </a:avLst>
          </a:prstGeom>
          <a:solidFill>
            <a:srgbClr val="036445"/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ctr"/>
            <a:r>
              <a:rPr lang="nl-NL" sz="2400" b="1" dirty="0">
                <a:latin typeface="Calibri" panose="020F0502020204030204" pitchFamily="34" charset="0"/>
                <a:cs typeface="Calibri" panose="020F0502020204030204" pitchFamily="34" charset="0"/>
              </a:rPr>
              <a:t>Đồ vật đó nói lên điều gì về người thân của em?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5" name="对话气泡: 圆角矩形 4">
            <a:extLst>
              <a:ext uri="{FF2B5EF4-FFF2-40B4-BE49-F238E27FC236}">
                <a16:creationId xmlns:a16="http://schemas.microsoft.com/office/drawing/2014/main" xmlns="" id="{50B1555F-A95A-4CC8-9768-8D57A18DD6CF}"/>
              </a:ext>
            </a:extLst>
          </p:cNvPr>
          <p:cNvSpPr/>
          <p:nvPr/>
        </p:nvSpPr>
        <p:spPr>
          <a:xfrm>
            <a:off x="3681453" y="4673112"/>
            <a:ext cx="4595772" cy="1024536"/>
          </a:xfrm>
          <a:prstGeom prst="wedgeRoundRectCallout">
            <a:avLst>
              <a:gd name="adj1" fmla="val -67531"/>
              <a:gd name="adj2" fmla="val 13208"/>
              <a:gd name="adj3" fmla="val 16667"/>
            </a:avLst>
          </a:prstGeom>
          <a:solidFill>
            <a:srgbClr val="036445"/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ctr"/>
            <a:r>
              <a:rPr lang="vi-VN" altLang="zh-CN" sz="2400" b="1" dirty="0">
                <a:solidFill>
                  <a:prstClr val="white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Theo em, vì sao người thân của em lại gắn bó với món đồ ấy?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BF698F9-2D04-47A6-9B14-EF2832CC87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48" y="2974376"/>
            <a:ext cx="2293898" cy="273279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5572EC0-7162-414D-AC05-FAF74FEF1D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069" y="2379750"/>
            <a:ext cx="2363056" cy="3225114"/>
          </a:xfrm>
          <a:prstGeom prst="rect">
            <a:avLst/>
          </a:prstGeom>
        </p:spPr>
      </p:pic>
      <p:sp>
        <p:nvSpPr>
          <p:cNvPr id="8" name="对话气泡: 圆角矩形 3">
            <a:extLst>
              <a:ext uri="{FF2B5EF4-FFF2-40B4-BE49-F238E27FC236}">
                <a16:creationId xmlns:a16="http://schemas.microsoft.com/office/drawing/2014/main" xmlns="" id="{96FE920D-C12D-41BD-B165-C7F1B62A0B16}"/>
              </a:ext>
            </a:extLst>
          </p:cNvPr>
          <p:cNvSpPr/>
          <p:nvPr/>
        </p:nvSpPr>
        <p:spPr>
          <a:xfrm>
            <a:off x="4002294" y="2996478"/>
            <a:ext cx="3846306" cy="1146897"/>
          </a:xfrm>
          <a:prstGeom prst="wedgeRoundRectCallout">
            <a:avLst>
              <a:gd name="adj1" fmla="val 27280"/>
              <a:gd name="adj2" fmla="val 80425"/>
              <a:gd name="adj3" fmla="val 16667"/>
            </a:avLst>
          </a:prstGeom>
          <a:solidFill>
            <a:srgbClr val="036445"/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b="1" dirty="0">
                <a:latin typeface="Calibri" panose="020F0502020204030204" pitchFamily="34" charset="0"/>
                <a:cs typeface="Calibri" panose="020F0502020204030204" pitchFamily="34" charset="0"/>
              </a:rPr>
              <a:t>Nếu vật này chẳng may bị mất thì người thân của em có buồn không?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61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</p:bldLst>
  </p:timing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420</Words>
  <Application>Microsoft Office PowerPoint</Application>
  <PresentationFormat>Widescreen</PresentationFormat>
  <Paragraphs>53</Paragraphs>
  <Slides>18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微软雅黑</vt:lpstr>
      <vt:lpstr>Arial</vt:lpstr>
      <vt:lpstr>Calibri</vt:lpstr>
      <vt:lpstr>Georgia</vt:lpstr>
      <vt:lpstr>Times New Roman</vt:lpstr>
      <vt:lpstr>字魂27号-布丁体</vt:lpstr>
      <vt:lpstr>方正清刻本悦宋简体</vt:lpstr>
      <vt:lpstr>等线</vt:lpstr>
      <vt:lpstr>迷你简细行楷</vt:lpstr>
      <vt:lpstr>千图网海量PPT模板www.58pic.com​​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32</cp:revision>
  <dcterms:created xsi:type="dcterms:W3CDTF">2022-09-11T07:47:03Z</dcterms:created>
  <dcterms:modified xsi:type="dcterms:W3CDTF">2024-12-16T09:25:36Z</dcterms:modified>
</cp:coreProperties>
</file>