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5" r:id="rId2"/>
    <p:sldId id="279" r:id="rId3"/>
    <p:sldId id="278" r:id="rId4"/>
    <p:sldId id="280" r:id="rId5"/>
    <p:sldId id="276" r:id="rId6"/>
    <p:sldId id="277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FDB6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67" y="6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tailieu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280319" y="3124203"/>
            <a:ext cx="137159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5: SỬ DỤNG MÁY THU HÌNH 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AC03EC0-207E-E7DB-4BB1-B85990E7D883}"/>
              </a:ext>
            </a:extLst>
          </p:cNvPr>
          <p:cNvSpPr/>
          <p:nvPr/>
        </p:nvSpPr>
        <p:spPr>
          <a:xfrm>
            <a:off x="6614319" y="5582652"/>
            <a:ext cx="25908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/>
              <a:t>Tiết 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1.Tìm </a:t>
            </a:r>
            <a:r>
              <a:rPr lang="en-US" sz="4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25961" t="21898" r="43142" b="17844"/>
          <a:stretch/>
        </p:blipFill>
        <p:spPr bwMode="auto">
          <a:xfrm>
            <a:off x="3947318" y="2057400"/>
            <a:ext cx="7696201" cy="6553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73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5: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SỬ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MÁY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THU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2285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cách sử dụng điều khiển từ xa.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732989" y="2514600"/>
            <a:ext cx="12039600" cy="518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55122" y="7777609"/>
            <a:ext cx="1111746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tắt,chọn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4068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MÁY THU HÌNH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(T4)</a:t>
            </a:r>
          </a:p>
        </p:txBody>
      </p:sp>
      <p:sp>
        <p:nvSpPr>
          <p:cNvPr id="7" name="Rectangle 6"/>
          <p:cNvSpPr/>
          <p:nvPr/>
        </p:nvSpPr>
        <p:spPr>
          <a:xfrm>
            <a:off x="2088259" y="1371600"/>
            <a:ext cx="6916958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Tìm hiểu về cách sử dụng máy thu hình.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088259" y="3200400"/>
            <a:ext cx="11127657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5719" y="1910209"/>
            <a:ext cx="1037130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Cho biết những hình ảnh nào thể hiện xem ti vi không đúng cách? 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Chỉ ra ảnh hưởng xấu có thể xảy ra khi xem ti vi không đúng cách.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4604" y="6858000"/>
            <a:ext cx="132588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vi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c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đối diện ti vi với khoản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lí.Không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lực,không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9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5: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SỬ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MÁY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THU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3691808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4. </a:t>
            </a:r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một số chương trình truyền hình..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661320" y="2514600"/>
            <a:ext cx="8240712" cy="57912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10348119" y="1600200"/>
            <a:ext cx="5486400" cy="2330744"/>
          </a:xfrm>
          <a:prstGeom prst="cloudCallout">
            <a:avLst>
              <a:gd name="adj1" fmla="val -59038"/>
              <a:gd name="adj2" fmla="val 7155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thảo luận với bạn và chọn chỗ ngồi xem ti vi an toàn, đúng cách.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06429" y="4876800"/>
            <a:ext cx="563880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Xem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ti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vi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là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sở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t</a:t>
            </a:r>
            <a:r>
              <a:rPr lang="vi-VN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hích của đa số các bạn nhỏ. Nếu có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chương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trình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yêu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thích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,</a:t>
            </a:r>
            <a:r>
              <a:rPr lang="vi-VN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bạn nhỏ có thể xem ti vi cả ngày. Ti vi mang lại rất n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hiều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lợi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ích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cho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các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bạn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nhò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nhưng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cũng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mang</a:t>
            </a:r>
            <a:r>
              <a:rPr lang="vi-VN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lại rầt nhiều ảnh hường xấu nếu sử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dụng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không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đúng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cách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4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38200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5: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SỬ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MÁY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THU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(T4)</a:t>
            </a:r>
          </a:p>
        </p:txBody>
      </p:sp>
      <p:pic>
        <p:nvPicPr>
          <p:cNvPr id="7" name="Cách điều khiển Android Tivi Sony bằng điện thoại • Điện máy XANH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2319" y="2514600"/>
            <a:ext cx="10210799" cy="571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9519" y="1366391"/>
            <a:ext cx="767787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9413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344</Words>
  <Application>Microsoft Office PowerPoint</Application>
  <PresentationFormat>Custom</PresentationFormat>
  <Paragraphs>29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1.Tìm hiểu về điều khiển từ xa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Bui Nam</cp:lastModifiedBy>
  <cp:revision>275</cp:revision>
  <dcterms:created xsi:type="dcterms:W3CDTF">2022-07-10T01:37:20Z</dcterms:created>
  <dcterms:modified xsi:type="dcterms:W3CDTF">2024-12-07T12:19:00Z</dcterms:modified>
</cp:coreProperties>
</file>