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3.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2341" autoAdjust="0"/>
  </p:normalViewPr>
  <p:slideViewPr>
    <p:cSldViewPr snapToGrid="0">
      <p:cViewPr varScale="1">
        <p:scale>
          <a:sx n="65" d="100"/>
          <a:sy n="65" d="100"/>
        </p:scale>
        <p:origin x="142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8/23/2023</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8/23/2023</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
        <p:nvSpPr>
          <p:cNvPr id="8" name="Rectangle 7"/>
          <p:cNvSpPr/>
          <p:nvPr userDrawn="1"/>
        </p:nvSpPr>
        <p:spPr>
          <a:xfrm>
            <a:off x="-3338284" y="1692970"/>
            <a:ext cx="3004456" cy="3139321"/>
          </a:xfrm>
          <a:prstGeom prst="rect">
            <a:avLst/>
          </a:prstGeom>
        </p:spPr>
        <p:txBody>
          <a:bodyPr wrap="square">
            <a:spAutoFit/>
          </a:bodyPr>
          <a:lstStyle/>
          <a:p>
            <a:r>
              <a:rPr lang="en-US" b="1" smtClean="0">
                <a:solidFill>
                  <a:srgbClr val="FF0000"/>
                </a:solidFill>
              </a:rPr>
              <a:t>zalo</a:t>
            </a:r>
            <a:r>
              <a:rPr lang="en-US" b="1" baseline="0" smtClean="0">
                <a:solidFill>
                  <a:srgbClr val="FF0000"/>
                </a:solidFill>
              </a:rPr>
              <a:t> nhận giáo án miễn phí </a:t>
            </a:r>
            <a:r>
              <a:rPr lang="en-US" b="1" smtClean="0">
                <a:solidFill>
                  <a:srgbClr val="FF0000"/>
                </a:solidFill>
              </a:rPr>
              <a:t>https://zalo.me/g/oghpqa461</a:t>
            </a:r>
          </a:p>
          <a:p>
            <a:endParaRPr lang="en-US" b="1" smtClean="0">
              <a:solidFill>
                <a:srgbClr val="FF0000"/>
              </a:solidFill>
            </a:endParaRPr>
          </a:p>
          <a:p>
            <a:endParaRPr lang="en-US" b="1" smtClean="0">
              <a:solidFill>
                <a:srgbClr val="FF0000"/>
              </a:solidFill>
            </a:endParaRPr>
          </a:p>
          <a:p>
            <a:endParaRPr lang="en-US" b="1" smtClean="0">
              <a:solidFill>
                <a:srgbClr val="FF0000"/>
              </a:solidFill>
            </a:endParaRPr>
          </a:p>
          <a:p>
            <a:endParaRPr lang="en-US" b="1" smtClean="0">
              <a:solidFill>
                <a:srgbClr val="FF0000"/>
              </a:solidFill>
            </a:endParaRPr>
          </a:p>
          <a:p>
            <a:endParaRPr lang="en-US" b="1" smtClean="0">
              <a:solidFill>
                <a:srgbClr val="FF0000"/>
              </a:solidFill>
            </a:endParaRPr>
          </a:p>
          <a:p>
            <a:endParaRPr lang="en-US" b="1" smtClean="0">
              <a:solidFill>
                <a:srgbClr val="FF0000"/>
              </a:solidFill>
            </a:endParaRPr>
          </a:p>
          <a:p>
            <a:r>
              <a:rPr lang="en-US" b="1" smtClean="0">
                <a:solidFill>
                  <a:sysClr val="windowText" lastClr="000000"/>
                </a:solidFill>
              </a:rPr>
              <a:t>https://www.hanhtranggiaovien.com/</a:t>
            </a:r>
            <a:endParaRPr lang="en-US" b="1">
              <a:solidFill>
                <a:sysClr val="windowText" lastClr="000000"/>
              </a:solidFill>
            </a:endParaRPr>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27085" y="2436968"/>
            <a:ext cx="1593396" cy="1518589"/>
          </a:xfrm>
          <a:prstGeom prst="rect">
            <a:avLst/>
          </a:prstGeom>
        </p:spPr>
      </p:pic>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0" Type="http://schemas.openxmlformats.org/officeDocument/2006/relationships/image" Target="../media/image8.gif"/><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xmln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xmln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xmln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xmln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xmln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xmln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xmln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xmln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xmln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82</TotalTime>
  <Words>1088</Words>
  <Application>Microsoft Office PowerPoint</Application>
  <PresentationFormat>Widescreen</PresentationFormat>
  <Paragraphs>117</Paragraphs>
  <Slides>25</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等线</vt:lpstr>
      <vt:lpstr>iCiel Crocante</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9Slide</cp:lastModifiedBy>
  <cp:revision>40</cp:revision>
  <dcterms:created xsi:type="dcterms:W3CDTF">2023-06-12T01:51:51Z</dcterms:created>
  <dcterms:modified xsi:type="dcterms:W3CDTF">2023-08-23T10:43:17Z</dcterms:modified>
  <cp:category>9Slide.vn</cp:category>
</cp:coreProperties>
</file>