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media/audio7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10" r:id="rId4"/>
    <p:sldMasterId id="2147483722" r:id="rId5"/>
    <p:sldMasterId id="2147483734" r:id="rId6"/>
    <p:sldMasterId id="2147483746" r:id="rId7"/>
    <p:sldMasterId id="2147483758" r:id="rId8"/>
    <p:sldMasterId id="2147483772" r:id="rId9"/>
  </p:sldMasterIdLst>
  <p:notesMasterIdLst>
    <p:notesMasterId r:id="rId30"/>
  </p:notesMasterIdLst>
  <p:sldIdLst>
    <p:sldId id="367" r:id="rId10"/>
    <p:sldId id="256" r:id="rId11"/>
    <p:sldId id="358" r:id="rId12"/>
    <p:sldId id="372" r:id="rId13"/>
    <p:sldId id="257" r:id="rId14"/>
    <p:sldId id="340" r:id="rId15"/>
    <p:sldId id="310" r:id="rId16"/>
    <p:sldId id="366" r:id="rId17"/>
    <p:sldId id="341" r:id="rId18"/>
    <p:sldId id="368" r:id="rId19"/>
    <p:sldId id="359" r:id="rId20"/>
    <p:sldId id="344" r:id="rId21"/>
    <p:sldId id="369" r:id="rId22"/>
    <p:sldId id="371" r:id="rId23"/>
    <p:sldId id="360" r:id="rId24"/>
    <p:sldId id="364" r:id="rId25"/>
    <p:sldId id="354" r:id="rId26"/>
    <p:sldId id="365" r:id="rId27"/>
    <p:sldId id="373" r:id="rId28"/>
    <p:sldId id="363" r:id="rId29"/>
  </p:sldIdLst>
  <p:sldSz cx="12192000" cy="6858000"/>
  <p:notesSz cx="6858000" cy="9144000"/>
  <p:defaultTextStyle>
    <a:defPPr>
      <a:defRPr lang="en-US"/>
    </a:defPPr>
    <a:lvl1pPr marL="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66FF33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82E46BF6-07F3-486D-8A7F-CEA5D6E46833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82E46BF6-07F3-486D-8A7F-CEA5D6E46833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82E46BF6-07F3-486D-8A7F-CEA5D6E46833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82E46BF6-07F3-486D-8A7F-CEA5D6E46833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11416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18529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91949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1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5" y="3429099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5" y="5158677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51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89" y="5315874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6" y="5588843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5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L="609475" lvl="0" indent="-440181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8960" lvl="1" indent="-44018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437" lvl="2" indent="-440181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7918" lvl="3" indent="-440181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392" lvl="4" indent="-44018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6867" lvl="5" indent="-440181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347" lvl="6" indent="-440181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5825" lvl="7" indent="-44018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5310" lvl="8" indent="-440181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L="609475" lvl="0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500">
                <a:latin typeface="Open Sans"/>
                <a:ea typeface="Open Sans"/>
                <a:cs typeface="Open Sans"/>
                <a:sym typeface="Open Sans"/>
              </a:defRPr>
            </a:lvl1pPr>
            <a:lvl2pPr marL="1218960" lvl="1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437" lvl="2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7918" lvl="3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392" lvl="4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6867" lvl="5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6347" lvl="6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5825" lvl="7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5310" lvl="8" indent="-4401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706" y="6068294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9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9" y="6420230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9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62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7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55" y="6454285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78" y="659664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9" y="651952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2" y="719336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5" y="1543983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3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9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9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77" y="6249300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96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44" y="5159001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9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R="327396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7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5" y="274841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4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5" y="274841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3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6" y="4192770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5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9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3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11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40" y="4799970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604" y="4948245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5" y="4875688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9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101" y="488766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18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9" y="4904484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9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3" y="485008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501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4002" y="4875688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6" y="4913084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3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9" y="4698627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5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9" y="4681231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3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3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9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3" y="4663655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7" y="4726667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21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9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5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1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1" y="4870079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3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1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21" y="4878119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81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4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7" y="5421776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4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9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7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2" y="565336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5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3001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6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L="609475" lvl="0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8960" lvl="1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437" lvl="2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7918" lvl="3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392" lvl="4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6867" lvl="5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347" lvl="6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5825" lvl="7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5310" lvl="8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43" y="6212182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62" y="6005454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5" y="5675233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9" y="609961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5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3" y="5781873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30" y="5926673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60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22" y="5926673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9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5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82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67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8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6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9" y="585423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21" y="587736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21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66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9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40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5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1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1" y="586306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75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1" y="5819378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53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40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7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106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9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7" y="603596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8" y="6138198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13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3" y="371423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3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27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65" y="5669772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3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10" y="5209539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0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2" y="483214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L="609475" lvl="0" indent="-440181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8960" lvl="1" indent="-44018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437" lvl="2" indent="-440181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7918" lvl="3" indent="-440181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392" lvl="4" indent="-44018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6867" lvl="5" indent="-440181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347" lvl="6" indent="-440181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5825" lvl="7" indent="-44018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5310" lvl="8" indent="-440181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8003" y="6066800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41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77" y="4976501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1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F619308-48D3-4521-A961-132D46B3C85A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0FD9DA-5387-4119-9489-80227A0B5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78547"/>
      </p:ext>
    </p:extLst>
  </p:cSld>
  <p:clrMapOvr>
    <a:masterClrMapping/>
  </p:clrMapOvr>
  <p:transition spd="slow">
    <p:fade/>
    <p:sndAc>
      <p:endSnd/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7E5EF6-0946-484E-A731-8D8A542D1EF7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C19DF1-D754-426B-851C-A89710B05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49570"/>
      </p:ext>
    </p:extLst>
  </p:cSld>
  <p:clrMapOvr>
    <a:masterClrMapping/>
  </p:clrMapOvr>
  <p:transition spd="slow">
    <p:fade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B9BD062-6084-45AA-BB87-246328ED57A7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8113B09-1308-429C-93BB-1F400B6E8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57478"/>
      </p:ext>
    </p:extLst>
  </p:cSld>
  <p:clrMapOvr>
    <a:masterClrMapping/>
  </p:clrMapOvr>
  <p:transition spd="slow">
    <p:fade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5DE75B-FF81-414D-92B8-C9482EC72136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43C157-115E-4071-AA8E-C1D92D5AF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1002"/>
      </p:ext>
    </p:extLst>
  </p:cSld>
  <p:clrMapOvr>
    <a:masterClrMapping/>
  </p:clrMapOvr>
  <p:transition spd="slow">
    <p:fade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599560-C77C-4E55-A7A0-556485D3C92A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63F661-6AD8-4BD2-BEBD-40EAC5195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95426"/>
      </p:ext>
    </p:extLst>
  </p:cSld>
  <p:clrMapOvr>
    <a:masterClrMapping/>
  </p:clrMapOvr>
  <p:transition spd="slow">
    <p:fade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F7207B-59FA-482D-AB5F-5D84A711A51A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7FF86F-AB82-41B4-98DE-DBC29C854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35317"/>
      </p:ext>
    </p:extLst>
  </p:cSld>
  <p:clrMapOvr>
    <a:masterClrMapping/>
  </p:clrMapOvr>
  <p:transition spd="slow">
    <p:fade/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6A4B5E3-8086-4CB3-898F-FC432E461A12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751D15-7E96-4376-A533-E78CC4901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9785"/>
      </p:ext>
    </p:extLst>
  </p:cSld>
  <p:clrMapOvr>
    <a:masterClrMapping/>
  </p:clrMapOvr>
  <p:transition spd="slow">
    <p:fade/>
    <p:sndAc>
      <p:endSnd/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0D3A3F-51AC-4579-9982-0B83339C8920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B579E0-9C47-47E5-8F7C-7630F2D18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41655"/>
      </p:ext>
    </p:extLst>
  </p:cSld>
  <p:clrMapOvr>
    <a:masterClrMapping/>
  </p:clrMapOvr>
  <p:transition spd="slow">
    <p:fade/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C747E8-D5C8-4A7A-9D9E-1A6CB3AD63F8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6DF19C-E45E-426F-BF2E-BF1B99392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75746"/>
      </p:ext>
    </p:extLst>
  </p:cSld>
  <p:clrMapOvr>
    <a:masterClrMapping/>
  </p:clrMapOvr>
  <p:transition spd="slow">
    <p:fade/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5A4B86-27DC-4BAC-AD81-85F203FA0912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0C4CC5-F6BE-4510-A6D0-A4F5A4444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9757"/>
      </p:ext>
    </p:extLst>
  </p:cSld>
  <p:clrMapOvr>
    <a:masterClrMapping/>
  </p:clrMapOvr>
  <p:transition spd="slow">
    <p:fade/>
    <p:sndAc>
      <p:endSnd/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D06275-CFB0-4385-B7E6-B1EFFE24686D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A4D37F-0341-4F36-B13C-CA94CEAF6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27358"/>
      </p:ext>
    </p:extLst>
  </p:cSld>
  <p:clrMapOvr>
    <a:masterClrMapping/>
  </p:clrMapOvr>
  <p:transition spd="slow">
    <p:fade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565993-3D78-AC3A-745D-2D7EDB289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BE812D0-59C9-9408-BA96-1D92BCB16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AFABC1-8016-B8DD-1CA5-5133102F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527F15-2302-D81A-EF16-7707D9DC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A1B1F8-9329-382F-B18F-F8B4F03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3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09A24C-51FF-3C67-BFEC-995E8F18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F4B34C-9129-AF74-63DE-92ECF5EA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820F97-A9C3-D54F-1FBB-E5E00644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53146A-C13F-28FC-116E-419D56AD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885F59-6B23-AA81-5BB5-EE286694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05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270427-FA85-7275-EA22-4EBB91E6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FF0B98F-9465-3334-60A4-41AF95F69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B5BAF7-3F98-D0B7-D9B2-F65512AE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981BEF-D971-A2FB-FD62-30E7E2A0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4F7E8B-7B11-CCC8-8DA4-3DA4CB6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6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CDCD1-3899-07F1-E703-D28B90CF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8F0E2-DD13-A154-A372-128FC4CC3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A1DD10-D848-8862-03A4-4654D37EC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8797D7-E416-6D6E-6E29-E34BE576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762A4D-CC87-0ABA-EF0C-C63523B4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E90A7E-67EE-1D71-078E-09144622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3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9E6EB-7871-CD76-47C4-1AB9FA02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590B61-BCAB-C6C3-28E8-049F2609C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5DF9EB-F377-5904-A240-806100DB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C72BFBA-1A52-CD70-6FFE-D015898AF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397593-A80D-E6F7-7D88-00E267AAC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D257378-3026-FCDE-339A-5E7513D9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A0D5D8-BEA1-2334-CD82-3C8ED9DE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B1E2830-347E-6643-624A-46991D20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38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76024F-ED8D-C89F-A7D3-E93FCD15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7C87BF-0BFE-0A85-01A2-B2F59260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585DC03-504A-F360-A56E-A8B7F030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2E878A-285F-5B50-A794-6D68797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05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7F9141-4365-6924-5E12-CEA238B1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AEF008-7A6B-6045-6BEE-BBF3C20F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E0A137-3E51-D952-0067-F95154D4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05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733490-E4A9-2BFB-2F9C-1CF044E5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F302E1-F4B4-9566-6A2D-55E327FC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EC1560-400B-31DD-6BC2-BF532145C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C15D37-52F2-34E7-C1B2-3F34198D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4D3D25-D2AD-5FEA-1118-E1DF5C7E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5051C2-23F4-7527-6C2C-8AE28381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6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34F92C-7D3A-C06E-507A-F3751924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B9D738-CCD9-39A1-4BF0-BE124E5B7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2486C6-200E-0D54-A38A-0ACB1382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B05B2C-876B-BF13-F63C-10BFA845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8E92F3-BC9B-65F9-8F64-B47BAD45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EDBB59-3C50-DD30-8508-C94004F1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7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71E5A8-BB76-0437-F052-7776A270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9EB3DE-D828-5F63-8A68-4E8087E3B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CE6512-B006-6D57-ED5B-B46156F1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5BFA17-4672-E692-3B46-95ADFBBF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F6BF6F-AB66-5B12-99D5-1F407C6B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08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739177B-003A-1665-9AE8-5D66834A2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CD7288-E0FA-DBB1-4E2D-B3F4B5E55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D2E06F-68A3-8B24-5430-0666C622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13D65-B2CA-F717-69F4-BFE3A2EB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C3334B-4423-8E1C-D96D-5D6664FC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30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565993-3D78-AC3A-745D-2D7EDB289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BE812D0-59C9-9408-BA96-1D92BCB16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AFABC1-8016-B8DD-1CA5-5133102F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527F15-2302-D81A-EF16-7707D9DC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A1B1F8-9329-382F-B18F-F8B4F03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32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09A24C-51FF-3C67-BFEC-995E8F18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F4B34C-9129-AF74-63DE-92ECF5EA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820F97-A9C3-D54F-1FBB-E5E00644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53146A-C13F-28FC-116E-419D56AD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885F59-6B23-AA81-5BB5-EE286694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980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270427-FA85-7275-EA22-4EBB91E6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FF0B98F-9465-3334-60A4-41AF95F69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B5BAF7-3F98-D0B7-D9B2-F65512AE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981BEF-D971-A2FB-FD62-30E7E2A0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4F7E8B-7B11-CCC8-8DA4-3DA4CB6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1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CDCD1-3899-07F1-E703-D28B90CF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8F0E2-DD13-A154-A372-128FC4CC3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A1DD10-D848-8862-03A4-4654D37EC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8797D7-E416-6D6E-6E29-E34BE576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762A4D-CC87-0ABA-EF0C-C63523B4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E90A7E-67EE-1D71-078E-09144622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522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9E6EB-7871-CD76-47C4-1AB9FA02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590B61-BCAB-C6C3-28E8-049F2609C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5DF9EB-F377-5904-A240-806100DB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C72BFBA-1A52-CD70-6FFE-D015898AF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397593-A80D-E6F7-7D88-00E267AAC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D257378-3026-FCDE-339A-5E7513D9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A0D5D8-BEA1-2334-CD82-3C8ED9DE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B1E2830-347E-6643-624A-46991D20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92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76024F-ED8D-C89F-A7D3-E93FCD15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7C87BF-0BFE-0A85-01A2-B2F59260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585DC03-504A-F360-A56E-A8B7F030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2E878A-285F-5B50-A794-6D68797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63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7F9141-4365-6924-5E12-CEA238B1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AEF008-7A6B-6045-6BEE-BBF3C20F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E0A137-3E51-D952-0067-F95154D4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08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733490-E4A9-2BFB-2F9C-1CF044E5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F302E1-F4B4-9566-6A2D-55E327FC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EC1560-400B-31DD-6BC2-BF532145C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C15D37-52F2-34E7-C1B2-3F34198D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4D3D25-D2AD-5FEA-1118-E1DF5C7E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5051C2-23F4-7527-6C2C-8AE28381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43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34F92C-7D3A-C06E-507A-F3751924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B9D738-CCD9-39A1-4BF0-BE124E5B7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2486C6-200E-0D54-A38A-0ACB1382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B05B2C-876B-BF13-F63C-10BFA845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8E92F3-BC9B-65F9-8F64-B47BAD45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EDBB59-3C50-DD30-8508-C94004F1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38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71E5A8-BB76-0437-F052-7776A270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9EB3DE-D828-5F63-8A68-4E8087E3B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CE6512-B006-6D57-ED5B-B46156F1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5BFA17-4672-E692-3B46-95ADFBBF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F6BF6F-AB66-5B12-99D5-1F407C6B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618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739177B-003A-1665-9AE8-5D66834A2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CD7288-E0FA-DBB1-4E2D-B3F4B5E55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D2E06F-68A3-8B24-5430-0666C622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13D65-B2CA-F717-69F4-BFE3A2EB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C3334B-4423-8E1C-D96D-5D6664FC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92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DFAE5-816F-4A1D-A044-2FD1D4E0A4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7E52-A162-4155-A562-B8BF5D1143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4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7E35-CB6A-4C11-B1C4-13892324E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DEB5-7D6C-4680-A334-2DF756292B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99FC-102B-48F5-B0C1-3510A7170F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F1B0-6E9C-4131-A563-3187A26902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24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C88CA-5EA7-4B62-9F0C-B2AB5BD72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8C43D-0FFB-4CD4-A663-E1A40DF3E8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66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9D69-0DAB-4703-A6E4-DCB2207F23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FF51D-A002-4136-9C3E-CBDDB074E3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6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D75B3-1C78-4000-AA2F-EDBCFEDED1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19198-029C-4D4F-9624-1D6087340C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419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69B0-BA94-4BF4-AA63-6314D922E0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3F794-648F-4641-9742-E91D4E5876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837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89773-D44A-4A6D-AA6B-0B14EFB990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43EF0-A4CD-4B75-818B-E51E26DF87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49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2EBE-058C-46C2-98AE-D912F02EB6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1E79E-7A70-4939-9C94-6016FA394B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183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A389A-B2A8-4153-A62B-24F647B8B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8016-3D22-45AD-87F4-42E2B3161A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72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72E44-C2CA-45C0-A801-277E7D2738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370C-1DC4-45B2-AFB9-AE9DACF657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61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540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02272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584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97291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1298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11867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177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00336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7118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7272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249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65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7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92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33839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82710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94096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05603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09499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99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685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8"/>
            <a:ext cx="1809751" cy="18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8"/>
            <a:ext cx="1809751" cy="18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91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6183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 defTabSz="9142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80CF98B-A67C-42FE-B812-436D28753ADB}" type="datetimeFigureOut">
              <a:rPr lang="en-US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6183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 defTabSz="9142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6183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 defTabSz="9142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ED0C4B6-DFE5-444D-8D0A-99BB80794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2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sndAc>
      <p:endSnd/>
    </p:sndAc>
  </p:transition>
  <p:txStyles>
    <p:titleStyle>
      <a:lvl1pPr algn="l" defTabSz="91426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26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426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426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426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609507" algn="l" defTabSz="91426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1219020" algn="l" defTabSz="91426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828528" algn="l" defTabSz="91426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2438038" algn="l" defTabSz="91426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68" indent="-228568" algn="l" defTabSz="914264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AE5F331-4F5F-C699-A339-8C214431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AEE5D4-71E0-C023-3B0A-131230545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6536B0-7C72-EE50-F193-1F00922B3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B80D55-7B35-F4AE-6A34-BA3529782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07E17-7FA7-4B9C-DA4A-686C3760B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9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AE5F331-4F5F-C699-A339-8C214431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AEE5D4-71E0-C023-3B0A-131230545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6536B0-7C72-EE50-F193-1F00922B3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79BFA4F3-9F73-46DC-9F57-91B99D90D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B80D55-7B35-F4AE-6A34-BA3529782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07E17-7FA7-4B9C-DA4A-686C3760B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6375634C-4051-4643-A8B6-73DBAD649A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8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D1038C8-045A-42BA-A593-6741C449D6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6463B6E-BE92-4179-AC1E-DD31623A5003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9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5073" indent="-4550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459" indent="-3788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846" indent="-3026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31" indent="-3026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15" indent="-3026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80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4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9EA950-7F74-4FC0-A81D-66BDC0609E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26" Type="http://schemas.openxmlformats.org/officeDocument/2006/relationships/image" Target="../media/image38.png"/><Relationship Id="rId39" Type="http://schemas.openxmlformats.org/officeDocument/2006/relationships/image" Target="../media/image51.jpg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34.png"/><Relationship Id="rId34" Type="http://schemas.openxmlformats.org/officeDocument/2006/relationships/image" Target="../media/image46.jpg"/><Relationship Id="rId7" Type="http://schemas.openxmlformats.org/officeDocument/2006/relationships/audio" Target="../media/audio7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37.jpeg"/><Relationship Id="rId33" Type="http://schemas.openxmlformats.org/officeDocument/2006/relationships/image" Target="../media/image45.jpg"/><Relationship Id="rId38" Type="http://schemas.openxmlformats.org/officeDocument/2006/relationships/image" Target="../media/image50.jpg"/><Relationship Id="rId2" Type="http://schemas.microsoft.com/office/2007/relationships/media" Target="../media/media2.mp4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1.jpg"/><Relationship Id="rId41" Type="http://schemas.openxmlformats.org/officeDocument/2006/relationships/audio" Target="NUL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24" Type="http://schemas.openxmlformats.org/officeDocument/2006/relationships/image" Target="../media/image36.jpeg"/><Relationship Id="rId32" Type="http://schemas.openxmlformats.org/officeDocument/2006/relationships/image" Target="../media/image44.jpg"/><Relationship Id="rId37" Type="http://schemas.openxmlformats.org/officeDocument/2006/relationships/image" Target="../media/image49.png"/><Relationship Id="rId40" Type="http://schemas.openxmlformats.org/officeDocument/2006/relationships/image" Target="../media/image52.jp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23" Type="http://schemas.openxmlformats.org/officeDocument/2006/relationships/image" Target="../media/image35.jpeg"/><Relationship Id="rId28" Type="http://schemas.openxmlformats.org/officeDocument/2006/relationships/image" Target="../media/image40.png"/><Relationship Id="rId36" Type="http://schemas.openxmlformats.org/officeDocument/2006/relationships/image" Target="../media/image48.jp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31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microsoft.com/office/2007/relationships/hdphoto" Target="../media/hdphoto6.wdp"/><Relationship Id="rId27" Type="http://schemas.openxmlformats.org/officeDocument/2006/relationships/image" Target="../media/image39.jpg"/><Relationship Id="rId30" Type="http://schemas.openxmlformats.org/officeDocument/2006/relationships/image" Target="../media/image42.jpg"/><Relationship Id="rId35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5.wdp"/><Relationship Id="rId18" Type="http://schemas.openxmlformats.org/officeDocument/2006/relationships/image" Target="../media/image53.png"/><Relationship Id="rId26" Type="http://schemas.openxmlformats.org/officeDocument/2006/relationships/image" Target="../media/image37.jpeg"/><Relationship Id="rId39" Type="http://schemas.openxmlformats.org/officeDocument/2006/relationships/image" Target="../media/image50.jp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33.png"/><Relationship Id="rId34" Type="http://schemas.openxmlformats.org/officeDocument/2006/relationships/image" Target="../media/image45.jpg"/><Relationship Id="rId42" Type="http://schemas.openxmlformats.org/officeDocument/2006/relationships/audio" Target="NULL"/><Relationship Id="rId7" Type="http://schemas.openxmlformats.org/officeDocument/2006/relationships/audio" Target="../media/audio7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36.jpeg"/><Relationship Id="rId33" Type="http://schemas.openxmlformats.org/officeDocument/2006/relationships/image" Target="../media/image44.jpg"/><Relationship Id="rId38" Type="http://schemas.openxmlformats.org/officeDocument/2006/relationships/image" Target="../media/image49.png"/><Relationship Id="rId2" Type="http://schemas.microsoft.com/office/2007/relationships/media" Target="../media/media2.mp4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29" Type="http://schemas.openxmlformats.org/officeDocument/2006/relationships/image" Target="../media/image40.png"/><Relationship Id="rId41" Type="http://schemas.openxmlformats.org/officeDocument/2006/relationships/image" Target="../media/image52.jpg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24" Type="http://schemas.openxmlformats.org/officeDocument/2006/relationships/image" Target="../media/image35.jpeg"/><Relationship Id="rId32" Type="http://schemas.openxmlformats.org/officeDocument/2006/relationships/image" Target="../media/image43.png"/><Relationship Id="rId37" Type="http://schemas.openxmlformats.org/officeDocument/2006/relationships/image" Target="../media/image48.jpg"/><Relationship Id="rId40" Type="http://schemas.openxmlformats.org/officeDocument/2006/relationships/image" Target="../media/image51.jp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23" Type="http://schemas.microsoft.com/office/2007/relationships/hdphoto" Target="../media/hdphoto6.wdp"/><Relationship Id="rId28" Type="http://schemas.openxmlformats.org/officeDocument/2006/relationships/image" Target="../media/image39.jpg"/><Relationship Id="rId36" Type="http://schemas.openxmlformats.org/officeDocument/2006/relationships/image" Target="../media/image47.jp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31" Type="http://schemas.openxmlformats.org/officeDocument/2006/relationships/image" Target="../media/image42.jpg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4.png"/><Relationship Id="rId27" Type="http://schemas.openxmlformats.org/officeDocument/2006/relationships/image" Target="../media/image38.png"/><Relationship Id="rId30" Type="http://schemas.openxmlformats.org/officeDocument/2006/relationships/image" Target="../media/image41.jpg"/><Relationship Id="rId35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41.xml"/><Relationship Id="rId1" Type="http://schemas.openxmlformats.org/officeDocument/2006/relationships/audio" Target="file:///C:\Documents%20and%20Settings\Family\Desktop\GADT%20lop%205-1%20Hoang%20anh\odl%20macdonal%20had%20a%20farm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audio" Target="file:///C:\Documents%20and%20Settings\Family\Desktop\GADT%20lop%205-1%20Hoang%20anh\odl%20macdonal%20had%20a%20farm.mp3" TargetMode="External"/><Relationship Id="rId6" Type="http://schemas.openxmlformats.org/officeDocument/2006/relationships/image" Target="../media/image11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5" Type="http://schemas.openxmlformats.org/officeDocument/2006/relationships/image" Target="../media/image20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59731" y="5875731"/>
            <a:ext cx="5411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_Văn_Bản 3"/>
          <p:cNvSpPr txBox="1"/>
          <p:nvPr/>
        </p:nvSpPr>
        <p:spPr>
          <a:xfrm>
            <a:off x="1815844" y="1597732"/>
            <a:ext cx="8758079" cy="1524000"/>
          </a:xfrm>
          <a:prstGeom prst="rect">
            <a:avLst/>
          </a:prstGeom>
          <a:noFill/>
        </p:spPr>
        <p:txBody>
          <a:bodyPr spcFirstLastPara="1" lIns="108788" tIns="54395" rIns="108788" bIns="54395">
            <a:prstTxWarp prst="textArchUp">
              <a:avLst>
                <a:gd name="adj" fmla="val 10898536"/>
              </a:avLst>
            </a:prstTxWarp>
            <a:spAutoFit/>
          </a:bodyPr>
          <a:lstStyle/>
          <a:p>
            <a:pPr algn="ctr" defTabSz="914400"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400"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ộp_Văn_Bản 2"/>
          <p:cNvSpPr txBox="1">
            <a:spLocks noChangeArrowheads="1"/>
          </p:cNvSpPr>
          <p:nvPr/>
        </p:nvSpPr>
        <p:spPr bwMode="auto">
          <a:xfrm>
            <a:off x="3664473" y="4038600"/>
            <a:ext cx="4591051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788" tIns="54395" rIns="108788" bIns="54395">
            <a:spAutoFit/>
          </a:bodyPr>
          <a:lstStyle/>
          <a:p>
            <a:pPr algn="ctr" defTabSz="914400" fontAlgn="base">
              <a:spcBef>
                <a:spcPts val="713"/>
              </a:spcBef>
              <a:spcAft>
                <a:spcPts val="713"/>
              </a:spcAft>
              <a:defRPr/>
            </a:pPr>
            <a:r>
              <a:rPr lang="en-US" sz="5723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72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23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723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endParaRPr lang="en-US" sz="572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76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31273" y="5148077"/>
            <a:ext cx="99403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18112" y="2027889"/>
            <a:ext cx="9153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4400" b="1" dirty="0" smtClean="0">
              <a:solidFill>
                <a:srgbClr val="802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618113" y="2891082"/>
            <a:ext cx="86837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lẻ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44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4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405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3" y="1523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53535"/>
            <a:ext cx="11368587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=""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1"/>
            <a:ext cx="3660011" cy="3861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529017" y="2855518"/>
            <a:ext cx="8134351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1" y="2882791"/>
            <a:ext cx="6972300" cy="600164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38549" y="3458027"/>
            <a:ext cx="7915275" cy="110799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457119" indent="-457119" algn="just"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00449" y="4502247"/>
            <a:ext cx="7915275" cy="110799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457119" indent="-457119" algn="just"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1, 3, 5</a:t>
            </a:r>
            <a:r>
              <a:rPr lang="en-US" sz="33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3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7, 9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Speech Bubble: Rectangle with Corners Rounded 2">
            <a:extLst>
              <a:ext uri="{FF2B5EF4-FFF2-40B4-BE49-F238E27FC236}">
                <a16:creationId xmlns=""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324464" y="431609"/>
            <a:ext cx="5657243" cy="2178243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dễ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chẵn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lẻ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nhỉ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3" y="1523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3"/>
            <a:ext cx="11368587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2566226" y="2669460"/>
            <a:ext cx="9044759" cy="34646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419475" y="2669459"/>
            <a:ext cx="6972300" cy="600164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2715559" y="3269624"/>
            <a:ext cx="8572807" cy="120032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457119" indent="-457119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2, 4, 6, 8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21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9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31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2715559" y="4572372"/>
            <a:ext cx="8572807" cy="120032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457119" indent="-457119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1, 3, 5, 7, 9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61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10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 90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6290" y="1047125"/>
            <a:ext cx="8922775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30" tIns="45718" rIns="91430" bIns="45718" rtlCol="0">
            <a:spAutoFit/>
          </a:bodyPr>
          <a:lstStyle/>
          <a:p>
            <a:pPr marL="342858" indent="-342858">
              <a:buFont typeface="Arial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858" indent="-342858">
              <a:buFont typeface="Arial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/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=""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1"/>
            <a:ext cx="3660011" cy="38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2597729"/>
            <a:ext cx="3792683" cy="379268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70" y="282173"/>
            <a:ext cx="6381887" cy="6575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6103" y="1630138"/>
            <a:ext cx="6918960" cy="120032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3" y="1523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53535"/>
            <a:ext cx="11368587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864984" y="925798"/>
            <a:ext cx="983916" cy="895901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Rectangle: Rounded Corners 16">
            <a:extLst>
              <a:ext uri="{FF2B5EF4-FFF2-40B4-BE49-F238E27FC236}">
                <a16:creationId xmlns=""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1848900" y="697472"/>
            <a:ext cx="9592765" cy="1352554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03729" y="2551471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315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86573" y="2536723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58110" y="2551471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71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31440" y="2536723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108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65337" y="3908325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107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77497" y="3908325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113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23116" y="3908325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649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19336" y="3908325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005960" y="3908325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656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45950" y="2536723"/>
            <a:ext cx="1238774" cy="6784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194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0" descr="an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0" y="0"/>
            <a:ext cx="3578450" cy="30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0"/>
          <p:cNvSpPr txBox="1">
            <a:spLocks noChangeArrowheads="1"/>
          </p:cNvSpPr>
          <p:nvPr/>
        </p:nvSpPr>
        <p:spPr bwMode="auto">
          <a:xfrm>
            <a:off x="3486519" y="698420"/>
            <a:ext cx="8229600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spcBef>
                <a:spcPct val="50000"/>
              </a:spcBef>
              <a:defRPr/>
            </a:pPr>
            <a:r>
              <a:rPr lang="en-US" altLang="en-US" sz="5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767" y="2352368"/>
            <a:ext cx="948567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ỗi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QR.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sz="4400" b="1" dirty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4000" b="1" dirty="0" smtClean="0">
                <a:solidFill>
                  <a:srgbClr val="8028A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8028A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D73B25F-C360-02AB-E7E5-1B21C3A81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B2FF73EB-0566-BE24-0F6B-338CDD66A5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11" y="174361"/>
            <a:ext cx="1083524" cy="811707"/>
          </a:xfrm>
          <a:prstGeom prst="rect">
            <a:avLst/>
          </a:prstGeom>
        </p:spPr>
      </p:pic>
      <p:pic>
        <p:nvPicPr>
          <p:cNvPr id="37" name="Picture 36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FB4FE395-B25A-47BD-D4B0-0E9EAE7653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73" y="19051"/>
            <a:ext cx="1472379" cy="1506580"/>
          </a:xfrm>
          <a:prstGeom prst="rect">
            <a:avLst/>
          </a:prstGeom>
        </p:spPr>
      </p:pic>
      <p:sp>
        <p:nvSpPr>
          <p:cNvPr id="38" name="Rectangle: Rounded Corners 6">
            <a:extLst>
              <a:ext uri="{FF2B5EF4-FFF2-40B4-BE49-F238E27FC236}">
                <a16:creationId xmlns="" xmlns:a16="http://schemas.microsoft.com/office/drawing/2014/main" id="{BCFC2E43-54DF-9800-2660-B00D67CA03B1}"/>
              </a:ext>
            </a:extLst>
          </p:cNvPr>
          <p:cNvSpPr/>
          <p:nvPr/>
        </p:nvSpPr>
        <p:spPr>
          <a:xfrm rot="2668956">
            <a:off x="376633" y="374987"/>
            <a:ext cx="1054931" cy="109705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endParaRPr lang="en-US" sz="4800" b="1" dirty="0">
              <a:solidFill>
                <a:prstClr val="white"/>
              </a:solidFill>
              <a:latin typeface="#9Slide07 Banque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9ACECA96-CE4E-B395-99A7-0DEE39FB88FE}"/>
              </a:ext>
            </a:extLst>
          </p:cNvPr>
          <p:cNvSpPr/>
          <p:nvPr/>
        </p:nvSpPr>
        <p:spPr>
          <a:xfrm>
            <a:off x="387767" y="423115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r>
              <a:rPr lang="en-US" sz="3600" b="1" dirty="0" smtClean="0">
                <a:solidFill>
                  <a:srgbClr val="FF0000"/>
                </a:solidFill>
                <a:latin typeface="#9Slide07 Banque" panose="020406030505060202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#9Slide07 Banque" panose="020406030505060202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5E8BF91D-9170-9A34-422B-4358A875298E}"/>
              </a:ext>
            </a:extLst>
          </p:cNvPr>
          <p:cNvGrpSpPr/>
          <p:nvPr/>
        </p:nvGrpSpPr>
        <p:grpSpPr>
          <a:xfrm>
            <a:off x="1113475" y="-477605"/>
            <a:ext cx="9510903" cy="3794809"/>
            <a:chOff x="1142727" y="-726496"/>
            <a:chExt cx="9798826" cy="4272081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A09B8E1B-C5DE-4BF9-4AF8-08B42A111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921051D9-6E87-4A2D-9AFE-F7C74DDD0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6610A7CD-383C-3963-758F-4FA101FB6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44" name="CAU HOI">
            <a:extLst>
              <a:ext uri="{FF2B5EF4-FFF2-40B4-BE49-F238E27FC236}">
                <a16:creationId xmlns="" xmlns:a16="http://schemas.microsoft.com/office/drawing/2014/main" id="{E4EEC9FB-CCA1-C430-3B92-95BA219B43FE}"/>
              </a:ext>
            </a:extLst>
          </p:cNvPr>
          <p:cNvSpPr/>
          <p:nvPr/>
        </p:nvSpPr>
        <p:spPr>
          <a:xfrm>
            <a:off x="2114730" y="447889"/>
            <a:ext cx="7962593" cy="2123659"/>
          </a:xfrm>
          <a:prstGeom prst="rect">
            <a:avLst/>
          </a:prstGeom>
          <a:noFill/>
        </p:spPr>
        <p:txBody>
          <a:bodyPr wrap="square" lIns="91430" tIns="45718" rIns="91430" bIns="45718">
            <a:spAutoFit/>
          </a:bodyPr>
          <a:lstStyle/>
          <a:p>
            <a:pPr algn="ctr" defTabSz="914286"/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Trong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các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số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12, 315, 108, 71, 194, 656, 649, 72, 113, 107 </a:t>
            </a:r>
          </a:p>
          <a:p>
            <a:pPr algn="ctr" defTabSz="914286"/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số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nào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là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số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chẵn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5F7D4554-C95A-85BD-CA65-892418787896}"/>
              </a:ext>
            </a:extLst>
          </p:cNvPr>
          <p:cNvGrpSpPr/>
          <p:nvPr/>
        </p:nvGrpSpPr>
        <p:grpSpPr>
          <a:xfrm>
            <a:off x="305728" y="2789799"/>
            <a:ext cx="11461445" cy="1228367"/>
            <a:chOff x="305728" y="2789792"/>
            <a:chExt cx="11461445" cy="1228367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94F33659-8C59-4959-CF9F-75104723661E}"/>
                </a:ext>
              </a:extLst>
            </p:cNvPr>
            <p:cNvGrpSpPr/>
            <p:nvPr/>
          </p:nvGrpSpPr>
          <p:grpSpPr>
            <a:xfrm>
              <a:off x="305728" y="2789792"/>
              <a:ext cx="11461445" cy="1228367"/>
              <a:chOff x="-121225" y="2721735"/>
              <a:chExt cx="5876140" cy="1482154"/>
            </a:xfrm>
          </p:grpSpPr>
          <p:sp>
            <p:nvSpPr>
              <p:cNvPr id="48" name="Arrow: Pentagon 29">
                <a:extLst>
                  <a:ext uri="{FF2B5EF4-FFF2-40B4-BE49-F238E27FC236}">
                    <a16:creationId xmlns="" xmlns:a16="http://schemas.microsoft.com/office/drawing/2014/main" id="{25FB9883-3AFA-6517-F10E-D924F21187FE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933040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286"/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="" xmlns:a16="http://schemas.microsoft.com/office/drawing/2014/main" id="{5C05129B-4893-271B-8A6D-9A1BD41E94D2}"/>
                  </a:ext>
                </a:extLst>
              </p:cNvPr>
              <p:cNvGrpSpPr/>
              <p:nvPr/>
            </p:nvGrpSpPr>
            <p:grpSpPr>
              <a:xfrm>
                <a:off x="-121225" y="2721735"/>
                <a:ext cx="927449" cy="1482154"/>
                <a:chOff x="659442" y="2980977"/>
                <a:chExt cx="729821" cy="1166324"/>
              </a:xfrm>
            </p:grpSpPr>
            <p:pic>
              <p:nvPicPr>
                <p:cNvPr id="51" name="Picture 50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88016810-0841-7F81-4B12-A04A5EC311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442" y="3045890"/>
                  <a:ext cx="627392" cy="1101411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8069FA27-D6AE-4C84-A0E7-02B0F702D6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442" y="2980977"/>
                  <a:ext cx="729821" cy="1157529"/>
                </a:xfrm>
                <a:prstGeom prst="rect">
                  <a:avLst/>
                </a:prstGeom>
              </p:spPr>
            </p:pic>
          </p:grpSp>
          <p:sp>
            <p:nvSpPr>
              <p:cNvPr id="50" name="Arrow: Chevron 30">
                <a:extLst>
                  <a:ext uri="{FF2B5EF4-FFF2-40B4-BE49-F238E27FC236}">
                    <a16:creationId xmlns="" xmlns:a16="http://schemas.microsoft.com/office/drawing/2014/main" id="{A5E14DEE-B4F0-171D-E10D-E1F5D8D8EB63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286"/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47" name="A. DUNG">
              <a:extLst>
                <a:ext uri="{FF2B5EF4-FFF2-40B4-BE49-F238E27FC236}">
                  <a16:creationId xmlns="" xmlns:a16="http://schemas.microsoft.com/office/drawing/2014/main" id="{183C58FA-4897-4351-2D7E-4148EAC30D86}"/>
                </a:ext>
              </a:extLst>
            </p:cNvPr>
            <p:cNvSpPr/>
            <p:nvPr/>
          </p:nvSpPr>
          <p:spPr>
            <a:xfrm>
              <a:off x="1316292" y="3075571"/>
              <a:ext cx="93080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12, 108, 194, 656, 72</a:t>
              </a: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D59910F1-997C-B98E-DD4B-9E4B065E2042}"/>
              </a:ext>
            </a:extLst>
          </p:cNvPr>
          <p:cNvSpPr/>
          <p:nvPr/>
        </p:nvSpPr>
        <p:spPr>
          <a:xfrm rot="2668956">
            <a:off x="318534" y="327765"/>
            <a:ext cx="1176387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endParaRPr lang="en-US" sz="4800" b="1" dirty="0">
              <a:solidFill>
                <a:prstClr val="white"/>
              </a:solidFill>
              <a:latin typeface="#9Slide07 Banque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4FF2465D-A4B6-AECD-5348-0AEEA7C7F062}"/>
              </a:ext>
            </a:extLst>
          </p:cNvPr>
          <p:cNvGrpSpPr/>
          <p:nvPr/>
        </p:nvGrpSpPr>
        <p:grpSpPr>
          <a:xfrm>
            <a:off x="305733" y="3691881"/>
            <a:ext cx="11461447" cy="1502443"/>
            <a:chOff x="305726" y="3691878"/>
            <a:chExt cx="11461447" cy="1502443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73F77DEB-2499-5CFE-466A-D425582CF175}"/>
                </a:ext>
              </a:extLst>
            </p:cNvPr>
            <p:cNvGrpSpPr/>
            <p:nvPr/>
          </p:nvGrpSpPr>
          <p:grpSpPr>
            <a:xfrm>
              <a:off x="305726" y="3691878"/>
              <a:ext cx="11461447" cy="1502443"/>
              <a:chOff x="305726" y="3691878"/>
              <a:chExt cx="11461447" cy="1502443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="" xmlns:a16="http://schemas.microsoft.com/office/drawing/2014/main" id="{C2EA71D1-E32D-4ED4-8C95-062D3386B320}"/>
                  </a:ext>
                </a:extLst>
              </p:cNvPr>
              <p:cNvGrpSpPr/>
              <p:nvPr/>
            </p:nvGrpSpPr>
            <p:grpSpPr>
              <a:xfrm>
                <a:off x="305726" y="3849281"/>
                <a:ext cx="11461447" cy="1160001"/>
                <a:chOff x="-121226" y="2804225"/>
                <a:chExt cx="5876141" cy="1399663"/>
              </a:xfrm>
            </p:grpSpPr>
            <p:sp>
              <p:nvSpPr>
                <p:cNvPr id="59" name="Arrow: Pentagon 29">
                  <a:extLst>
                    <a:ext uri="{FF2B5EF4-FFF2-40B4-BE49-F238E27FC236}">
                      <a16:creationId xmlns="" xmlns:a16="http://schemas.microsoft.com/office/drawing/2014/main" id="{AF35C808-C7A0-190B-A3A6-8777309FFD33}"/>
                    </a:ext>
                  </a:extLst>
                </p:cNvPr>
                <p:cNvSpPr/>
                <p:nvPr/>
              </p:nvSpPr>
              <p:spPr>
                <a:xfrm>
                  <a:off x="0" y="2915697"/>
                  <a:ext cx="5754915" cy="933040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60" name="Picture 59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BF8B42E3-86C9-74B4-A87C-BF746F6758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1226" y="2804225"/>
                  <a:ext cx="797283" cy="1399663"/>
                </a:xfrm>
                <a:prstGeom prst="rect">
                  <a:avLst/>
                </a:prstGeom>
              </p:spPr>
            </p:pic>
            <p:sp>
              <p:nvSpPr>
                <p:cNvPr id="61" name="Arrow: Chevron 30">
                  <a:extLst>
                    <a:ext uri="{FF2B5EF4-FFF2-40B4-BE49-F238E27FC236}">
                      <a16:creationId xmlns="" xmlns:a16="http://schemas.microsoft.com/office/drawing/2014/main" id="{8C44EC7B-725E-59BF-146A-5FBC53382543}"/>
                    </a:ext>
                  </a:extLst>
                </p:cNvPr>
                <p:cNvSpPr/>
                <p:nvPr/>
              </p:nvSpPr>
              <p:spPr>
                <a:xfrm>
                  <a:off x="4797976" y="295950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pic>
            <p:nvPicPr>
              <p:cNvPr id="58" name="Picture 57" descr="A close up of a sign&#10;&#10;Description automatically generated">
                <a:extLst>
                  <a:ext uri="{FF2B5EF4-FFF2-40B4-BE49-F238E27FC236}">
                    <a16:creationId xmlns="" xmlns:a16="http://schemas.microsoft.com/office/drawing/2014/main" id="{B8154084-115F-CD4F-848C-59FFA95C5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611" y="3691878"/>
                <a:ext cx="1630282" cy="1502443"/>
              </a:xfrm>
              <a:prstGeom prst="rect">
                <a:avLst/>
              </a:prstGeom>
            </p:spPr>
          </p:pic>
        </p:grpSp>
        <p:sp>
          <p:nvSpPr>
            <p:cNvPr id="56" name="B. SAI">
              <a:extLst>
                <a:ext uri="{FF2B5EF4-FFF2-40B4-BE49-F238E27FC236}">
                  <a16:creationId xmlns="" xmlns:a16="http://schemas.microsoft.com/office/drawing/2014/main" id="{5E48E761-D98C-897A-0B7D-6E7EF30603B3}"/>
                </a:ext>
              </a:extLst>
            </p:cNvPr>
            <p:cNvSpPr/>
            <p:nvPr/>
          </p:nvSpPr>
          <p:spPr>
            <a:xfrm>
              <a:off x="2642794" y="4113411"/>
              <a:ext cx="653967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12, 315, 108, 194, 72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39805FD-BA02-907C-C67D-C992E10756FE}"/>
              </a:ext>
            </a:extLst>
          </p:cNvPr>
          <p:cNvGrpSpPr/>
          <p:nvPr/>
        </p:nvGrpSpPr>
        <p:grpSpPr>
          <a:xfrm>
            <a:off x="-681594" y="4683506"/>
            <a:ext cx="12873596" cy="1457335"/>
            <a:chOff x="-681596" y="4683500"/>
            <a:chExt cx="12873596" cy="1457334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EB473509-45D1-EF05-E540-17B88ADE2029}"/>
                </a:ext>
              </a:extLst>
            </p:cNvPr>
            <p:cNvGrpSpPr/>
            <p:nvPr/>
          </p:nvGrpSpPr>
          <p:grpSpPr>
            <a:xfrm>
              <a:off x="305726" y="4683500"/>
              <a:ext cx="11461447" cy="1457334"/>
              <a:chOff x="305726" y="4683500"/>
              <a:chExt cx="11461447" cy="145733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="" xmlns:a16="http://schemas.microsoft.com/office/drawing/2014/main" id="{55C457D3-6CFD-6E89-9A3C-A25B1447C1EE}"/>
                  </a:ext>
                </a:extLst>
              </p:cNvPr>
              <p:cNvGrpSpPr/>
              <p:nvPr/>
            </p:nvGrpSpPr>
            <p:grpSpPr>
              <a:xfrm>
                <a:off x="305726" y="4840405"/>
                <a:ext cx="11461447" cy="1160001"/>
                <a:chOff x="-121226" y="2804225"/>
                <a:chExt cx="5876141" cy="1399663"/>
              </a:xfrm>
            </p:grpSpPr>
            <p:sp>
              <p:nvSpPr>
                <p:cNvPr id="67" name="Arrow: Pentagon 29">
                  <a:extLst>
                    <a:ext uri="{FF2B5EF4-FFF2-40B4-BE49-F238E27FC236}">
                      <a16:creationId xmlns="" xmlns:a16="http://schemas.microsoft.com/office/drawing/2014/main" id="{F8F575DD-57DF-CB06-B156-C19735CB652A}"/>
                    </a:ext>
                  </a:extLst>
                </p:cNvPr>
                <p:cNvSpPr/>
                <p:nvPr/>
              </p:nvSpPr>
              <p:spPr>
                <a:xfrm>
                  <a:off x="0" y="2915697"/>
                  <a:ext cx="5754915" cy="933040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68" name="Picture 67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A22F3BD0-8EB9-7460-DC3C-089DE4FA54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1226" y="2804225"/>
                  <a:ext cx="797283" cy="1399663"/>
                </a:xfrm>
                <a:prstGeom prst="rect">
                  <a:avLst/>
                </a:prstGeom>
              </p:spPr>
            </p:pic>
            <p:sp>
              <p:nvSpPr>
                <p:cNvPr id="69" name="Arrow: Chevron 30">
                  <a:extLst>
                    <a:ext uri="{FF2B5EF4-FFF2-40B4-BE49-F238E27FC236}">
                      <a16:creationId xmlns="" xmlns:a16="http://schemas.microsoft.com/office/drawing/2014/main" id="{65D3F210-7781-1D1B-1873-B9C3BC628690}"/>
                    </a:ext>
                  </a:extLst>
                </p:cNvPr>
                <p:cNvSpPr/>
                <p:nvPr/>
              </p:nvSpPr>
              <p:spPr>
                <a:xfrm>
                  <a:off x="4797976" y="295950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pic>
            <p:nvPicPr>
              <p:cNvPr id="66" name="Picture 65">
                <a:extLst>
                  <a:ext uri="{FF2B5EF4-FFF2-40B4-BE49-F238E27FC236}">
                    <a16:creationId xmlns="" xmlns:a16="http://schemas.microsoft.com/office/drawing/2014/main" id="{E25074B3-BA2B-CA48-9F62-A7CF69AF2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802" y="4683500"/>
                <a:ext cx="1457334" cy="1457334"/>
              </a:xfrm>
              <a:prstGeom prst="rect">
                <a:avLst/>
              </a:prstGeom>
            </p:spPr>
          </p:pic>
        </p:grpSp>
        <p:sp>
          <p:nvSpPr>
            <p:cNvPr id="64" name="C. SAI">
              <a:extLst>
                <a:ext uri="{FF2B5EF4-FFF2-40B4-BE49-F238E27FC236}">
                  <a16:creationId xmlns="" xmlns:a16="http://schemas.microsoft.com/office/drawing/2014/main" id="{17277906-48B2-89C1-D065-69B2AC30A877}"/>
                </a:ext>
              </a:extLst>
            </p:cNvPr>
            <p:cNvSpPr/>
            <p:nvPr/>
          </p:nvSpPr>
          <p:spPr>
            <a:xfrm>
              <a:off x="-681596" y="5177944"/>
              <a:ext cx="1287359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12, 108, 194, 656, 113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0C4C717F-5585-7085-AEFC-B78AFC8EE407}"/>
              </a:ext>
            </a:extLst>
          </p:cNvPr>
          <p:cNvGrpSpPr/>
          <p:nvPr/>
        </p:nvGrpSpPr>
        <p:grpSpPr>
          <a:xfrm>
            <a:off x="305733" y="5680531"/>
            <a:ext cx="11461447" cy="1342276"/>
            <a:chOff x="305726" y="5680528"/>
            <a:chExt cx="11461447" cy="1342276"/>
          </a:xfrm>
        </p:grpSpPr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7406E837-A95C-A248-6734-3CFB07184BFE}"/>
                </a:ext>
              </a:extLst>
            </p:cNvPr>
            <p:cNvGrpSpPr/>
            <p:nvPr/>
          </p:nvGrpSpPr>
          <p:grpSpPr>
            <a:xfrm>
              <a:off x="305726" y="5680528"/>
              <a:ext cx="11461447" cy="1342276"/>
              <a:chOff x="305726" y="5680528"/>
              <a:chExt cx="11461447" cy="1342276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4E4A9B8C-E66A-D827-750E-6F3E7DCDBEC8}"/>
                  </a:ext>
                </a:extLst>
              </p:cNvPr>
              <p:cNvGrpSpPr/>
              <p:nvPr/>
            </p:nvGrpSpPr>
            <p:grpSpPr>
              <a:xfrm>
                <a:off x="305726" y="5831528"/>
                <a:ext cx="11461447" cy="1160001"/>
                <a:chOff x="-121226" y="2804225"/>
                <a:chExt cx="5876141" cy="1399663"/>
              </a:xfrm>
            </p:grpSpPr>
            <p:sp>
              <p:nvSpPr>
                <p:cNvPr id="75" name="Arrow: Pentagon 29">
                  <a:extLst>
                    <a:ext uri="{FF2B5EF4-FFF2-40B4-BE49-F238E27FC236}">
                      <a16:creationId xmlns="" xmlns:a16="http://schemas.microsoft.com/office/drawing/2014/main" id="{AACED1AB-D5AD-D675-F24A-A8A7A2222EB1}"/>
                    </a:ext>
                  </a:extLst>
                </p:cNvPr>
                <p:cNvSpPr/>
                <p:nvPr/>
              </p:nvSpPr>
              <p:spPr>
                <a:xfrm>
                  <a:off x="0" y="2915697"/>
                  <a:ext cx="5754915" cy="933040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76" name="Picture 75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1077D914-CD1C-F0F4-B29F-6754AD911F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1226" y="2804225"/>
                  <a:ext cx="797283" cy="1399663"/>
                </a:xfrm>
                <a:prstGeom prst="rect">
                  <a:avLst/>
                </a:prstGeom>
              </p:spPr>
            </p:pic>
            <p:sp>
              <p:nvSpPr>
                <p:cNvPr id="77" name="Arrow: Chevron 30">
                  <a:extLst>
                    <a:ext uri="{FF2B5EF4-FFF2-40B4-BE49-F238E27FC236}">
                      <a16:creationId xmlns="" xmlns:a16="http://schemas.microsoft.com/office/drawing/2014/main" id="{F1F2A166-8C12-6CB8-4601-B226D51B41E6}"/>
                    </a:ext>
                  </a:extLst>
                </p:cNvPr>
                <p:cNvSpPr/>
                <p:nvPr/>
              </p:nvSpPr>
              <p:spPr>
                <a:xfrm>
                  <a:off x="4797976" y="295950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pic>
            <p:nvPicPr>
              <p:cNvPr id="74" name="Picture 73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3D3C3306-9D50-081C-43BA-CE57A4AE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629" y="5680528"/>
                <a:ext cx="1342276" cy="1342276"/>
              </a:xfrm>
              <a:prstGeom prst="rect">
                <a:avLst/>
              </a:prstGeom>
            </p:spPr>
          </p:pic>
        </p:grpSp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7004D19C-9C20-064D-34AD-87A34C09E922}"/>
                </a:ext>
              </a:extLst>
            </p:cNvPr>
            <p:cNvSpPr/>
            <p:nvPr/>
          </p:nvSpPr>
          <p:spPr>
            <a:xfrm>
              <a:off x="2733023" y="6004833"/>
              <a:ext cx="632221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315, 71, 649, 113, 107</a:t>
              </a:r>
            </a:p>
          </p:txBody>
        </p:sp>
      </p:grpSp>
      <p:pic>
        <p:nvPicPr>
          <p:cNvPr id="78" name="yt1s.com - Đồng hồ đếm ngược 5 giây">
            <a:hlinkClick r:id="" action="ppaction://media"/>
            <a:extLst>
              <a:ext uri="{FF2B5EF4-FFF2-40B4-BE49-F238E27FC236}">
                <a16:creationId xmlns="" xmlns:a16="http://schemas.microsoft.com/office/drawing/2014/main" id="{9D3E4A44-16F7-0B6C-86F0-35BAE591FA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2" end="1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62111" y="1926497"/>
            <a:ext cx="1534640" cy="86323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148001FD-13EF-771A-2FC4-D0A0011689A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571" l="51437" r="100000"/>
                    </a14:imgEffect>
                  </a14:imgLayer>
                </a14:imgProps>
              </a:ext>
            </a:extLst>
          </a:blip>
          <a:srcRect l="50115" t="30312"/>
          <a:stretch/>
        </p:blipFill>
        <p:spPr>
          <a:xfrm>
            <a:off x="10390707" y="2493633"/>
            <a:ext cx="1232612" cy="1393931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10562111" y="1149155"/>
            <a:ext cx="1628639" cy="1554683"/>
            <a:chOff x="3048000" y="381000"/>
            <a:chExt cx="6096000" cy="609600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81000"/>
              <a:ext cx="6096000" cy="6096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499" y="1752600"/>
              <a:ext cx="3573002" cy="3581400"/>
            </a:xfrm>
            <a:prstGeom prst="flowChartConnector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90" y="1498508"/>
            <a:ext cx="952861" cy="876081"/>
          </a:xfrm>
          <a:prstGeom prst="flowChartConnector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90" y="1498509"/>
            <a:ext cx="1014175" cy="876081"/>
          </a:xfrm>
          <a:prstGeom prst="ellipse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90" y="1455229"/>
            <a:ext cx="1013241" cy="907337"/>
          </a:xfrm>
          <a:prstGeom prst="ellipse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9" y="1455229"/>
            <a:ext cx="1013241" cy="896359"/>
          </a:xfrm>
          <a:prstGeom prst="ellipse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13" y="1446415"/>
            <a:ext cx="962598" cy="915596"/>
          </a:xfrm>
          <a:prstGeom prst="ellipse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317" y="1442340"/>
            <a:ext cx="962598" cy="889091"/>
          </a:xfrm>
          <a:prstGeom prst="ellipse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13" y="1455229"/>
            <a:ext cx="962599" cy="913377"/>
          </a:xfrm>
          <a:prstGeom prst="ellipse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14" y="1498510"/>
            <a:ext cx="962598" cy="913376"/>
          </a:xfrm>
          <a:prstGeom prst="ellipse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302" y="1498508"/>
            <a:ext cx="962599" cy="913376"/>
          </a:xfrm>
          <a:prstGeom prst="ellipse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07" y="1498510"/>
            <a:ext cx="962598" cy="913376"/>
          </a:xfrm>
          <a:prstGeom prst="ellipse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07" y="1449155"/>
            <a:ext cx="962598" cy="882705"/>
          </a:xfrm>
          <a:prstGeom prst="ellipse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07" y="1516432"/>
            <a:ext cx="962598" cy="896580"/>
          </a:xfrm>
          <a:prstGeom prst="ellipse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78" y="1495628"/>
            <a:ext cx="948554" cy="906328"/>
          </a:xfrm>
          <a:prstGeom prst="ellipse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07" y="1567231"/>
            <a:ext cx="948134" cy="913376"/>
          </a:xfrm>
          <a:prstGeom prst="ellipse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77" y="1605815"/>
            <a:ext cx="959358" cy="895298"/>
          </a:xfrm>
          <a:prstGeom prst="ellipse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31" y="1488020"/>
            <a:ext cx="952861" cy="913376"/>
          </a:xfrm>
          <a:prstGeom prst="ellipse">
            <a:avLst/>
          </a:prstGeom>
        </p:spPr>
      </p:pic>
      <p:sp>
        <p:nvSpPr>
          <p:cNvPr id="99" name="Oval 98"/>
          <p:cNvSpPr/>
          <p:nvPr/>
        </p:nvSpPr>
        <p:spPr>
          <a:xfrm>
            <a:off x="10884131" y="1455229"/>
            <a:ext cx="978849" cy="965853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lick.wav"/>
          </p:stSnd>
        </p:sndAc>
      </p:transition>
    </mc:Choice>
    <mc:Fallback xmlns="">
      <p:transition spd="slow">
        <p:circle/>
        <p:sndAc>
          <p:stSnd>
            <p:snd r:embed="rId4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  <p:bldLst>
      <p:bldP spid="38" grpId="0" animBg="1"/>
      <p:bldP spid="39" grpId="0" animBg="1"/>
      <p:bldP spid="44" grpId="0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303FE65-BBD6-E424-8A6F-80D8361A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B0DBA6-5472-0E0A-F85E-0100532D06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11" y="174361"/>
            <a:ext cx="1083524" cy="811707"/>
          </a:xfrm>
          <a:prstGeom prst="rect">
            <a:avLst/>
          </a:prstGeom>
        </p:spPr>
      </p:pic>
      <p:pic>
        <p:nvPicPr>
          <p:cNvPr id="4" name="Picture 3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A78BB553-324D-6EA7-11E7-818E23927E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73" y="19051"/>
            <a:ext cx="1472379" cy="150658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="" xmlns:a16="http://schemas.microsoft.com/office/drawing/2014/main" id="{AA531C0F-E50D-89C7-0C9E-C2FB39DB4A6B}"/>
              </a:ext>
            </a:extLst>
          </p:cNvPr>
          <p:cNvSpPr/>
          <p:nvPr/>
        </p:nvSpPr>
        <p:spPr>
          <a:xfrm rot="2668956">
            <a:off x="376633" y="374987"/>
            <a:ext cx="1054931" cy="109705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endParaRPr lang="en-US" sz="4800" b="1" dirty="0">
              <a:solidFill>
                <a:prstClr val="white"/>
              </a:solidFill>
              <a:latin typeface="#9Slide07 Banque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C585FAB-7028-22DC-DB35-7B084C79526F}"/>
              </a:ext>
            </a:extLst>
          </p:cNvPr>
          <p:cNvSpPr/>
          <p:nvPr/>
        </p:nvSpPr>
        <p:spPr>
          <a:xfrm>
            <a:off x="387767" y="423115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r>
              <a:rPr lang="en-US" sz="3600" b="1" dirty="0">
                <a:solidFill>
                  <a:srgbClr val="FF0000"/>
                </a:solidFill>
                <a:latin typeface="#9Slide07 Banque" panose="02040603050506020204" pitchFamily="18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7E39EC5-F284-6FA7-24BB-AE9578B103B9}"/>
              </a:ext>
            </a:extLst>
          </p:cNvPr>
          <p:cNvGrpSpPr/>
          <p:nvPr/>
        </p:nvGrpSpPr>
        <p:grpSpPr>
          <a:xfrm>
            <a:off x="1185773" y="-457629"/>
            <a:ext cx="9341673" cy="3794809"/>
            <a:chOff x="1142727" y="-726496"/>
            <a:chExt cx="9798826" cy="427208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F671D3E-40E6-7F6E-D4FD-6946A9164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F4AAFF7-CA48-3BB3-D1AD-FA8910ABC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0A28152-84D7-5950-5AC4-769B59262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11" name="CAU HOI">
            <a:extLst>
              <a:ext uri="{FF2B5EF4-FFF2-40B4-BE49-F238E27FC236}">
                <a16:creationId xmlns="" xmlns:a16="http://schemas.microsoft.com/office/drawing/2014/main" id="{F5839109-BCCF-9A3A-8F14-CD3658B37A21}"/>
              </a:ext>
            </a:extLst>
          </p:cNvPr>
          <p:cNvSpPr/>
          <p:nvPr/>
        </p:nvSpPr>
        <p:spPr>
          <a:xfrm>
            <a:off x="2622684" y="456915"/>
            <a:ext cx="7277974" cy="2123654"/>
          </a:xfrm>
          <a:prstGeom prst="rect">
            <a:avLst/>
          </a:prstGeom>
          <a:noFill/>
        </p:spPr>
        <p:txBody>
          <a:bodyPr wrap="square" lIns="91430" tIns="45718" rIns="91430" bIns="45718">
            <a:spAutoFit/>
          </a:bodyPr>
          <a:lstStyle/>
          <a:p>
            <a:pPr algn="ctr" defTabSz="914286"/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Trong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các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số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12, 315, 108, 71, 194, 656, 649, 72, 113, 107 </a:t>
            </a:r>
          </a:p>
          <a:p>
            <a:pPr algn="ctr" defTabSz="914286"/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số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nào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là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số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lẻ</a:t>
            </a:r>
            <a:r>
              <a:rPr lang="en-US" sz="4400" dirty="0">
                <a:ln w="0"/>
                <a:solidFill>
                  <a:srgbClr val="FFFF66"/>
                </a:solidFill>
                <a:effectLst>
                  <a:glow rad="203200">
                    <a:prstClr val="black">
                      <a:lumMod val="75000"/>
                      <a:lumOff val="25000"/>
                      <a:alpha val="46000"/>
                    </a:prstClr>
                  </a:glow>
                  <a:outerShdw blurRad="63500" algn="ctr" rotWithShape="0">
                    <a:prstClr val="black">
                      <a:lumMod val="65000"/>
                      <a:lumOff val="35000"/>
                      <a:alpha val="73000"/>
                    </a:prstClr>
                  </a:outerShdw>
                </a:effectLst>
                <a:latin typeface="#9Slide07 Banque" panose="02040603050506020204" pitchFamily="18" charset="0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84D0A03-6081-1203-7573-BF981B6CB8CC}"/>
              </a:ext>
            </a:extLst>
          </p:cNvPr>
          <p:cNvGrpSpPr/>
          <p:nvPr/>
        </p:nvGrpSpPr>
        <p:grpSpPr>
          <a:xfrm>
            <a:off x="305728" y="2789799"/>
            <a:ext cx="11461445" cy="1228367"/>
            <a:chOff x="305728" y="2789792"/>
            <a:chExt cx="11461445" cy="122836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7FB59FC-F744-F471-05F3-1902DB69432F}"/>
                </a:ext>
              </a:extLst>
            </p:cNvPr>
            <p:cNvGrpSpPr/>
            <p:nvPr/>
          </p:nvGrpSpPr>
          <p:grpSpPr>
            <a:xfrm>
              <a:off x="305728" y="2789792"/>
              <a:ext cx="11461445" cy="1228367"/>
              <a:chOff x="-121225" y="2721735"/>
              <a:chExt cx="5876140" cy="1482154"/>
            </a:xfrm>
          </p:grpSpPr>
          <p:sp>
            <p:nvSpPr>
              <p:cNvPr id="15" name="Arrow: Pentagon 29">
                <a:extLst>
                  <a:ext uri="{FF2B5EF4-FFF2-40B4-BE49-F238E27FC236}">
                    <a16:creationId xmlns="" xmlns:a16="http://schemas.microsoft.com/office/drawing/2014/main" id="{165783AA-DD18-CE77-CF9A-8638EBA5CCDF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933040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286"/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1796F1B6-BDE0-F0EC-510B-DC60F68305FE}"/>
                  </a:ext>
                </a:extLst>
              </p:cNvPr>
              <p:cNvGrpSpPr/>
              <p:nvPr/>
            </p:nvGrpSpPr>
            <p:grpSpPr>
              <a:xfrm>
                <a:off x="-121225" y="2721735"/>
                <a:ext cx="927449" cy="1482154"/>
                <a:chOff x="659442" y="2980977"/>
                <a:chExt cx="729821" cy="1166324"/>
              </a:xfrm>
            </p:grpSpPr>
            <p:pic>
              <p:nvPicPr>
                <p:cNvPr id="18" name="Picture 17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2C046359-D536-4E29-1FFD-12778D814F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442" y="3045890"/>
                  <a:ext cx="627392" cy="1101411"/>
                </a:xfrm>
                <a:prstGeom prst="rect">
                  <a:avLst/>
                </a:prstGeom>
              </p:spPr>
            </p:pic>
            <p:pic>
              <p:nvPicPr>
                <p:cNvPr id="19" name="Picture 18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C51F1202-0B25-1645-40EB-5479FE5096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442" y="2980977"/>
                  <a:ext cx="729821" cy="1157529"/>
                </a:xfrm>
                <a:prstGeom prst="rect">
                  <a:avLst/>
                </a:prstGeom>
              </p:spPr>
            </p:pic>
          </p:grpSp>
          <p:sp>
            <p:nvSpPr>
              <p:cNvPr id="17" name="Arrow: Chevron 30">
                <a:extLst>
                  <a:ext uri="{FF2B5EF4-FFF2-40B4-BE49-F238E27FC236}">
                    <a16:creationId xmlns="" xmlns:a16="http://schemas.microsoft.com/office/drawing/2014/main" id="{CA1F586A-BC97-062C-6A51-EDF3153B0E85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286"/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4" name="A. DUNG">
              <a:extLst>
                <a:ext uri="{FF2B5EF4-FFF2-40B4-BE49-F238E27FC236}">
                  <a16:creationId xmlns="" xmlns:a16="http://schemas.microsoft.com/office/drawing/2014/main" id="{981BF17D-2E88-2025-DCE2-71032920C281}"/>
                </a:ext>
              </a:extLst>
            </p:cNvPr>
            <p:cNvSpPr/>
            <p:nvPr/>
          </p:nvSpPr>
          <p:spPr>
            <a:xfrm>
              <a:off x="1185767" y="3055699"/>
              <a:ext cx="880712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71, 107, 194, 656, 72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360B793-B857-7AC7-78E5-22104C444ADD}"/>
              </a:ext>
            </a:extLst>
          </p:cNvPr>
          <p:cNvSpPr/>
          <p:nvPr/>
        </p:nvSpPr>
        <p:spPr>
          <a:xfrm rot="2668956">
            <a:off x="318534" y="327765"/>
            <a:ext cx="1176387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endParaRPr lang="en-US" sz="4800" b="1" dirty="0">
              <a:solidFill>
                <a:prstClr val="white"/>
              </a:solidFill>
              <a:latin typeface="#9Slide07 Banque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11161FE-E4BE-9149-EB3F-77692FF119BB}"/>
              </a:ext>
            </a:extLst>
          </p:cNvPr>
          <p:cNvGrpSpPr/>
          <p:nvPr/>
        </p:nvGrpSpPr>
        <p:grpSpPr>
          <a:xfrm>
            <a:off x="305733" y="3691881"/>
            <a:ext cx="11461447" cy="1502443"/>
            <a:chOff x="305726" y="3691878"/>
            <a:chExt cx="11461447" cy="1502443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14479E3-9267-31D1-20CB-047755AC9B83}"/>
                </a:ext>
              </a:extLst>
            </p:cNvPr>
            <p:cNvGrpSpPr/>
            <p:nvPr/>
          </p:nvGrpSpPr>
          <p:grpSpPr>
            <a:xfrm>
              <a:off x="305726" y="3691878"/>
              <a:ext cx="11461447" cy="1502443"/>
              <a:chOff x="305726" y="3691878"/>
              <a:chExt cx="11461447" cy="150244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452C6EA8-3DF5-E319-3EED-36780BFDB1A2}"/>
                  </a:ext>
                </a:extLst>
              </p:cNvPr>
              <p:cNvGrpSpPr/>
              <p:nvPr/>
            </p:nvGrpSpPr>
            <p:grpSpPr>
              <a:xfrm>
                <a:off x="305726" y="3849281"/>
                <a:ext cx="11461447" cy="1160001"/>
                <a:chOff x="-121226" y="2804225"/>
                <a:chExt cx="5876141" cy="1399663"/>
              </a:xfrm>
            </p:grpSpPr>
            <p:sp>
              <p:nvSpPr>
                <p:cNvPr id="26" name="Arrow: Pentagon 29">
                  <a:extLst>
                    <a:ext uri="{FF2B5EF4-FFF2-40B4-BE49-F238E27FC236}">
                      <a16:creationId xmlns="" xmlns:a16="http://schemas.microsoft.com/office/drawing/2014/main" id="{45F0DDB7-6771-5DD0-836B-18ABFCEBF2D2}"/>
                    </a:ext>
                  </a:extLst>
                </p:cNvPr>
                <p:cNvSpPr/>
                <p:nvPr/>
              </p:nvSpPr>
              <p:spPr>
                <a:xfrm>
                  <a:off x="0" y="2915697"/>
                  <a:ext cx="5754915" cy="933040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27" name="Picture 26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EA45C301-DCEF-284A-DE02-9CCD10D5A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1226" y="2804225"/>
                  <a:ext cx="797283" cy="1399663"/>
                </a:xfrm>
                <a:prstGeom prst="rect">
                  <a:avLst/>
                </a:prstGeom>
              </p:spPr>
            </p:pic>
            <p:sp>
              <p:nvSpPr>
                <p:cNvPr id="28" name="Arrow: Chevron 30">
                  <a:extLst>
                    <a:ext uri="{FF2B5EF4-FFF2-40B4-BE49-F238E27FC236}">
                      <a16:creationId xmlns="" xmlns:a16="http://schemas.microsoft.com/office/drawing/2014/main" id="{B3A2CFB1-42E6-A012-6842-E1A0DED2B210}"/>
                    </a:ext>
                  </a:extLst>
                </p:cNvPr>
                <p:cNvSpPr/>
                <p:nvPr/>
              </p:nvSpPr>
              <p:spPr>
                <a:xfrm>
                  <a:off x="4797976" y="295950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pic>
            <p:nvPicPr>
              <p:cNvPr id="25" name="Picture 24" descr="A close up of a sign&#10;&#10;Description automatically generated">
                <a:extLst>
                  <a:ext uri="{FF2B5EF4-FFF2-40B4-BE49-F238E27FC236}">
                    <a16:creationId xmlns="" xmlns:a16="http://schemas.microsoft.com/office/drawing/2014/main" id="{5E0D4CFB-6D75-2617-E742-B87B5BD2F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611" y="3691878"/>
                <a:ext cx="1630282" cy="1502443"/>
              </a:xfrm>
              <a:prstGeom prst="rect">
                <a:avLst/>
              </a:prstGeom>
            </p:spPr>
          </p:pic>
        </p:grpSp>
        <p:sp>
          <p:nvSpPr>
            <p:cNvPr id="23" name="B. SAI">
              <a:extLst>
                <a:ext uri="{FF2B5EF4-FFF2-40B4-BE49-F238E27FC236}">
                  <a16:creationId xmlns="" xmlns:a16="http://schemas.microsoft.com/office/drawing/2014/main" id="{840C8F63-61F1-612B-9530-12E1ECBEC914}"/>
                </a:ext>
              </a:extLst>
            </p:cNvPr>
            <p:cNvSpPr/>
            <p:nvPr/>
          </p:nvSpPr>
          <p:spPr>
            <a:xfrm>
              <a:off x="651222" y="4087761"/>
              <a:ext cx="987621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12, 315, 108, 194, 72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6263D6C-C0C6-7D25-20A6-1A0451B3AE6B}"/>
              </a:ext>
            </a:extLst>
          </p:cNvPr>
          <p:cNvGrpSpPr/>
          <p:nvPr/>
        </p:nvGrpSpPr>
        <p:grpSpPr>
          <a:xfrm>
            <a:off x="305733" y="4576595"/>
            <a:ext cx="11461447" cy="1583295"/>
            <a:chOff x="305726" y="4576589"/>
            <a:chExt cx="11461447" cy="1583295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97F04360-3E15-EC6B-AB81-F5EC2954C8DC}"/>
                </a:ext>
              </a:extLst>
            </p:cNvPr>
            <p:cNvGrpSpPr/>
            <p:nvPr/>
          </p:nvGrpSpPr>
          <p:grpSpPr>
            <a:xfrm>
              <a:off x="305726" y="4576589"/>
              <a:ext cx="11461447" cy="1583295"/>
              <a:chOff x="305726" y="4665966"/>
              <a:chExt cx="11461447" cy="145733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DB988011-EA08-9E69-CD57-F269C3D98E02}"/>
                  </a:ext>
                </a:extLst>
              </p:cNvPr>
              <p:cNvGrpSpPr/>
              <p:nvPr/>
            </p:nvGrpSpPr>
            <p:grpSpPr>
              <a:xfrm>
                <a:off x="305726" y="4840405"/>
                <a:ext cx="11461447" cy="1160001"/>
                <a:chOff x="-121226" y="2804225"/>
                <a:chExt cx="5876141" cy="1399663"/>
              </a:xfrm>
            </p:grpSpPr>
            <p:sp>
              <p:nvSpPr>
                <p:cNvPr id="34" name="Arrow: Pentagon 29">
                  <a:extLst>
                    <a:ext uri="{FF2B5EF4-FFF2-40B4-BE49-F238E27FC236}">
                      <a16:creationId xmlns="" xmlns:a16="http://schemas.microsoft.com/office/drawing/2014/main" id="{0183AFB1-A8E5-4654-F9A5-61489A1B45B5}"/>
                    </a:ext>
                  </a:extLst>
                </p:cNvPr>
                <p:cNvSpPr/>
                <p:nvPr/>
              </p:nvSpPr>
              <p:spPr>
                <a:xfrm>
                  <a:off x="0" y="2915697"/>
                  <a:ext cx="5754915" cy="933040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35" name="Picture 34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D50FE6C0-AE1A-9D3E-9D12-770E59570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1226" y="2804225"/>
                  <a:ext cx="797283" cy="1399663"/>
                </a:xfrm>
                <a:prstGeom prst="rect">
                  <a:avLst/>
                </a:prstGeom>
              </p:spPr>
            </p:pic>
            <p:sp>
              <p:nvSpPr>
                <p:cNvPr id="36" name="Arrow: Chevron 30">
                  <a:extLst>
                    <a:ext uri="{FF2B5EF4-FFF2-40B4-BE49-F238E27FC236}">
                      <a16:creationId xmlns="" xmlns:a16="http://schemas.microsoft.com/office/drawing/2014/main" id="{D6F7C535-1A32-74A6-33EB-2587EB91369B}"/>
                    </a:ext>
                  </a:extLst>
                </p:cNvPr>
                <p:cNvSpPr/>
                <p:nvPr/>
              </p:nvSpPr>
              <p:spPr>
                <a:xfrm>
                  <a:off x="4797976" y="295950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17565D7C-DBFB-1402-E855-A03A8167A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802" y="4665966"/>
                <a:ext cx="1457334" cy="1457334"/>
              </a:xfrm>
              <a:prstGeom prst="rect">
                <a:avLst/>
              </a:prstGeom>
            </p:spPr>
          </p:pic>
        </p:grpSp>
        <p:sp>
          <p:nvSpPr>
            <p:cNvPr id="31" name="C. SAI">
              <a:extLst>
                <a:ext uri="{FF2B5EF4-FFF2-40B4-BE49-F238E27FC236}">
                  <a16:creationId xmlns="" xmlns:a16="http://schemas.microsoft.com/office/drawing/2014/main" id="{A78451B0-9660-70FC-DFEB-29D05CCDF488}"/>
                </a:ext>
              </a:extLst>
            </p:cNvPr>
            <p:cNvSpPr/>
            <p:nvPr/>
          </p:nvSpPr>
          <p:spPr>
            <a:xfrm>
              <a:off x="1163341" y="5040186"/>
              <a:ext cx="951757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315, 71, 649, 113, 107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4424DDF-2967-04FE-904C-6D4FECD5B94F}"/>
              </a:ext>
            </a:extLst>
          </p:cNvPr>
          <p:cNvGrpSpPr/>
          <p:nvPr/>
        </p:nvGrpSpPr>
        <p:grpSpPr>
          <a:xfrm>
            <a:off x="305733" y="5680531"/>
            <a:ext cx="11461447" cy="1342276"/>
            <a:chOff x="305726" y="5680528"/>
            <a:chExt cx="11461447" cy="1342276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BD0F5A17-80FE-E508-E42D-F8ABD133B269}"/>
                </a:ext>
              </a:extLst>
            </p:cNvPr>
            <p:cNvGrpSpPr/>
            <p:nvPr/>
          </p:nvGrpSpPr>
          <p:grpSpPr>
            <a:xfrm>
              <a:off x="305726" y="5680528"/>
              <a:ext cx="11461447" cy="1342276"/>
              <a:chOff x="305726" y="5680528"/>
              <a:chExt cx="11461447" cy="134227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4623D283-EA5B-639C-428D-1D6BE701E9C8}"/>
                  </a:ext>
                </a:extLst>
              </p:cNvPr>
              <p:cNvGrpSpPr/>
              <p:nvPr/>
            </p:nvGrpSpPr>
            <p:grpSpPr>
              <a:xfrm>
                <a:off x="305726" y="5831528"/>
                <a:ext cx="11461447" cy="1160001"/>
                <a:chOff x="-121226" y="2804225"/>
                <a:chExt cx="5876141" cy="1399663"/>
              </a:xfrm>
            </p:grpSpPr>
            <p:sp>
              <p:nvSpPr>
                <p:cNvPr id="42" name="Arrow: Pentagon 29">
                  <a:extLst>
                    <a:ext uri="{FF2B5EF4-FFF2-40B4-BE49-F238E27FC236}">
                      <a16:creationId xmlns="" xmlns:a16="http://schemas.microsoft.com/office/drawing/2014/main" id="{449A1FBA-34A9-19D9-58D6-80D0EE849FAE}"/>
                    </a:ext>
                  </a:extLst>
                </p:cNvPr>
                <p:cNvSpPr/>
                <p:nvPr/>
              </p:nvSpPr>
              <p:spPr>
                <a:xfrm>
                  <a:off x="0" y="2915697"/>
                  <a:ext cx="5754915" cy="933040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43" name="Picture 42" descr="A close up of a logo&#10;&#10;Description automatically generated">
                  <a:extLst>
                    <a:ext uri="{FF2B5EF4-FFF2-40B4-BE49-F238E27FC236}">
                      <a16:creationId xmlns="" xmlns:a16="http://schemas.microsoft.com/office/drawing/2014/main" id="{BBF1E09E-F7CF-0685-23E8-8619D7A1FE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1226" y="2804225"/>
                  <a:ext cx="797283" cy="1399663"/>
                </a:xfrm>
                <a:prstGeom prst="rect">
                  <a:avLst/>
                </a:prstGeom>
              </p:spPr>
            </p:pic>
            <p:sp>
              <p:nvSpPr>
                <p:cNvPr id="44" name="Arrow: Chevron 30">
                  <a:extLst>
                    <a:ext uri="{FF2B5EF4-FFF2-40B4-BE49-F238E27FC236}">
                      <a16:creationId xmlns="" xmlns:a16="http://schemas.microsoft.com/office/drawing/2014/main" id="{E10D650E-5632-B449-C93A-63AC40322FEE}"/>
                    </a:ext>
                  </a:extLst>
                </p:cNvPr>
                <p:cNvSpPr/>
                <p:nvPr/>
              </p:nvSpPr>
              <p:spPr>
                <a:xfrm>
                  <a:off x="4797976" y="295950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286"/>
                  <a:endParaRPr lang="en-US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  <p:pic>
            <p:nvPicPr>
              <p:cNvPr id="41" name="Picture 40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81D286B5-6A34-AE8E-ACD1-A2682A099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629" y="5680528"/>
                <a:ext cx="1342276" cy="1342276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CD8256EC-19AE-81D4-4853-30995F854709}"/>
                </a:ext>
              </a:extLst>
            </p:cNvPr>
            <p:cNvSpPr/>
            <p:nvPr/>
          </p:nvSpPr>
          <p:spPr>
            <a:xfrm>
              <a:off x="1223774" y="6077531"/>
              <a:ext cx="908412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286"/>
              <a:r>
                <a:rPr lang="en-US" sz="4000" dirty="0">
                  <a:ln w="0"/>
                  <a:solidFill>
                    <a:prstClr val="white"/>
                  </a:solidFill>
                  <a:effectLst>
                    <a:glow rad="203200">
                      <a:prstClr val="white">
                        <a:lumMod val="50000"/>
                        <a:alpha val="46000"/>
                      </a:prstClr>
                    </a:glow>
                    <a:outerShdw blurRad="63500" algn="ctr" rotWithShape="0">
                      <a:srgbClr val="EA081E"/>
                    </a:outerShdw>
                  </a:effectLst>
                  <a:latin typeface="#9Slide07 Banque" panose="02040603050506020204" pitchFamily="18" charset="0"/>
                </a:rPr>
                <a:t>315, 108, 194, 656, 113</a:t>
              </a:r>
            </a:p>
          </p:txBody>
        </p:sp>
      </p:grpSp>
      <p:pic>
        <p:nvPicPr>
          <p:cNvPr id="45" name="yt1s.com - Đồng hồ đếm ngược 5 giây">
            <a:hlinkClick r:id="" action="ppaction://media"/>
            <a:extLst>
              <a:ext uri="{FF2B5EF4-FFF2-40B4-BE49-F238E27FC236}">
                <a16:creationId xmlns="" xmlns:a16="http://schemas.microsoft.com/office/drawing/2014/main" id="{07758A47-B4EC-FD7C-7C03-E4C3C7C2A3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2" end="1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7440" y="1869461"/>
            <a:ext cx="1534640" cy="8632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A175150-DAFB-3407-F636-76DBA634B3B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571" l="51437" r="100000"/>
                    </a14:imgEffect>
                  </a14:imgLayer>
                </a14:imgProps>
              </a:ext>
            </a:extLst>
          </a:blip>
          <a:srcRect l="50115" t="30312"/>
          <a:stretch/>
        </p:blipFill>
        <p:spPr>
          <a:xfrm>
            <a:off x="10813995" y="4449001"/>
            <a:ext cx="1232612" cy="139393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33441" y="1235116"/>
            <a:ext cx="1628639" cy="1554683"/>
            <a:chOff x="3048000" y="381000"/>
            <a:chExt cx="6096000" cy="6096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81000"/>
              <a:ext cx="6096000" cy="60960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499" y="1752600"/>
              <a:ext cx="3573002" cy="3581400"/>
            </a:xfrm>
            <a:prstGeom prst="flowChartConnector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29" y="1568910"/>
            <a:ext cx="952861" cy="876081"/>
          </a:xfrm>
          <a:prstGeom prst="flowChartConnector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29" y="1568911"/>
            <a:ext cx="1014175" cy="876081"/>
          </a:xfrm>
          <a:prstGeom prst="ellipse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29" y="1525631"/>
            <a:ext cx="1013241" cy="907337"/>
          </a:xfrm>
          <a:prstGeom prst="ellipse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28" y="1525631"/>
            <a:ext cx="1013241" cy="896359"/>
          </a:xfrm>
          <a:prstGeom prst="ellipse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52" y="1516817"/>
            <a:ext cx="962598" cy="915596"/>
          </a:xfrm>
          <a:prstGeom prst="ellipse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56" y="1512742"/>
            <a:ext cx="962598" cy="889091"/>
          </a:xfrm>
          <a:prstGeom prst="ellipse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52" y="1525631"/>
            <a:ext cx="962599" cy="913377"/>
          </a:xfrm>
          <a:prstGeom prst="ellipse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53" y="1568912"/>
            <a:ext cx="962598" cy="913376"/>
          </a:xfrm>
          <a:prstGeom prst="ellipse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641" y="1568910"/>
            <a:ext cx="962599" cy="913376"/>
          </a:xfrm>
          <a:prstGeom prst="ellipse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46" y="1568912"/>
            <a:ext cx="962598" cy="913376"/>
          </a:xfrm>
          <a:prstGeom prst="ellipse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46" y="1519557"/>
            <a:ext cx="962598" cy="882705"/>
          </a:xfrm>
          <a:prstGeom prst="ellipse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46" y="1586834"/>
            <a:ext cx="962598" cy="896580"/>
          </a:xfrm>
          <a:prstGeom prst="ellipse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7" y="1566030"/>
            <a:ext cx="948554" cy="906328"/>
          </a:xfrm>
          <a:prstGeom prst="ellipse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46" y="1637633"/>
            <a:ext cx="948134" cy="913376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6" y="1676217"/>
            <a:ext cx="959358" cy="895298"/>
          </a:xfrm>
          <a:prstGeom prst="ellipse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70" y="1558422"/>
            <a:ext cx="952861" cy="913376"/>
          </a:xfrm>
          <a:prstGeom prst="ellipse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10770470" y="1525631"/>
            <a:ext cx="978849" cy="965853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lick.wav"/>
          </p:stSnd>
        </p:sndAc>
      </p:transition>
    </mc:Choice>
    <mc:Fallback xmlns="">
      <p:transition spd="slow">
        <p:circle/>
        <p:sndAc>
          <p:stSnd>
            <p:snd r:embed="rId4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11" grpId="0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48644" y="582379"/>
            <a:ext cx="983916" cy="895901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1532434" y="687949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2" y="2075128"/>
            <a:ext cx="10544167" cy="156085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465336" y="2779356"/>
            <a:ext cx="542928" cy="5886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200400" y="3474720"/>
            <a:ext cx="566746" cy="83820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739666" y="3474720"/>
            <a:ext cx="487654" cy="83820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05065" y="4343400"/>
            <a:ext cx="1685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chẵn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42872" y="4312920"/>
            <a:ext cx="168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lẻ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3648081" y="2779356"/>
            <a:ext cx="542928" cy="5886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/>
      <p:bldP spid="56" grpId="0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48644" y="582379"/>
            <a:ext cx="983916" cy="895901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1532434" y="687949"/>
            <a:ext cx="10324286" cy="684759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31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bao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chẵn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bao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lẻ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644" y="2179320"/>
            <a:ext cx="110423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31: </a:t>
            </a: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10, 11, 12, 13, 14, 15, 16, 17, 18, 19, </a:t>
            </a: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20, 21, 22, 23, 24, 25, 26, 27, 28, 29, 30, 31.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240" y="4678680"/>
            <a:ext cx="9418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48644" y="582379"/>
            <a:ext cx="983916" cy="895901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1532434" y="687949"/>
            <a:ext cx="10324286" cy="684759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31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bao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chẵn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bao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lẻ</a:t>
            </a:r>
            <a:r>
              <a:rPr lang="en-US" sz="36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644" y="2179320"/>
            <a:ext cx="110423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31: </a:t>
            </a:r>
          </a:p>
          <a:p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10, 11, 12, 13, 14, 15, 16, 17, 18, 19, </a:t>
            </a:r>
          </a:p>
          <a:p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20, 21, 22, 23, 24, 25, 26, 27, 28, 29, 30, 31.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10506080" y="3532605"/>
            <a:ext cx="862959" cy="9849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48644" y="2810242"/>
            <a:ext cx="862959" cy="9849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30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2597729"/>
            <a:ext cx="3792683" cy="379268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70" y="282173"/>
            <a:ext cx="6381887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840" y="1766270"/>
            <a:ext cx="5553937" cy="126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"/>
          <p:cNvGrpSpPr>
            <a:grpSpLocks/>
          </p:cNvGrpSpPr>
          <p:nvPr/>
        </p:nvGrpSpPr>
        <p:grpSpPr bwMode="auto">
          <a:xfrm>
            <a:off x="0" y="5181600"/>
            <a:ext cx="1320800" cy="990600"/>
            <a:chOff x="2592" y="1728"/>
            <a:chExt cx="1475" cy="1449"/>
          </a:xfrm>
        </p:grpSpPr>
        <p:sp>
          <p:nvSpPr>
            <p:cNvPr id="32819" name="Oval 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0" name="Oval 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1" name="Oval 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2" name="Oval 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3" name="Oval 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4" name="Oval 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5" name="Oval 1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6" name="Oval 1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27" name="Oval 1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2771" name="Group 13"/>
          <p:cNvGrpSpPr>
            <a:grpSpLocks/>
          </p:cNvGrpSpPr>
          <p:nvPr/>
        </p:nvGrpSpPr>
        <p:grpSpPr bwMode="auto">
          <a:xfrm>
            <a:off x="5892800" y="5638800"/>
            <a:ext cx="1320800" cy="990600"/>
            <a:chOff x="2592" y="1728"/>
            <a:chExt cx="1475" cy="1449"/>
          </a:xfrm>
        </p:grpSpPr>
        <p:sp>
          <p:nvSpPr>
            <p:cNvPr id="32810" name="Oval 1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1" name="Oval 1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2" name="Oval 1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3" name="Oval 1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4" name="Oval 1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5" name="Oval 1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6" name="Oval 2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7" name="Oval 2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18" name="Oval 2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2772" name="Group 23"/>
          <p:cNvGrpSpPr>
            <a:grpSpLocks/>
          </p:cNvGrpSpPr>
          <p:nvPr/>
        </p:nvGrpSpPr>
        <p:grpSpPr bwMode="auto">
          <a:xfrm>
            <a:off x="10566400" y="5410200"/>
            <a:ext cx="1320800" cy="990600"/>
            <a:chOff x="2592" y="1728"/>
            <a:chExt cx="1475" cy="1449"/>
          </a:xfrm>
        </p:grpSpPr>
        <p:sp>
          <p:nvSpPr>
            <p:cNvPr id="32801" name="Oval 2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2" name="Oval 2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3" name="Oval 2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4" name="Oval 2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5" name="Oval 2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6" name="Oval 2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7" name="Oval 3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8" name="Oval 3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9" name="Oval 3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2773" name="Group 33"/>
          <p:cNvGrpSpPr>
            <a:grpSpLocks/>
          </p:cNvGrpSpPr>
          <p:nvPr/>
        </p:nvGrpSpPr>
        <p:grpSpPr bwMode="auto">
          <a:xfrm>
            <a:off x="0" y="0"/>
            <a:ext cx="1320800" cy="990600"/>
            <a:chOff x="2592" y="1728"/>
            <a:chExt cx="1475" cy="1449"/>
          </a:xfrm>
        </p:grpSpPr>
        <p:sp>
          <p:nvSpPr>
            <p:cNvPr id="32792" name="Oval 3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3" name="Oval 3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4" name="Oval 3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5" name="Oval 3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6" name="Oval 3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7" name="Oval 3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8" name="Oval 4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9" name="Oval 4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00" name="Oval 4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2774" name="Group 43"/>
          <p:cNvGrpSpPr>
            <a:grpSpLocks/>
          </p:cNvGrpSpPr>
          <p:nvPr/>
        </p:nvGrpSpPr>
        <p:grpSpPr bwMode="auto">
          <a:xfrm>
            <a:off x="10668000" y="0"/>
            <a:ext cx="1320800" cy="990600"/>
            <a:chOff x="2592" y="1728"/>
            <a:chExt cx="1475" cy="1449"/>
          </a:xfrm>
        </p:grpSpPr>
        <p:sp>
          <p:nvSpPr>
            <p:cNvPr id="32783" name="Oval 4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84" name="Oval 4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85" name="Oval 4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86" name="Oval 4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87" name="Oval 4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88" name="Oval 4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89" name="Oval 5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0" name="Oval 5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791" name="Oval 5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3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2775" name="Group 53"/>
          <p:cNvGrpSpPr>
            <a:grpSpLocks/>
          </p:cNvGrpSpPr>
          <p:nvPr/>
        </p:nvGrpSpPr>
        <p:grpSpPr bwMode="auto">
          <a:xfrm>
            <a:off x="812800" y="6019800"/>
            <a:ext cx="10668000" cy="533400"/>
            <a:chOff x="-48" y="3888"/>
            <a:chExt cx="5808" cy="621"/>
          </a:xfrm>
        </p:grpSpPr>
        <p:pic>
          <p:nvPicPr>
            <p:cNvPr id="32777" name="Picture 54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55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56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57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58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59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itle 1"/>
          <p:cNvSpPr txBox="1">
            <a:spLocks/>
          </p:cNvSpPr>
          <p:nvPr/>
        </p:nvSpPr>
        <p:spPr bwMode="auto">
          <a:xfrm>
            <a:off x="406400" y="1752600"/>
            <a:ext cx="1127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prstTxWarp prst="textInflateBottom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en-US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68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102" name="odl macdonal had a far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152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8"/>
          <p:cNvSpPr>
            <a:spLocks noChangeArrowheads="1" noChangeShapeType="1" noTextEdit="1"/>
          </p:cNvSpPr>
          <p:nvPr/>
        </p:nvSpPr>
        <p:spPr bwMode="auto">
          <a:xfrm>
            <a:off x="2372793" y="-76200"/>
            <a:ext cx="7268633" cy="1524000"/>
          </a:xfrm>
          <a:prstGeom prst="rect">
            <a:avLst/>
          </a:prstGeom>
        </p:spPr>
        <p:txBody>
          <a:bodyPr wrap="none" lIns="121901" tIns="60950" rIns="121901" bIns="60950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Tiếp sức</a:t>
            </a:r>
          </a:p>
        </p:txBody>
      </p:sp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1828800" y="5634576"/>
            <a:ext cx="2133600" cy="3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863603" y="1524003"/>
            <a:ext cx="10172700" cy="507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Cách chơi:</a:t>
            </a:r>
            <a:r>
              <a:rPr lang="pt-B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hai đội chơi,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Luật chơi:</a:t>
            </a:r>
            <a:r>
              <a:rPr lang="pt-BR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Bạn đứng trước </a:t>
            </a:r>
            <a:r>
              <a:rPr lang="pt-BR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 </a:t>
            </a:r>
            <a:r>
              <a:rPr lang="pt-BR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xong về vị trí thì bạn tiếp sau mới được lên </a:t>
            </a:r>
            <a:r>
              <a:rPr lang="pt-BR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gắn. </a:t>
            </a:r>
            <a:r>
              <a:rPr lang="pt-BR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 bạn trước chưa về vị trí mà bạn sau đã </a:t>
            </a:r>
            <a:r>
              <a:rPr lang="pt-BR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 </a:t>
            </a:r>
            <a:r>
              <a:rPr lang="pt-BR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 phạm luật. Đội nào trả lời đúng và nhanh hơn sẽ giành chiến thắng.  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07799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6" fill="hold"/>
                                        <p:tgtEl>
                                          <p:spTgt spid="772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210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102" name="odl macdonal had a far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152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8"/>
          <p:cNvSpPr>
            <a:spLocks noChangeArrowheads="1" noChangeShapeType="1" noTextEdit="1"/>
          </p:cNvSpPr>
          <p:nvPr/>
        </p:nvSpPr>
        <p:spPr bwMode="auto">
          <a:xfrm>
            <a:off x="2372793" y="-76200"/>
            <a:ext cx="7268633" cy="1524000"/>
          </a:xfrm>
          <a:prstGeom prst="rect">
            <a:avLst/>
          </a:prstGeom>
        </p:spPr>
        <p:txBody>
          <a:bodyPr wrap="none" lIns="121901" tIns="60950" rIns="121901" bIns="60950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Tiếp sức</a:t>
            </a:r>
          </a:p>
        </p:txBody>
      </p:sp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1828800" y="5634576"/>
            <a:ext cx="2133600" cy="3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1 Minute timer (Đồng hồ đếm ngược 1 phút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9896" y="1447809"/>
            <a:ext cx="3196871" cy="1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04410"/>
      </p:ext>
    </p:extLst>
  </p:cSld>
  <p:clrMapOvr>
    <a:masterClrMapping/>
  </p:clrMapOvr>
  <p:transition spd="slow">
    <p:fade/>
    <p:sndAc>
      <p:stSnd>
        <p:snd r:embed="rId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6" fill="hold"/>
                                        <p:tgtEl>
                                          <p:spTgt spid="772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210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0" y="759032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603321" y="2081979"/>
            <a:ext cx="9279779" cy="1469444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SỐ CHẴN, SỐ LẺ (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80" y="309308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=""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1"/>
            <a:ext cx="3871236" cy="404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2597729"/>
            <a:ext cx="3792683" cy="379268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09870" y="282173"/>
            <a:ext cx="6381887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215" y="1535389"/>
            <a:ext cx="6264831" cy="152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CB9BF2-3F17-2C3C-7830-5A205707A151}"/>
              </a:ext>
            </a:extLst>
          </p:cNvPr>
          <p:cNvSpPr txBox="1"/>
          <p:nvPr/>
        </p:nvSpPr>
        <p:spPr>
          <a:xfrm>
            <a:off x="8892283" y="4520907"/>
            <a:ext cx="7181636" cy="384719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200" y="104783"/>
            <a:ext cx="923925" cy="707887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277454" y="589936"/>
            <a:ext cx="5651398" cy="2279980"/>
          </a:xfrm>
          <a:prstGeom prst="wedgeRoundRectCallout">
            <a:avLst>
              <a:gd name="adj1" fmla="val -42974"/>
              <a:gd name="adj2" fmla="val 6857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Tớ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thấy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ghi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10, 12, 14, 16, 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18,…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kia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ghi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11, 13, 15, 17, 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19,…</a:t>
            </a:r>
            <a:endParaRPr lang="en-US" sz="3000" b="1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3000" b="1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6209071" y="458726"/>
            <a:ext cx="5796117" cy="2333547"/>
          </a:xfrm>
          <a:prstGeom prst="wedgeRoundRectCallout">
            <a:avLst>
              <a:gd name="adj1" fmla="val 21387"/>
              <a:gd name="adj2" fmla="val 1101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just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10, 12, 14, 16,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18,…)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(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11, 13, 15, 17,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19,...)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3" y="1523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5" y="218181"/>
            <a:ext cx="11368587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2645" y="1710813"/>
            <a:ext cx="8188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10, 12, 14, 16, 18, …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645" y="3486735"/>
            <a:ext cx="8188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11, 13, 15, 17, 19, …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4913" y="1683854"/>
            <a:ext cx="3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905133" y="2123763"/>
            <a:ext cx="575187" cy="2949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04913" y="3454182"/>
            <a:ext cx="3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905133" y="3894091"/>
            <a:ext cx="575187" cy="2949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8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3" y="1523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40" y="161242"/>
            <a:ext cx="8715949" cy="1009647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8" y="67252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5" y="1308233"/>
            <a:ext cx="11368587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21" y="198368"/>
            <a:ext cx="6543075" cy="830997"/>
          </a:xfrm>
          <a:prstGeom prst="rect">
            <a:avLst/>
          </a:prstGeom>
          <a:noFill/>
        </p:spPr>
        <p:txBody>
          <a:bodyPr wrap="square" lIns="91426" tIns="45718" rIns="91426" bIns="45718" rtlCol="0" anchor="b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6" y="2111468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91426" tIns="45718" rIns="91426" bIns="45718" rtlCol="0"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60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60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6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60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60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4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492477" y="4130768"/>
            <a:ext cx="9356633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91426" tIns="45718" rIns="91426" bIns="45718" rtlCol="0"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55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5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55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55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55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5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55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5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5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kern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55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5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970</Words>
  <Application>Microsoft Office PowerPoint</Application>
  <PresentationFormat>Custom</PresentationFormat>
  <Paragraphs>98</Paragraphs>
  <Slides>20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1_Office Theme</vt:lpstr>
      <vt:lpstr>Weltkindertag! by Slidego</vt:lpstr>
      <vt:lpstr>Office Theme</vt:lpstr>
      <vt:lpstr>2_Office Theme</vt:lpstr>
      <vt:lpstr>3_Office Theme</vt:lpstr>
      <vt:lpstr>4_Office Theme</vt:lpstr>
      <vt:lpstr>5_Office Theme</vt:lpstr>
      <vt:lpstr>6_Office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87</cp:revision>
  <dcterms:created xsi:type="dcterms:W3CDTF">2023-06-17T05:57:30Z</dcterms:created>
  <dcterms:modified xsi:type="dcterms:W3CDTF">2024-10-12T12:35:08Z</dcterms:modified>
</cp:coreProperties>
</file>