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8" r:id="rId2"/>
    <p:sldId id="296" r:id="rId3"/>
    <p:sldId id="262" r:id="rId4"/>
    <p:sldId id="256" r:id="rId5"/>
    <p:sldId id="322" r:id="rId6"/>
    <p:sldId id="297" r:id="rId7"/>
    <p:sldId id="299" r:id="rId8"/>
    <p:sldId id="300" r:id="rId9"/>
    <p:sldId id="265" r:id="rId10"/>
    <p:sldId id="343" r:id="rId11"/>
    <p:sldId id="344" r:id="rId12"/>
    <p:sldId id="345" r:id="rId13"/>
    <p:sldId id="346" r:id="rId14"/>
    <p:sldId id="301" r:id="rId15"/>
    <p:sldId id="303" r:id="rId16"/>
    <p:sldId id="292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9" r:id="rId27"/>
    <p:sldId id="320" r:id="rId28"/>
    <p:sldId id="318" r:id="rId29"/>
    <p:sldId id="313" r:id="rId30"/>
    <p:sldId id="289" r:id="rId31"/>
    <p:sldId id="321" r:id="rId32"/>
    <p:sldId id="315" r:id="rId33"/>
    <p:sldId id="31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82540" autoAdjust="0"/>
  </p:normalViewPr>
  <p:slideViewPr>
    <p:cSldViewPr snapToGrid="0">
      <p:cViewPr varScale="1">
        <p:scale>
          <a:sx n="65" d="100"/>
          <a:sy n="65" d="100"/>
        </p:scale>
        <p:origin x="126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2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8/23/2023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429" y="48123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9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7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37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37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1.svg"/><Relationship Id="rId7" Type="http://schemas.openxmlformats.org/officeDocument/2006/relationships/image" Target="../media/image2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73.svg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4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7.wmf"/><Relationship Id="rId5" Type="http://schemas.openxmlformats.org/officeDocument/2006/relationships/image" Target="../media/image68.png"/><Relationship Id="rId4" Type="http://schemas.openxmlformats.org/officeDocument/2006/relationships/notesSlide" Target="../notesSlides/notesSlid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8.sv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xmlns="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xmlns="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name="TextBox1" r:id="rId2" imgW="5038560" imgH="828720"/>
        </mc:Choice>
        <mc:Fallback>
          <p:control name="TextBox1" r:id="rId2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xmlns="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xmlns="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xmlns="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429</TotalTime>
  <Words>974</Words>
  <Application>Microsoft Office PowerPoint</Application>
  <PresentationFormat>Widescreen</PresentationFormat>
  <Paragraphs>213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7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等线</vt:lpstr>
      <vt:lpstr>inpin heiti</vt:lpstr>
      <vt:lpstr>LNTH-LuoLuoNotangYuanTi 1</vt:lpstr>
      <vt:lpstr>Pattaya</vt:lpstr>
      <vt:lpstr>SVN-Shintia Script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9Slide</cp:lastModifiedBy>
  <cp:revision>87</cp:revision>
  <dcterms:created xsi:type="dcterms:W3CDTF">2023-03-05T01:12:13Z</dcterms:created>
  <dcterms:modified xsi:type="dcterms:W3CDTF">2023-08-23T11:42:23Z</dcterms:modified>
  <cp:category>9Slide.vn</cp:category>
</cp:coreProperties>
</file>