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80" r:id="rId3"/>
    <p:sldId id="360" r:id="rId4"/>
    <p:sldId id="361" r:id="rId5"/>
    <p:sldId id="362" r:id="rId6"/>
    <p:sldId id="363" r:id="rId7"/>
    <p:sldId id="364" r:id="rId8"/>
    <p:sldId id="285" r:id="rId9"/>
    <p:sldId id="274" r:id="rId10"/>
    <p:sldId id="273" r:id="rId11"/>
    <p:sldId id="365" r:id="rId12"/>
    <p:sldId id="281" r:id="rId13"/>
    <p:sldId id="275" r:id="rId14"/>
    <p:sldId id="357" r:id="rId15"/>
    <p:sldId id="28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81592-382B-468E-8FC2-9DA21967DC0C}"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AF611-FEAB-4DC0-8C57-DC52CDF135A8}" type="slidenum">
              <a:rPr lang="en-US" smtClean="0"/>
              <a:t>‹#›</a:t>
            </a:fld>
            <a:endParaRPr lang="en-US"/>
          </a:p>
        </p:txBody>
      </p:sp>
    </p:spTree>
    <p:extLst>
      <p:ext uri="{BB962C8B-B14F-4D97-AF65-F5344CB8AC3E}">
        <p14:creationId xmlns:p14="http://schemas.microsoft.com/office/powerpoint/2010/main" val="219288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AE74-1BF1-47B4-8BB8-B89376E58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129A72-B707-4324-8925-5263773B3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B2204-EB20-42C3-8361-2AF9765F5258}"/>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903F8922-92DE-49C5-A356-E51652BE8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8D534-F5F6-4F12-8FBE-201881A3DCE4}"/>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2561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1F52-37B5-4813-9D87-6948D2D1E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D7498D-F261-49FD-A931-4CE7CD775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22E5-4103-4702-A602-8DCE41D35958}"/>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4A685F2B-8115-42B5-A42C-95CC3BDCF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92C52-70E5-4079-BB17-622667BE6EA9}"/>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67102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77421-2201-40F9-93BB-5F48100DA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547517-B445-4692-A056-957D314B0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70C4C-E68B-43F4-A1D7-DF720C6E4F19}"/>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D4C2B616-8922-415A-BF1E-EF027B81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BFBFE-2FCC-4672-A64A-70B8B7BAA2F3}"/>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303885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43612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A136-14FD-47B7-A145-36DA454E0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6DFF2-E8C8-497B-A7DE-63CA546AC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0A5E2-D179-47E0-99A9-AC49D19E265D}"/>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87EE5D03-6468-48F1-AFAB-4C9B6A978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F95E8-AFEF-4C63-9A8E-8C3B0A5EBFDF}"/>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39354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52B4-2941-48D8-BE53-BAA0E16AB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2DAA8-BFF0-4B6B-8962-28D6B01CD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78E77F-F3B7-471B-895D-A3E9A721409B}"/>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C9860C0B-CEF5-451E-8ED8-0CBFABAA4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4B313-F3CB-4070-AAA5-758D68F0C988}"/>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333249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9882-95FE-40D5-9A4D-384777CC3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E2807-6FFD-412E-8EB0-DA07ADCA6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893E1F-EE9E-4CBA-98A0-C4B73107B6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27ADD-53C1-48CB-9620-9CD559E13741}"/>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6" name="Footer Placeholder 5">
            <a:extLst>
              <a:ext uri="{FF2B5EF4-FFF2-40B4-BE49-F238E27FC236}">
                <a16:creationId xmlns:a16="http://schemas.microsoft.com/office/drawing/2014/main" id="{20DDC41A-5A80-4E78-9AB4-27278A158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88C52-E03A-4903-A901-0FDF160F83F4}"/>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270235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BDEA-12BA-4116-BFF0-BEED6F786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42D76-A2EC-4A09-8ED2-3E78921E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2A716-1770-472A-87C9-391C2730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43054-3A46-4546-AA7F-921D4C78A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E586E-3A69-4F09-A6EE-91A6F83D6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07D56E-9EA1-4BC9-A6C5-1FC1F2F0A5B0}"/>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8" name="Footer Placeholder 7">
            <a:extLst>
              <a:ext uri="{FF2B5EF4-FFF2-40B4-BE49-F238E27FC236}">
                <a16:creationId xmlns:a16="http://schemas.microsoft.com/office/drawing/2014/main" id="{149AEE42-F29C-40CE-AA6B-8F0EFB2BD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CA906-35EF-4A69-A2C1-DD3323CFB0E9}"/>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95640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C46C-4078-4C66-B2BD-222521C5F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67414-9D9D-4433-A3FE-3C46C6DBE8E1}"/>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4" name="Footer Placeholder 3">
            <a:extLst>
              <a:ext uri="{FF2B5EF4-FFF2-40B4-BE49-F238E27FC236}">
                <a16:creationId xmlns:a16="http://schemas.microsoft.com/office/drawing/2014/main" id="{BB553B72-0F4F-4C5B-9A77-8C4BF4ECF1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D7E1C-79BE-4658-BA9B-1026AA8A6853}"/>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335994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35AB4-2E3C-4E23-832D-2A248084533C}"/>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3" name="Footer Placeholder 2">
            <a:extLst>
              <a:ext uri="{FF2B5EF4-FFF2-40B4-BE49-F238E27FC236}">
                <a16:creationId xmlns:a16="http://schemas.microsoft.com/office/drawing/2014/main" id="{8DADEAE9-51E6-40D3-8BD6-3051EE59A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8AF54-FBA2-458E-BA4A-50939E7AC468}"/>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239079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A575-8828-45AF-803D-BFCDEFF25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9F22AC-76B7-4DE6-BBA6-F22818E65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78DC1-1AFB-41CD-B9FF-8D06249C0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75367-007F-46C5-8481-F9E1B02B0535}"/>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6" name="Footer Placeholder 5">
            <a:extLst>
              <a:ext uri="{FF2B5EF4-FFF2-40B4-BE49-F238E27FC236}">
                <a16:creationId xmlns:a16="http://schemas.microsoft.com/office/drawing/2014/main" id="{7D119F48-9D9F-4C68-A83E-D2434ABA6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7422C-04AA-4832-90E1-26FC188A54EA}"/>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231152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F439-B849-41EC-BF7C-3B7739142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E1964-018E-4502-B3E8-ADA1B2B3A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F931F-DA3A-4E77-B65C-52000D834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C76F8-866D-41E3-AD40-CE3C8C3B7266}"/>
              </a:ext>
            </a:extLst>
          </p:cNvPr>
          <p:cNvSpPr>
            <a:spLocks noGrp="1"/>
          </p:cNvSpPr>
          <p:nvPr>
            <p:ph type="dt" sz="half" idx="10"/>
          </p:nvPr>
        </p:nvSpPr>
        <p:spPr/>
        <p:txBody>
          <a:bodyPr/>
          <a:lstStyle/>
          <a:p>
            <a:fld id="{42406F51-6A06-416C-A3F9-2F323875CA47}" type="datetimeFigureOut">
              <a:rPr lang="en-US" smtClean="0"/>
              <a:t>9/27/2023</a:t>
            </a:fld>
            <a:endParaRPr lang="en-US"/>
          </a:p>
        </p:txBody>
      </p:sp>
      <p:sp>
        <p:nvSpPr>
          <p:cNvPr id="6" name="Footer Placeholder 5">
            <a:extLst>
              <a:ext uri="{FF2B5EF4-FFF2-40B4-BE49-F238E27FC236}">
                <a16:creationId xmlns:a16="http://schemas.microsoft.com/office/drawing/2014/main" id="{4C931CA3-943F-4F77-B2D0-69754D6C5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2261-4255-471A-B77E-8EA6ED177C5A}"/>
              </a:ext>
            </a:extLst>
          </p:cNvPr>
          <p:cNvSpPr>
            <a:spLocks noGrp="1"/>
          </p:cNvSpPr>
          <p:nvPr>
            <p:ph type="sldNum" sz="quarter" idx="12"/>
          </p:nvPr>
        </p:nvSpPr>
        <p:spPr/>
        <p:txBody>
          <a:bodyPr/>
          <a:lstStyle/>
          <a:p>
            <a:fld id="{C6350B86-B599-42FA-BC24-0A8302BB4CDE}" type="slidenum">
              <a:rPr lang="en-US" smtClean="0"/>
              <a:t>‹#›</a:t>
            </a:fld>
            <a:endParaRPr lang="en-US"/>
          </a:p>
        </p:txBody>
      </p:sp>
    </p:spTree>
    <p:extLst>
      <p:ext uri="{BB962C8B-B14F-4D97-AF65-F5344CB8AC3E}">
        <p14:creationId xmlns:p14="http://schemas.microsoft.com/office/powerpoint/2010/main" val="199825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BA918A-1820-432F-8CAE-1D8655AC30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99699E-F0CF-4887-BD5A-25F298B91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3E3F3-EE8C-4FAB-BDFC-0F1DF8F39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06F51-6A06-416C-A3F9-2F323875CA47}" type="datetimeFigureOut">
              <a:rPr lang="en-US" smtClean="0"/>
              <a:t>9/27/2023</a:t>
            </a:fld>
            <a:endParaRPr lang="en-US"/>
          </a:p>
        </p:txBody>
      </p:sp>
      <p:sp>
        <p:nvSpPr>
          <p:cNvPr id="5" name="Footer Placeholder 4">
            <a:extLst>
              <a:ext uri="{FF2B5EF4-FFF2-40B4-BE49-F238E27FC236}">
                <a16:creationId xmlns:a16="http://schemas.microsoft.com/office/drawing/2014/main" id="{CA9C881F-DB16-4A6C-BA61-422C2680D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D160D-3187-4191-9385-0DB00BC01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50B86-B599-42FA-BC24-0A8302BB4CDE}" type="slidenum">
              <a:rPr lang="en-US" smtClean="0"/>
              <a:t>‹#›</a:t>
            </a:fld>
            <a:endParaRPr lang="en-US"/>
          </a:p>
        </p:txBody>
      </p:sp>
    </p:spTree>
    <p:extLst>
      <p:ext uri="{BB962C8B-B14F-4D97-AF65-F5344CB8AC3E}">
        <p14:creationId xmlns:p14="http://schemas.microsoft.com/office/powerpoint/2010/main" val="209973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1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2023-09-27T03:42:47Z</dcterms:created>
  <dcterms:modified xsi:type="dcterms:W3CDTF">2023-09-27T03:43:08Z</dcterms:modified>
</cp:coreProperties>
</file>