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5" r:id="rId11"/>
    <p:sldId id="1538" r:id="rId12"/>
    <p:sldId id="1539" r:id="rId13"/>
    <p:sldId id="1540" r:id="rId14"/>
    <p:sldId id="1561" r:id="rId15"/>
    <p:sldId id="1563" r:id="rId16"/>
    <p:sldId id="15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1" autoAdjust="0"/>
    <p:restoredTop sz="81151" autoAdjust="0"/>
  </p:normalViewPr>
  <p:slideViewPr>
    <p:cSldViewPr snapToGrid="0">
      <p:cViewPr varScale="1">
        <p:scale>
          <a:sx n="80" d="100"/>
          <a:sy n="80" d="100"/>
        </p:scale>
        <p:origin x="2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229" y="615446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567543" y="1117600"/>
            <a:ext cx="143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mtClean="0"/>
          </a:p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7886" y="0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1.png"/><Relationship Id="rId21" Type="http://schemas.microsoft.com/office/2007/relationships/hdphoto" Target="../media/hdphoto8.wdp"/><Relationship Id="rId7" Type="http://schemas.openxmlformats.org/officeDocument/2006/relationships/image" Target="../media/image14.emf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6.png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microsoft.com/office/2007/relationships/hdphoto" Target="../media/hdphoto5.wdp"/><Relationship Id="rId5" Type="http://schemas.openxmlformats.org/officeDocument/2006/relationships/image" Target="../media/image12.emf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7C089A-D0A8-4073-B630-4433BE53526C}"/>
              </a:ext>
            </a:extLst>
          </p:cNvPr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AF73160D-5504-4687-B640-AAA5EE966728}"/>
                </a:ext>
              </a:extLst>
            </p:cNvPr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="" xmlns:a16="http://schemas.microsoft.com/office/drawing/2014/main" id="{77522A63-A551-403D-9E8C-B1ACBEEC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=""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6C7B05-F0F1-61E8-2C6E-175F1D7CC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4A4C6-639F-CBE8-4CBD-A33932869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4E2638F-2BA7-2D4F-0850-172891D5D9AC}"/>
              </a:ext>
            </a:extLst>
          </p:cNvPr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=""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19607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=""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=""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=""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B6CF585-2DA4-4364-B777-DD7E6A7C7D5F}"/>
              </a:ext>
            </a:extLst>
          </p:cNvPr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FC4C69A5-8BB7-4D91-B345-EEBD8D668E5F}"/>
                </a:ext>
              </a:extLst>
            </p:cNvPr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0E28D9DA-A422-4A07-A1BA-2BBEB0A72F6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>
                  <a:extLst>
                    <a:ext uri="{FF2B5EF4-FFF2-40B4-BE49-F238E27FC236}">
                      <a16:creationId xmlns="" xmlns:a16="http://schemas.microsoft.com/office/drawing/2014/main" id="{00CB0BD3-252B-43F5-8BAB-EC1F0C2B1CB2}"/>
                    </a:ext>
                  </a:extLst>
                </p:cNvPr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>
                    <a:extLst>
                      <a:ext uri="{FF2B5EF4-FFF2-40B4-BE49-F238E27FC236}">
                        <a16:creationId xmlns="" xmlns:a16="http://schemas.microsoft.com/office/drawing/2014/main" id="{80308E31-19C9-45CC-8EA1-BD6BADFE7DF3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>
                    <a:extLst>
                      <a:ext uri="{FF2B5EF4-FFF2-40B4-BE49-F238E27FC236}">
                        <a16:creationId xmlns="" xmlns:a16="http://schemas.microsoft.com/office/drawing/2014/main" id="{D4FFAA36-2219-4D00-A266-1CD953DE1799}"/>
                      </a:ext>
                    </a:extLst>
                  </p:cNvPr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="" xmlns:a16="http://schemas.microsoft.com/office/drawing/2014/main" id="{A1BDAF31-6BD7-4905-B3F6-0C545CA61A3E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97C19FCD-7108-4E9D-8108-910162162351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1C296B30-9674-42F4-9906-8961980E2627}"/>
                </a:ext>
              </a:extLst>
            </p:cNvPr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="" xmlns:a16="http://schemas.microsoft.com/office/drawing/2014/main" id="{609F251A-A963-4EE3-9D1C-61C3984F41A9}"/>
              </a:ext>
            </a:extLst>
          </p:cNvPr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D75825A3-9915-4BF5-A669-4D647F711BD8}"/>
                </a:ext>
              </a:extLst>
            </p:cNvPr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B452466E-8BCF-49D3-93C6-C1C19CA4DFB1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="" xmlns:a16="http://schemas.microsoft.com/office/drawing/2014/main" id="{56335D46-B6BF-44CA-A546-E0DC9EB8B19E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9AD8C9EC-F261-4D4E-85B9-C26A65A86AC6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36847302-6CBB-4EAD-96A8-F8B23E044865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AB6C0928-19C3-4978-9090-B37C4E29BC39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60F9D25F-CFFE-4B85-ACAD-DAD41DCCE5C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F2C8D739-DC13-41C0-93C2-A44CA81B9303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3A487143-D779-433B-BD53-540BFA3AB9B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101ECCD-9A9E-49EF-B336-0790DFBCB4D4}"/>
              </a:ext>
            </a:extLst>
          </p:cNvPr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D0CD5F5-C5CA-4DD9-8C72-8FCAB4E4707F}"/>
              </a:ext>
            </a:extLst>
          </p:cNvPr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0DCAA6B-F25B-46BF-B02C-034C5E4D0129}"/>
              </a:ext>
            </a:extLst>
          </p:cNvPr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>
            <a:extLst>
              <a:ext uri="{FF2B5EF4-FFF2-40B4-BE49-F238E27FC236}">
                <a16:creationId xmlns="" xmlns:a16="http://schemas.microsoft.com/office/drawing/2014/main" id="{87FF6FBE-AB84-49CA-889D-B064322FBA5C}"/>
              </a:ext>
            </a:extLst>
          </p:cNvPr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77DB8095-0AA7-42BA-BDCC-22874F5D4062}"/>
                </a:ext>
              </a:extLst>
            </p:cNvPr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56CE43FE-7303-4E8F-BD9C-475BD9703ED0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>
              <a:extLst>
                <a:ext uri="{FF2B5EF4-FFF2-40B4-BE49-F238E27FC236}">
                  <a16:creationId xmlns="" xmlns:a16="http://schemas.microsoft.com/office/drawing/2014/main" id="{C8F3944D-F9C0-46A3-95AD-861CE87998B4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B6AB7082-B08C-42B2-B590-617FF316587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8E41E950-C25C-4502-B34C-B148037F794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65359061-4632-48F1-8D54-C696551C5C5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FC8B02A4-B986-4D6F-B077-06732B65CD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691D787E-312D-4B10-8D8A-423165FF57F0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ADA004A9-7DB3-403D-8BC2-FE99D879F7FA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033B4F5D-C2D7-47E9-89E2-A64A9F0939DE}"/>
              </a:ext>
            </a:extLst>
          </p:cNvPr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1AA84952-EBA0-48D7-9722-E2A23AC1D837}"/>
              </a:ext>
            </a:extLst>
          </p:cNvPr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8D8A49A4-A232-4161-A45E-60B282683B2D}"/>
              </a:ext>
            </a:extLst>
          </p:cNvPr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AECB331F-2D25-4EBC-B795-495D90D4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="" xmlns:a16="http://schemas.microsoft.com/office/drawing/2014/main" id="{FB8A54FB-9B1D-4EFE-3859-8069E11CBC5D}"/>
              </a:ext>
            </a:extLst>
          </p:cNvPr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70C1575-6FC4-4FC5-57AD-8A67D701BC0B}"/>
              </a:ext>
            </a:extLst>
          </p:cNvPr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AA243FC-8EBB-F57E-8A65-E643C9BA6D28}"/>
              </a:ext>
            </a:extLst>
          </p:cNvPr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=""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=""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=""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>
                    <a:extLst>
                      <a:ext uri="{FF2B5EF4-FFF2-40B4-BE49-F238E27FC236}">
                        <a16:creationId xmlns=""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=""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=""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=""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>
                    <a:extLst>
                      <a:ext uri="{FF2B5EF4-FFF2-40B4-BE49-F238E27FC236}">
                        <a16:creationId xmlns=""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=""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=""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=""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=""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=""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=""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=""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=""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=""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=""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=""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=""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=""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=""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=""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=""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=""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=""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=""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=""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=""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=""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=""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=""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=""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=""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=""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=""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=""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=""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=""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=""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=""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=""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=""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=""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=""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=""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=""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=""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=""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=""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微软雅黑" charset="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=""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=""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=""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=""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63969"/>
              </p:ext>
            </p:extLst>
          </p:nvPr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=""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=""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=""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</TotalTime>
  <Words>775</Words>
  <Application>Microsoft Office PowerPoint</Application>
  <PresentationFormat>Widescreen</PresentationFormat>
  <Paragraphs>118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Microsoft YaHei</vt:lpstr>
      <vt:lpstr>等线</vt:lpstr>
      <vt:lpstr>Arial</vt:lpstr>
      <vt:lpstr>Calibri</vt:lpstr>
      <vt:lpstr>UTM Loko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DELL</cp:lastModifiedBy>
  <cp:revision>43</cp:revision>
  <dcterms:created xsi:type="dcterms:W3CDTF">2023-06-23T05:59:16Z</dcterms:created>
  <dcterms:modified xsi:type="dcterms:W3CDTF">2024-10-13T06:28:42Z</dcterms:modified>
  <cp:category>9Slide.vn</cp:category>
</cp:coreProperties>
</file>