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 id="34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5B381B-44CE-46A8-8404-355928E87317}"/>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5" name="Footer Placeholder 4">
            <a:extLst>
              <a:ext uri="{FF2B5EF4-FFF2-40B4-BE49-F238E27FC236}">
                <a16:creationId xmlns:a16="http://schemas.microsoft.com/office/drawing/2014/main" xmlns=""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36DE27-BC72-40B4-8FD5-29F650DB2A34}"/>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5" name="Footer Placeholder 4">
            <a:extLst>
              <a:ext uri="{FF2B5EF4-FFF2-40B4-BE49-F238E27FC236}">
                <a16:creationId xmlns:a16="http://schemas.microsoft.com/office/drawing/2014/main" xmlns=""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F8F56-B08E-4B67-8F2A-31800EB7D7E0}"/>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5" name="Footer Placeholder 4">
            <a:extLst>
              <a:ext uri="{FF2B5EF4-FFF2-40B4-BE49-F238E27FC236}">
                <a16:creationId xmlns:a16="http://schemas.microsoft.com/office/drawing/2014/main" xmlns=""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DD3449-1CF4-428C-A97B-72473D89E2B3}"/>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5" name="Footer Placeholder 4">
            <a:extLst>
              <a:ext uri="{FF2B5EF4-FFF2-40B4-BE49-F238E27FC236}">
                <a16:creationId xmlns:a16="http://schemas.microsoft.com/office/drawing/2014/main" xmlns=""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45DBF6-8963-41D7-AD86-EBD96BDF7B16}"/>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6" name="Footer Placeholder 5">
            <a:extLst>
              <a:ext uri="{FF2B5EF4-FFF2-40B4-BE49-F238E27FC236}">
                <a16:creationId xmlns:a16="http://schemas.microsoft.com/office/drawing/2014/main" xmlns=""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92BB6F-950C-452E-B6DD-52AF200A4399}"/>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8" name="Footer Placeholder 7">
            <a:extLst>
              <a:ext uri="{FF2B5EF4-FFF2-40B4-BE49-F238E27FC236}">
                <a16:creationId xmlns:a16="http://schemas.microsoft.com/office/drawing/2014/main" xmlns=""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7CC600-25BE-4D04-9A54-F31A69D6800F}"/>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4" name="Footer Placeholder 3">
            <a:extLst>
              <a:ext uri="{FF2B5EF4-FFF2-40B4-BE49-F238E27FC236}">
                <a16:creationId xmlns:a16="http://schemas.microsoft.com/office/drawing/2014/main" xmlns=""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14B00-CA87-46CF-9D29-08EAC551A853}"/>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3" name="Footer Placeholder 2">
            <a:extLst>
              <a:ext uri="{FF2B5EF4-FFF2-40B4-BE49-F238E27FC236}">
                <a16:creationId xmlns:a16="http://schemas.microsoft.com/office/drawing/2014/main" xmlns=""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96261F-595D-4E05-9415-59AB171EF2A7}"/>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6" name="Footer Placeholder 5">
            <a:extLst>
              <a:ext uri="{FF2B5EF4-FFF2-40B4-BE49-F238E27FC236}">
                <a16:creationId xmlns:a16="http://schemas.microsoft.com/office/drawing/2014/main" xmlns=""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2B02-9606-40F2-BEC9-A416362FDF28}"/>
              </a:ext>
            </a:extLst>
          </p:cNvPr>
          <p:cNvSpPr>
            <a:spLocks noGrp="1"/>
          </p:cNvSpPr>
          <p:nvPr>
            <p:ph type="dt" sz="half" idx="10"/>
          </p:nvPr>
        </p:nvSpPr>
        <p:spPr/>
        <p:txBody>
          <a:bodyPr/>
          <a:lstStyle/>
          <a:p>
            <a:fld id="{F3F528DB-7B12-4F3E-9759-9E934A658519}" type="datetimeFigureOut">
              <a:rPr lang="en-US" smtClean="0"/>
              <a:t>10/13/2024</a:t>
            </a:fld>
            <a:endParaRPr lang="en-US"/>
          </a:p>
        </p:txBody>
      </p:sp>
      <p:sp>
        <p:nvSpPr>
          <p:cNvPr id="6" name="Footer Placeholder 5">
            <a:extLst>
              <a:ext uri="{FF2B5EF4-FFF2-40B4-BE49-F238E27FC236}">
                <a16:creationId xmlns:a16="http://schemas.microsoft.com/office/drawing/2014/main" xmlns=""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10/13/2024</a:t>
            </a:fld>
            <a:endParaRPr lang="en-US"/>
          </a:p>
        </p:txBody>
      </p:sp>
      <p:sp>
        <p:nvSpPr>
          <p:cNvPr id="5" name="Footer Placeholder 4">
            <a:extLst>
              <a:ext uri="{FF2B5EF4-FFF2-40B4-BE49-F238E27FC236}">
                <a16:creationId xmlns:a16="http://schemas.microsoft.com/office/drawing/2014/main" xmlns=""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9" name="Picture 8" descr="A picture containing text, font, graphics, design&#10;&#10;Description automatically generated">
            <a:extLst>
              <a:ext uri="{FF2B5EF4-FFF2-40B4-BE49-F238E27FC236}">
                <a16:creationId xmlns:a16="http://schemas.microsoft.com/office/drawing/2014/main" xmlns="" id="{4E9E1930-E9DE-45F3-CB1B-03E728E6B65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19300" y="190500"/>
            <a:ext cx="1647824" cy="1647824"/>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10/13/2024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5.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xmlns=""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xmlns=""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xmlns=""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xmlns=""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xmlns=""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xmlns=""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xmlns=""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xmlns=""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xmlns=""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xmlns=""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xmlns=""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xmlns=""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xmlns=""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xmlns=""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xmlns=""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xmlns=""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xmlns=""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xmlns=""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xmlns=""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xmlns=""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xmlns=""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xmlns=""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xmlns=""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xmlns=""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xmlns=""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xmlns=""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xmlns=""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xmlns=""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xmlns=""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xmlns=""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xmlns=""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xmlns=""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xmlns=""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xmlns=""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xmlns=""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xmlns=""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xmlns=""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xmlns=""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xmlns=""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xmlns=""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xmlns=""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29E558-19A0-735E-CB03-2A94C25E16AF}"/>
              </a:ext>
            </a:extLst>
          </p:cNvPr>
          <p:cNvSpPr txBox="1"/>
          <p:nvPr/>
        </p:nvSpPr>
        <p:spPr>
          <a:xfrm>
            <a:off x="2010230" y="2784273"/>
            <a:ext cx="96864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smtClean="0">
                <a:ln>
                  <a:noFill/>
                </a:ln>
                <a:solidFill>
                  <a:srgbClr val="C00000"/>
                </a:solidFill>
                <a:effectLst/>
                <a:uLnTx/>
                <a:uFillTx/>
                <a:latin typeface="Times New Roman" pitchFamily="18" charset="0"/>
                <a:ea typeface="Cambria" panose="02040503050406030204" pitchFamily="18" charset="0"/>
                <a:cs typeface="Times New Roman" pitchFamily="18" charset="0"/>
              </a:rPr>
              <a:t>Tạm</a:t>
            </a:r>
            <a:r>
              <a:rPr kumimoji="0" lang="en-US" sz="7200" b="1" i="0" u="none"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 </a:t>
            </a:r>
            <a:r>
              <a:rPr kumimoji="0" lang="en-US" sz="7200" b="1" i="0" u="none" strike="noStrike" kern="1200" cap="none" spc="0" normalizeH="0" noProof="0" dirty="0" err="1" smtClean="0">
                <a:ln>
                  <a:noFill/>
                </a:ln>
                <a:solidFill>
                  <a:srgbClr val="C00000"/>
                </a:solidFill>
                <a:effectLst/>
                <a:uLnTx/>
                <a:uFillTx/>
                <a:latin typeface="Times New Roman" pitchFamily="18" charset="0"/>
                <a:ea typeface="Cambria" panose="02040503050406030204" pitchFamily="18" charset="0"/>
                <a:cs typeface="Times New Roman" pitchFamily="18" charset="0"/>
              </a:rPr>
              <a:t>biệt</a:t>
            </a:r>
            <a:r>
              <a:rPr kumimoji="0" lang="en-US" sz="7200" b="1" i="0" u="none"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 </a:t>
            </a:r>
            <a:r>
              <a:rPr kumimoji="0" lang="en-US" sz="7200" b="1" i="0" u="none" strike="noStrike" kern="1200" cap="none" spc="0" normalizeH="0" noProof="0" dirty="0" err="1" smtClean="0">
                <a:ln>
                  <a:noFill/>
                </a:ln>
                <a:solidFill>
                  <a:srgbClr val="C00000"/>
                </a:solidFill>
                <a:effectLst/>
                <a:uLnTx/>
                <a:uFillTx/>
                <a:latin typeface="Times New Roman" pitchFamily="18" charset="0"/>
                <a:ea typeface="Cambria" panose="02040503050406030204" pitchFamily="18" charset="0"/>
                <a:cs typeface="Times New Roman" pitchFamily="18" charset="0"/>
              </a:rPr>
              <a:t>các</a:t>
            </a:r>
            <a:r>
              <a:rPr kumimoji="0" lang="en-US" sz="7200" b="1" i="0" u="none"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 </a:t>
            </a:r>
            <a:r>
              <a:rPr kumimoji="0" lang="en-US" sz="7200" b="1" i="0" u="none" strike="noStrike" kern="1200" cap="none" spc="0" normalizeH="0" noProof="0" dirty="0" err="1" smtClean="0">
                <a:ln>
                  <a:noFill/>
                </a:ln>
                <a:solidFill>
                  <a:srgbClr val="C00000"/>
                </a:solidFill>
                <a:effectLst/>
                <a:uLnTx/>
                <a:uFillTx/>
                <a:latin typeface="Times New Roman" pitchFamily="18" charset="0"/>
                <a:ea typeface="Cambria" panose="02040503050406030204" pitchFamily="18" charset="0"/>
                <a:cs typeface="Times New Roman" pitchFamily="18" charset="0"/>
              </a:rPr>
              <a:t>em</a:t>
            </a:r>
            <a:r>
              <a:rPr kumimoji="0" lang="en-US" sz="7200" b="1" i="0" u="none" strike="noStrike" kern="1200" cap="none" spc="0" normalizeH="0" noProof="0" dirty="0" smtClean="0">
                <a:ln>
                  <a:noFill/>
                </a:ln>
                <a:solidFill>
                  <a:srgbClr val="C00000"/>
                </a:solidFill>
                <a:effectLst/>
                <a:uLnTx/>
                <a:uFillTx/>
                <a:latin typeface="Times New Roman" pitchFamily="18" charset="0"/>
                <a:ea typeface="Cambria" panose="02040503050406030204" pitchFamily="18" charset="0"/>
                <a:cs typeface="Times New Roman" pitchFamily="18" charset="0"/>
              </a:rPr>
              <a:t>!</a:t>
            </a:r>
            <a:endParaRPr kumimoji="0" lang="en-US" sz="7200" b="1" i="0" u="none" strike="noStrike" kern="1200" cap="none" spc="0" normalizeH="0" baseline="0" noProof="0" dirty="0">
              <a:ln>
                <a:noFill/>
              </a:ln>
              <a:solidFill>
                <a:srgbClr val="C00000"/>
              </a:solidFill>
              <a:effectLst/>
              <a:uLnTx/>
              <a:uFillTx/>
              <a:latin typeface="Times New Roman" pitchFamily="18" charset="0"/>
              <a:ea typeface="Cambria" panose="02040503050406030204" pitchFamily="18" charset="0"/>
              <a:cs typeface="Times New Roman" pitchFamily="18" charset="0"/>
            </a:endParaRPr>
          </a:p>
        </p:txBody>
      </p:sp>
      <p:sp>
        <p:nvSpPr>
          <p:cNvPr id="6" name="Rectangle: Rounded Corners 5">
            <a:extLst>
              <a:ext uri="{FF2B5EF4-FFF2-40B4-BE49-F238E27FC236}">
                <a16:creationId xmlns:a16="http://schemas.microsoft.com/office/drawing/2014/main" xmlns="" id="{3AC3CCA5-6DB1-2B44-923C-5032ABC40001}"/>
              </a:ext>
            </a:extLst>
          </p:cNvPr>
          <p:cNvSpPr/>
          <p:nvPr/>
        </p:nvSpPr>
        <p:spPr>
          <a:xfrm>
            <a:off x="849084" y="2112295"/>
            <a:ext cx="9833430"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xmlns=""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xmlns=""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xmlns=""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xmlns=""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xmlns=""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xmlns=""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xmlns=""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xmlns=""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xmlns=""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xmlns=""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xmlns=""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xmlns=""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xmlns=""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xmlns=""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xmlns=""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xmlns=""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xmlns=""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xmlns=""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xmlns=""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xmlns=""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xmlns=""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xmlns=""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xmlns=""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xmlns=""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xmlns=""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xmlns=""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xmlns=""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xmlns=""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xmlns=""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xmlns=""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xmlns=""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373</Words>
  <Application>Microsoft Office PowerPoint</Application>
  <PresentationFormat>Custom</PresentationFormat>
  <Paragraphs>94</Paragraphs>
  <Slides>20</Slides>
  <Notes>6</Notes>
  <HiddenSlides>0</HiddenSlides>
  <MMClips>2</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2112150068-Phạm Thị Bích Hằng</cp:lastModifiedBy>
  <cp:revision>36</cp:revision>
  <dcterms:created xsi:type="dcterms:W3CDTF">2023-07-01T00:47:13Z</dcterms:created>
  <dcterms:modified xsi:type="dcterms:W3CDTF">2024-10-13T07:37:57Z</dcterms:modified>
</cp:coreProperties>
</file>