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21" r:id="rId5"/>
  </p:sldMasterIdLst>
  <p:notesMasterIdLst>
    <p:notesMasterId r:id="rId39"/>
  </p:notesMasterIdLst>
  <p:sldIdLst>
    <p:sldId id="257" r:id="rId6"/>
    <p:sldId id="273" r:id="rId7"/>
    <p:sldId id="256" r:id="rId8"/>
    <p:sldId id="315" r:id="rId9"/>
    <p:sldId id="258" r:id="rId10"/>
    <p:sldId id="259" r:id="rId11"/>
    <p:sldId id="260" r:id="rId12"/>
    <p:sldId id="318" r:id="rId13"/>
    <p:sldId id="293" r:id="rId14"/>
    <p:sldId id="316" r:id="rId15"/>
    <p:sldId id="317" r:id="rId16"/>
    <p:sldId id="319" r:id="rId17"/>
    <p:sldId id="320" r:id="rId18"/>
    <p:sldId id="322" r:id="rId19"/>
    <p:sldId id="323" r:id="rId20"/>
    <p:sldId id="324" r:id="rId21"/>
    <p:sldId id="321" r:id="rId22"/>
    <p:sldId id="325" r:id="rId23"/>
    <p:sldId id="326" r:id="rId24"/>
    <p:sldId id="327" r:id="rId25"/>
    <p:sldId id="328" r:id="rId26"/>
    <p:sldId id="329" r:id="rId27"/>
    <p:sldId id="330" r:id="rId28"/>
    <p:sldId id="766" r:id="rId29"/>
    <p:sldId id="331" r:id="rId30"/>
    <p:sldId id="333" r:id="rId31"/>
    <p:sldId id="336" r:id="rId32"/>
    <p:sldId id="762" r:id="rId33"/>
    <p:sldId id="763" r:id="rId34"/>
    <p:sldId id="765" r:id="rId35"/>
    <p:sldId id="764" r:id="rId36"/>
    <p:sldId id="335" r:id="rId37"/>
    <p:sldId id="33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3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extLst>
      <p:ext uri="{BB962C8B-B14F-4D97-AF65-F5344CB8AC3E}">
        <p14:creationId xmlns:p14="http://schemas.microsoft.com/office/powerpoint/2010/main" val="421336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278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321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8779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3184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113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097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3285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281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7221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163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08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2769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6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9372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388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543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3943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0113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2393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1740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02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154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488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2240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12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7925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01875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40988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9070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1321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82851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995415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713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00183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89588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1861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280568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711554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33092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36923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5" name="Footer Placeholder 4">
            <a:extLst>
              <a:ext uri="{FF2B5EF4-FFF2-40B4-BE49-F238E27FC236}">
                <a16:creationId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21628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5" name="Footer Placeholder 4">
            <a:extLst>
              <a:ext uri="{FF2B5EF4-FFF2-40B4-BE49-F238E27FC236}">
                <a16:creationId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419502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5" name="Footer Placeholder 4">
            <a:extLst>
              <a:ext uri="{FF2B5EF4-FFF2-40B4-BE49-F238E27FC236}">
                <a16:creationId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25342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6" name="Footer Placeholder 5">
            <a:extLst>
              <a:ext uri="{FF2B5EF4-FFF2-40B4-BE49-F238E27FC236}">
                <a16:creationId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537149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8" name="Footer Placeholder 7">
            <a:extLst>
              <a:ext uri="{FF2B5EF4-FFF2-40B4-BE49-F238E27FC236}">
                <a16:creationId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649893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4" name="Footer Placeholder 3">
            <a:extLst>
              <a:ext uri="{FF2B5EF4-FFF2-40B4-BE49-F238E27FC236}">
                <a16:creationId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26310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8957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3" name="Footer Placeholder 2">
            <a:extLst>
              <a:ext uri="{FF2B5EF4-FFF2-40B4-BE49-F238E27FC236}">
                <a16:creationId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2445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6" name="Footer Placeholder 5">
            <a:extLst>
              <a:ext uri="{FF2B5EF4-FFF2-40B4-BE49-F238E27FC236}">
                <a16:creationId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26061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6" name="Footer Placeholder 5">
            <a:extLst>
              <a:ext uri="{FF2B5EF4-FFF2-40B4-BE49-F238E27FC236}">
                <a16:creationId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702771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5" name="Footer Placeholder 4">
            <a:extLst>
              <a:ext uri="{FF2B5EF4-FFF2-40B4-BE49-F238E27FC236}">
                <a16:creationId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053834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10/13/2024</a:t>
            </a:fld>
            <a:endParaRPr lang="en-US"/>
          </a:p>
        </p:txBody>
      </p:sp>
      <p:sp>
        <p:nvSpPr>
          <p:cNvPr id="5" name="Footer Placeholder 4">
            <a:extLst>
              <a:ext uri="{FF2B5EF4-FFF2-40B4-BE49-F238E27FC236}">
                <a16:creationId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85574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735107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3943362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683263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18004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2796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50140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46424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07983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69064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7976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435549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20866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307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641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3673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5382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009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5793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86286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013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0127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258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072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6479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25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54987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6" name="Picture 5" descr="A picture containing text, font, graphics, design&#10;&#10;Description automatically generated">
            <a:extLst>
              <a:ext uri="{FF2B5EF4-FFF2-40B4-BE49-F238E27FC236}">
                <a16:creationId xmlns:a16="http://schemas.microsoft.com/office/drawing/2014/main" id="{A19312F8-00B1-F3F7-370A-3289FBDBBC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8921" y="0"/>
            <a:ext cx="1587352" cy="1587352"/>
          </a:xfrm>
          <a:prstGeom prst="rect">
            <a:avLst/>
          </a:prstGeom>
        </p:spPr>
      </p:pic>
    </p:spTree>
    <p:extLst>
      <p:ext uri="{BB962C8B-B14F-4D97-AF65-F5344CB8AC3E}">
        <p14:creationId xmlns:p14="http://schemas.microsoft.com/office/powerpoint/2010/main" val="96188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0205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13/10/2024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5867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7D8F4468-6541-081F-8E74-20132DDA13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81360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92E39764-9D25-4F27-FE66-18395B05DF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159724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FAED816E-A713-9732-CCB5-09362BCB2C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12449257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D86120A2-0426-EB39-EAC5-DCD3B8EB79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25000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89181"/>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1.jpg"/><Relationship Id="rId4" Type="http://schemas.openxmlformats.org/officeDocument/2006/relationships/image" Target="../media/image11.sv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5.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5.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5.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5.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90.jpe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96.png"/><Relationship Id="rId4" Type="http://schemas.openxmlformats.org/officeDocument/2006/relationships/image" Target="../media/image11.sv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55.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0.png"/><Relationship Id="rId26" Type="http://schemas.openxmlformats.org/officeDocument/2006/relationships/image" Target="../media/image37.png"/><Relationship Id="rId3" Type="http://schemas.openxmlformats.org/officeDocument/2006/relationships/slideLayout" Target="../slideLayouts/slideLayout24.xml"/><Relationship Id="rId21" Type="http://schemas.openxmlformats.org/officeDocument/2006/relationships/image" Target="../media/image32.png"/><Relationship Id="rId34" Type="http://schemas.openxmlformats.org/officeDocument/2006/relationships/image" Target="../media/image43.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png"/><Relationship Id="rId25" Type="http://schemas.openxmlformats.org/officeDocument/2006/relationships/image" Target="../media/image36.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8.png"/><Relationship Id="rId20" Type="http://schemas.microsoft.com/office/2007/relationships/hdphoto" Target="../media/hdphoto4.wdp"/><Relationship Id="rId29" Type="http://schemas.openxmlformats.org/officeDocument/2006/relationships/image" Target="../media/image39.gif"/><Relationship Id="rId1" Type="http://schemas.microsoft.com/office/2007/relationships/media" Target="../media/media1.wav"/><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5.png"/><Relationship Id="rId32" Type="http://schemas.openxmlformats.org/officeDocument/2006/relationships/image" Target="../media/image42.png"/><Relationship Id="rId5" Type="http://schemas.openxmlformats.org/officeDocument/2006/relationships/image" Target="../media/image18.png"/><Relationship Id="rId15" Type="http://schemas.microsoft.com/office/2007/relationships/hdphoto" Target="../media/hdphoto3.wdp"/><Relationship Id="rId23" Type="http://schemas.openxmlformats.org/officeDocument/2006/relationships/image" Target="../media/image34.png"/><Relationship Id="rId28" Type="http://schemas.microsoft.com/office/2007/relationships/hdphoto" Target="../media/hdphoto5.wdp"/><Relationship Id="rId10" Type="http://schemas.openxmlformats.org/officeDocument/2006/relationships/image" Target="../media/image23.png"/><Relationship Id="rId19" Type="http://schemas.openxmlformats.org/officeDocument/2006/relationships/image" Target="../media/image31.png"/><Relationship Id="rId31"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18" Type="http://schemas.openxmlformats.org/officeDocument/2006/relationships/image" Target="../media/image39.gif"/><Relationship Id="rId26" Type="http://schemas.openxmlformats.org/officeDocument/2006/relationships/image" Target="../media/image48.png"/><Relationship Id="rId3" Type="http://schemas.openxmlformats.org/officeDocument/2006/relationships/image" Target="../media/image44.jpg"/><Relationship Id="rId21" Type="http://schemas.openxmlformats.org/officeDocument/2006/relationships/slide" Target="slide5.xml"/><Relationship Id="rId7" Type="http://schemas.openxmlformats.org/officeDocument/2006/relationships/image" Target="../media/image24.png"/><Relationship Id="rId12" Type="http://schemas.openxmlformats.org/officeDocument/2006/relationships/image" Target="../media/image30.png"/><Relationship Id="rId17" Type="http://schemas.openxmlformats.org/officeDocument/2006/relationships/image" Target="../media/image37.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45.png"/><Relationship Id="rId1" Type="http://schemas.openxmlformats.org/officeDocument/2006/relationships/slideLayout" Target="../slideLayouts/slideLayout41.xml"/><Relationship Id="rId6" Type="http://schemas.openxmlformats.org/officeDocument/2006/relationships/image" Target="../media/image21.png"/><Relationship Id="rId11" Type="http://schemas.openxmlformats.org/officeDocument/2006/relationships/image" Target="../media/image29.png"/><Relationship Id="rId24" Type="http://schemas.openxmlformats.org/officeDocument/2006/relationships/image" Target="../media/image47.png"/><Relationship Id="rId5" Type="http://schemas.openxmlformats.org/officeDocument/2006/relationships/image" Target="../media/image19.png"/><Relationship Id="rId15" Type="http://schemas.openxmlformats.org/officeDocument/2006/relationships/image" Target="../media/image33.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image" Target="../media/image43.png"/><Relationship Id="rId4" Type="http://schemas.openxmlformats.org/officeDocument/2006/relationships/slide" Target="slide9.xml"/><Relationship Id="rId9" Type="http://schemas.openxmlformats.org/officeDocument/2006/relationships/image" Target="../media/image27.png"/><Relationship Id="rId14" Type="http://schemas.microsoft.com/office/2007/relationships/hdphoto" Target="../media/hdphoto4.wdp"/><Relationship Id="rId22" Type="http://schemas.openxmlformats.org/officeDocument/2006/relationships/image" Target="../media/image46.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slide" Target="slide4.xml"/><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4.jp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39.gif"/><Relationship Id="rId5" Type="http://schemas.openxmlformats.org/officeDocument/2006/relationships/image" Target="../media/image49.png"/><Relationship Id="rId10" Type="http://schemas.openxmlformats.org/officeDocument/2006/relationships/slide" Target="slide4.xml"/><Relationship Id="rId4" Type="http://schemas.openxmlformats.org/officeDocument/2006/relationships/image" Target="../media/image44.jp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39.gif"/><Relationship Id="rId5" Type="http://schemas.openxmlformats.org/officeDocument/2006/relationships/image" Target="../media/image49.png"/><Relationship Id="rId10" Type="http://schemas.openxmlformats.org/officeDocument/2006/relationships/slide" Target="slide4.xml"/><Relationship Id="rId4" Type="http://schemas.openxmlformats.org/officeDocument/2006/relationships/image" Target="../media/image44.jp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
        <p:nvSpPr>
          <p:cNvPr id="2" name="TextBox 1">
            <a:extLst>
              <a:ext uri="{FF2B5EF4-FFF2-40B4-BE49-F238E27FC236}">
                <a16:creationId xmlns:a16="http://schemas.microsoft.com/office/drawing/2014/main" id="{3E678773-AE0A-309B-0CA4-115B42963913}"/>
              </a:ext>
            </a:extLst>
          </p:cNvPr>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8064A507-119F-1437-8274-1AD5D47062CA}"/>
              </a:ext>
            </a:extLst>
          </p:cNvPr>
          <p:cNvGrpSpPr/>
          <p:nvPr/>
        </p:nvGrpSpPr>
        <p:grpSpPr>
          <a:xfrm>
            <a:off x="6162924" y="3718639"/>
            <a:ext cx="6238626" cy="2834561"/>
            <a:chOff x="5875675" y="3566239"/>
            <a:chExt cx="6238626" cy="2834561"/>
          </a:xfrm>
        </p:grpSpPr>
        <p:pic>
          <p:nvPicPr>
            <p:cNvPr id="4" name="Picture 318">
              <a:extLst>
                <a:ext uri="{FF2B5EF4-FFF2-40B4-BE49-F238E27FC236}">
                  <a16:creationId xmlns:a16="http://schemas.microsoft.com/office/drawing/2014/main" id="{DCBC2046-B15C-342C-942F-D277DB91565D}"/>
                </a:ext>
              </a:extLst>
            </p:cNvPr>
            <p:cNvPicPr>
              <a:picLocks noChangeAspect="1"/>
            </p:cNvPicPr>
            <p:nvPr/>
          </p:nvPicPr>
          <p:blipFill>
            <a:blip r:embed="rId5"/>
            <a:stretch>
              <a:fillRect/>
            </a:stretch>
          </p:blipFill>
          <p:spPr>
            <a:xfrm>
              <a:off x="5875675" y="3566239"/>
              <a:ext cx="6238626" cy="2834561"/>
            </a:xfrm>
            <a:prstGeom prst="rect">
              <a:avLst/>
            </a:prstGeom>
          </p:spPr>
        </p:pic>
        <p:sp>
          <p:nvSpPr>
            <p:cNvPr id="5" name="TextBox 4">
              <a:extLst>
                <a:ext uri="{FF2B5EF4-FFF2-40B4-BE49-F238E27FC236}">
                  <a16:creationId xmlns:a16="http://schemas.microsoft.com/office/drawing/2014/main" id="{27BEF936-6058-646D-61FA-858DA3A03903}"/>
                </a:ext>
              </a:extLst>
            </p:cNvPr>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162874B1-102D-ED1F-ECA1-C8B708F7B7D0}"/>
              </a:ext>
            </a:extLst>
          </p:cNvPr>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a:extLst>
                <a:ext uri="{FF2B5EF4-FFF2-40B4-BE49-F238E27FC236}">
                  <a16:creationId xmlns:a16="http://schemas.microsoft.com/office/drawing/2014/main" id="{7208C258-235A-B696-7EAD-8381458EE5A0}"/>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78B3D5C4-B718-3A54-E135-00BD7C992316}"/>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a:extLst>
              <a:ext uri="{FF2B5EF4-FFF2-40B4-BE49-F238E27FC236}">
                <a16:creationId xmlns:a16="http://schemas.microsoft.com/office/drawing/2014/main" id="{1C94158C-17A5-47F6-B8B3-A0E27A3C3364}"/>
              </a:ext>
            </a:extLst>
          </p:cNvPr>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2BB94509-0746-B68E-521E-3AD1DBBC0E2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a16="http://schemas.microsoft.com/office/drawing/2014/main" id="{673E32A5-E0A1-9050-5CA4-B90292FDBD43}"/>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a:extLst>
              <a:ext uri="{FF2B5EF4-FFF2-40B4-BE49-F238E27FC236}">
                <a16:creationId xmlns:a16="http://schemas.microsoft.com/office/drawing/2014/main" id="{25E5AD82-ED5E-F243-61EA-4017C022D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25BC5039-3DF1-A74D-BD96-E11766C5A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7845257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a:extLst>
              <a:ext uri="{FF2B5EF4-FFF2-40B4-BE49-F238E27FC236}">
                <a16:creationId xmlns:a16="http://schemas.microsoft.com/office/drawing/2014/main" id="{C42E1719-6A95-995E-F68F-47F25B7F9E50}"/>
              </a:ext>
            </a:extLst>
          </p:cNvPr>
          <p:cNvGraphicFramePr>
            <a:graphicFrameLocks noGrp="1"/>
          </p:cNvGraphicFramePr>
          <p:nvPr>
            <p:extLst>
              <p:ext uri="{D42A27DB-BD31-4B8C-83A1-F6EECF244321}">
                <p14:modId xmlns:p14="http://schemas.microsoft.com/office/powerpoint/2010/main" val="2119647120"/>
              </p:ext>
            </p:extLst>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a16="http://schemas.microsoft.com/office/drawing/2014/main" val="895433703"/>
                    </a:ext>
                  </a:extLst>
                </a:gridCol>
                <a:gridCol w="4610101">
                  <a:extLst>
                    <a:ext uri="{9D8B030D-6E8A-4147-A177-3AD203B41FA5}">
                      <a16:colId xmlns:a16="http://schemas.microsoft.com/office/drawing/2014/main" val="2078290982"/>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748315486"/>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4271059"/>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840227"/>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708070"/>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312141"/>
                  </a:ext>
                </a:extLst>
              </a:tr>
            </a:tbl>
          </a:graphicData>
        </a:graphic>
      </p:graphicFrame>
      <p:pic>
        <p:nvPicPr>
          <p:cNvPr id="16" name="Picture 15">
            <a:extLst>
              <a:ext uri="{FF2B5EF4-FFF2-40B4-BE49-F238E27FC236}">
                <a16:creationId xmlns:a16="http://schemas.microsoft.com/office/drawing/2014/main" id="{B6C056C1-1BBB-7CBA-5AFB-BC6411109425}"/>
              </a:ext>
            </a:extLst>
          </p:cNvPr>
          <p:cNvPicPr>
            <a:picLocks noChangeAspect="1"/>
          </p:cNvPicPr>
          <p:nvPr/>
        </p:nvPicPr>
        <p:blipFill>
          <a:blip r:embed="rId5"/>
          <a:stretch>
            <a:fillRect/>
          </a:stretch>
        </p:blipFill>
        <p:spPr>
          <a:xfrm>
            <a:off x="6915150" y="2057399"/>
            <a:ext cx="1495426" cy="974219"/>
          </a:xfrm>
          <a:prstGeom prst="rect">
            <a:avLst/>
          </a:prstGeom>
        </p:spPr>
      </p:pic>
      <p:pic>
        <p:nvPicPr>
          <p:cNvPr id="18" name="Picture 17">
            <a:extLst>
              <a:ext uri="{FF2B5EF4-FFF2-40B4-BE49-F238E27FC236}">
                <a16:creationId xmlns:a16="http://schemas.microsoft.com/office/drawing/2014/main" id="{EFBDAB3F-EF67-997A-4471-5FF763A0DF7D}"/>
              </a:ext>
            </a:extLst>
          </p:cNvPr>
          <p:cNvPicPr>
            <a:picLocks noChangeAspect="1"/>
          </p:cNvPicPr>
          <p:nvPr/>
        </p:nvPicPr>
        <p:blipFill>
          <a:blip r:embed="rId6"/>
          <a:stretch>
            <a:fillRect/>
          </a:stretch>
        </p:blipFill>
        <p:spPr>
          <a:xfrm>
            <a:off x="8801100" y="2079863"/>
            <a:ext cx="1376362" cy="934799"/>
          </a:xfrm>
          <a:prstGeom prst="rect">
            <a:avLst/>
          </a:prstGeom>
        </p:spPr>
      </p:pic>
      <p:pic>
        <p:nvPicPr>
          <p:cNvPr id="20" name="Picture 19">
            <a:extLst>
              <a:ext uri="{FF2B5EF4-FFF2-40B4-BE49-F238E27FC236}">
                <a16:creationId xmlns:a16="http://schemas.microsoft.com/office/drawing/2014/main" id="{56E4D529-1746-684A-5126-62AF1AA74050}"/>
              </a:ext>
            </a:extLst>
          </p:cNvPr>
          <p:cNvPicPr>
            <a:picLocks noChangeAspect="1"/>
          </p:cNvPicPr>
          <p:nvPr/>
        </p:nvPicPr>
        <p:blipFill>
          <a:blip r:embed="rId7"/>
          <a:stretch>
            <a:fillRect/>
          </a:stretch>
        </p:blipFill>
        <p:spPr>
          <a:xfrm>
            <a:off x="6905625" y="3108751"/>
            <a:ext cx="1457325" cy="966542"/>
          </a:xfrm>
          <a:prstGeom prst="rect">
            <a:avLst/>
          </a:prstGeom>
        </p:spPr>
      </p:pic>
      <p:pic>
        <p:nvPicPr>
          <p:cNvPr id="22" name="Picture 21">
            <a:extLst>
              <a:ext uri="{FF2B5EF4-FFF2-40B4-BE49-F238E27FC236}">
                <a16:creationId xmlns:a16="http://schemas.microsoft.com/office/drawing/2014/main" id="{D3CE044F-9B0B-91B7-C751-F659767CC0E2}"/>
              </a:ext>
            </a:extLst>
          </p:cNvPr>
          <p:cNvPicPr>
            <a:picLocks noChangeAspect="1"/>
          </p:cNvPicPr>
          <p:nvPr/>
        </p:nvPicPr>
        <p:blipFill>
          <a:blip r:embed="rId8"/>
          <a:stretch>
            <a:fillRect/>
          </a:stretch>
        </p:blipFill>
        <p:spPr>
          <a:xfrm>
            <a:off x="8848724" y="3160045"/>
            <a:ext cx="1466849" cy="907130"/>
          </a:xfrm>
          <a:prstGeom prst="rect">
            <a:avLst/>
          </a:prstGeom>
        </p:spPr>
      </p:pic>
      <p:pic>
        <p:nvPicPr>
          <p:cNvPr id="25" name="Picture 24">
            <a:extLst>
              <a:ext uri="{FF2B5EF4-FFF2-40B4-BE49-F238E27FC236}">
                <a16:creationId xmlns:a16="http://schemas.microsoft.com/office/drawing/2014/main" id="{ED21B1A0-FB6C-0445-3AEE-3A1A6C774EC3}"/>
              </a:ext>
            </a:extLst>
          </p:cNvPr>
          <p:cNvPicPr>
            <a:picLocks noChangeAspect="1"/>
          </p:cNvPicPr>
          <p:nvPr/>
        </p:nvPicPr>
        <p:blipFill>
          <a:blip r:embed="rId9"/>
          <a:stretch>
            <a:fillRect/>
          </a:stretch>
        </p:blipFill>
        <p:spPr>
          <a:xfrm>
            <a:off x="6915150" y="4168721"/>
            <a:ext cx="1466850" cy="969696"/>
          </a:xfrm>
          <a:prstGeom prst="rect">
            <a:avLst/>
          </a:prstGeom>
        </p:spPr>
      </p:pic>
      <p:pic>
        <p:nvPicPr>
          <p:cNvPr id="26" name="Picture 25">
            <a:extLst>
              <a:ext uri="{FF2B5EF4-FFF2-40B4-BE49-F238E27FC236}">
                <a16:creationId xmlns:a16="http://schemas.microsoft.com/office/drawing/2014/main" id="{B9C2C018-B0AD-899B-1C8F-47ADC8F7A2C3}"/>
              </a:ext>
            </a:extLst>
          </p:cNvPr>
          <p:cNvPicPr>
            <a:picLocks noChangeAspect="1"/>
          </p:cNvPicPr>
          <p:nvPr/>
        </p:nvPicPr>
        <p:blipFill>
          <a:blip r:embed="rId6"/>
          <a:stretch>
            <a:fillRect/>
          </a:stretch>
        </p:blipFill>
        <p:spPr>
          <a:xfrm>
            <a:off x="8943975" y="4222988"/>
            <a:ext cx="1376362" cy="934799"/>
          </a:xfrm>
          <a:prstGeom prst="rect">
            <a:avLst/>
          </a:prstGeom>
        </p:spPr>
      </p:pic>
      <p:pic>
        <p:nvPicPr>
          <p:cNvPr id="27" name="Picture 26">
            <a:extLst>
              <a:ext uri="{FF2B5EF4-FFF2-40B4-BE49-F238E27FC236}">
                <a16:creationId xmlns:a16="http://schemas.microsoft.com/office/drawing/2014/main" id="{87FF5DA1-DFF0-7689-1F84-C6436DE3FF8C}"/>
              </a:ext>
            </a:extLst>
          </p:cNvPr>
          <p:cNvPicPr>
            <a:picLocks noChangeAspect="1"/>
          </p:cNvPicPr>
          <p:nvPr/>
        </p:nvPicPr>
        <p:blipFill>
          <a:blip r:embed="rId8"/>
          <a:stretch>
            <a:fillRect/>
          </a:stretch>
        </p:blipFill>
        <p:spPr>
          <a:xfrm>
            <a:off x="7820024" y="5226970"/>
            <a:ext cx="1466849" cy="907130"/>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654ED562-3B65-3A8B-7BAD-382E221A3B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152220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343025" y="228600"/>
            <a:ext cx="10266426"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96563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236195"/>
            <a:chOff x="889206" y="218253"/>
            <a:chExt cx="11910291" cy="12361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236195"/>
              <a:chOff x="6719591" y="2584561"/>
              <a:chExt cx="6384298" cy="179952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41341A7-532D-D7FC-28D8-D9F41F02A487}"/>
              </a:ext>
            </a:extLst>
          </p:cNvPr>
          <p:cNvPicPr>
            <a:picLocks noChangeAspect="1"/>
          </p:cNvPicPr>
          <p:nvPr/>
        </p:nvPicPr>
        <p:blipFill>
          <a:blip r:embed="rId7"/>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199967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pic>
        <p:nvPicPr>
          <p:cNvPr id="6" name="Picture 5">
            <a:extLst>
              <a:ext uri="{FF2B5EF4-FFF2-40B4-BE49-F238E27FC236}">
                <a16:creationId xmlns:a16="http://schemas.microsoft.com/office/drawing/2014/main" id="{C3C97872-5A51-081C-0512-E84B490CB131}"/>
              </a:ext>
            </a:extLst>
          </p:cNvPr>
          <p:cNvPicPr>
            <a:picLocks noChangeAspect="1"/>
          </p:cNvPicPr>
          <p:nvPr/>
        </p:nvPicPr>
        <p:blipFill>
          <a:blip r:embed="rId7"/>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extLst>
      <p:ext uri="{BB962C8B-B14F-4D97-AF65-F5344CB8AC3E}">
        <p14:creationId xmlns:p14="http://schemas.microsoft.com/office/powerpoint/2010/main" val="248821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5503EB-E2FD-3254-3AFE-B59E0CEC5285}"/>
              </a:ext>
            </a:extLst>
          </p:cNvPr>
          <p:cNvPicPr>
            <a:picLocks noChangeAspect="1"/>
          </p:cNvPicPr>
          <p:nvPr/>
        </p:nvPicPr>
        <p:blipFill>
          <a:blip r:embed="rId7"/>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676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87F934-599C-A799-3924-5A31DB5CF621}"/>
              </a:ext>
            </a:extLst>
          </p:cNvPr>
          <p:cNvPicPr>
            <a:picLocks noChangeAspect="1"/>
          </p:cNvPicPr>
          <p:nvPr/>
        </p:nvPicPr>
        <p:blipFill>
          <a:blip r:embed="rId7"/>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265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8" name="Picture 7">
            <a:extLst>
              <a:ext uri="{FF2B5EF4-FFF2-40B4-BE49-F238E27FC236}">
                <a16:creationId xmlns:a16="http://schemas.microsoft.com/office/drawing/2014/main" id="{7EABC7AF-6742-6552-B2D2-C9FDAF7FEC88}"/>
              </a:ext>
            </a:extLst>
          </p:cNvPr>
          <p:cNvPicPr>
            <a:picLocks noChangeAspect="1"/>
          </p:cNvPicPr>
          <p:nvPr/>
        </p:nvPicPr>
        <p:blipFill>
          <a:blip r:embed="rId5"/>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44DE914-AAAB-E22F-CB1F-A8D6AB21343D}"/>
              </a:ext>
            </a:extLst>
          </p:cNvPr>
          <p:cNvPicPr>
            <a:picLocks noChangeAspect="1"/>
          </p:cNvPicPr>
          <p:nvPr/>
        </p:nvPicPr>
        <p:blipFill>
          <a:blip r:embed="rId6"/>
          <a:stretch>
            <a:fillRect/>
          </a:stretch>
        </p:blipFill>
        <p:spPr>
          <a:xfrm>
            <a:off x="5105400" y="1083406"/>
            <a:ext cx="6657975" cy="477446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B3E9EF38-BB04-8EC0-7DE7-49FA60B24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186361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0" y="173505"/>
            <a:ext cx="11910291" cy="1312395"/>
            <a:chOff x="889206" y="218253"/>
            <a:chExt cx="11910291" cy="13123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312395"/>
              <a:chOff x="6719591" y="2584561"/>
              <a:chExt cx="6384298" cy="1910444"/>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DFC7A8B-F2F5-E579-15E2-F2E47EE1F30D}"/>
              </a:ext>
            </a:extLst>
          </p:cNvPr>
          <p:cNvPicPr>
            <a:picLocks noChangeAspect="1"/>
          </p:cNvPicPr>
          <p:nvPr/>
        </p:nvPicPr>
        <p:blipFill>
          <a:blip r:embed="rId7"/>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shape&#10;&#10;Description automatically generated">
            <a:extLst>
              <a:ext uri="{FF2B5EF4-FFF2-40B4-BE49-F238E27FC236}">
                <a16:creationId xmlns:a16="http://schemas.microsoft.com/office/drawing/2014/main" id="{ECA750B4-370A-AEAF-83FB-7154CB2C1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69449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8" name="Picture 7">
            <a:extLst>
              <a:ext uri="{FF2B5EF4-FFF2-40B4-BE49-F238E27FC236}">
                <a16:creationId xmlns:a16="http://schemas.microsoft.com/office/drawing/2014/main" id="{C66F6E28-D9F9-0C98-865E-B633D8810D84}"/>
              </a:ext>
            </a:extLst>
          </p:cNvPr>
          <p:cNvPicPr>
            <a:picLocks noChangeAspect="1"/>
          </p:cNvPicPr>
          <p:nvPr/>
        </p:nvPicPr>
        <p:blipFill>
          <a:blip r:embed="rId7"/>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shape&#10;&#10;Description automatically generated">
            <a:extLst>
              <a:ext uri="{FF2B5EF4-FFF2-40B4-BE49-F238E27FC236}">
                <a16:creationId xmlns:a16="http://schemas.microsoft.com/office/drawing/2014/main" id="{CB6BE623-DA82-B3EE-BAF8-E4DD71979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6136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167E65-ED19-95F5-9B7B-68C26D6993C8}"/>
              </a:ext>
            </a:extLst>
          </p:cNvPr>
          <p:cNvPicPr>
            <a:picLocks noChangeAspect="1"/>
          </p:cNvPicPr>
          <p:nvPr/>
        </p:nvPicPr>
        <p:blipFill>
          <a:blip r:embed="rId10"/>
          <a:stretch>
            <a:fillRect/>
          </a:stretch>
        </p:blipFill>
        <p:spPr>
          <a:xfrm>
            <a:off x="2909370" y="937880"/>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C34EA213-EC5A-A487-F5B2-3E64EEC5E688}"/>
              </a:ext>
            </a:extLst>
          </p:cNvPr>
          <p:cNvPicPr>
            <a:picLocks noChangeAspect="1"/>
          </p:cNvPicPr>
          <p:nvPr/>
        </p:nvPicPr>
        <p:blipFill>
          <a:blip r:embed="rId7"/>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a:extLst>
              <a:ext uri="{FF2B5EF4-FFF2-40B4-BE49-F238E27FC236}">
                <a16:creationId xmlns:a16="http://schemas.microsoft.com/office/drawing/2014/main" id="{1603A969-8080-C33F-A0AC-14ECAAC4D1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2418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5" name="Picture 4">
            <a:extLst>
              <a:ext uri="{FF2B5EF4-FFF2-40B4-BE49-F238E27FC236}">
                <a16:creationId xmlns:a16="http://schemas.microsoft.com/office/drawing/2014/main" id="{5B1B505B-71B3-50D8-D00C-BF9DFD02BFDE}"/>
              </a:ext>
            </a:extLst>
          </p:cNvPr>
          <p:cNvPicPr>
            <a:picLocks noChangeAspect="1"/>
          </p:cNvPicPr>
          <p:nvPr/>
        </p:nvPicPr>
        <p:blipFill>
          <a:blip r:embed="rId7"/>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22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7C562450-54DA-1F3E-032B-2AC584CB2426}"/>
              </a:ext>
            </a:extLst>
          </p:cNvPr>
          <p:cNvPicPr>
            <a:picLocks noChangeAspect="1"/>
          </p:cNvPicPr>
          <p:nvPr/>
        </p:nvPicPr>
        <p:blipFill>
          <a:blip r:embed="rId7"/>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shape&#10;&#10;Description automatically generated">
            <a:extLst>
              <a:ext uri="{FF2B5EF4-FFF2-40B4-BE49-F238E27FC236}">
                <a16:creationId xmlns:a16="http://schemas.microsoft.com/office/drawing/2014/main" id="{5D59CB30-E614-3134-01EF-083698250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89858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a:extLst>
              <a:ext uri="{FF2B5EF4-FFF2-40B4-BE49-F238E27FC236}">
                <a16:creationId xmlns:a16="http://schemas.microsoft.com/office/drawing/2014/main" id="{E41EE9C9-983E-4004-7B64-B0E4B927528A}"/>
              </a:ext>
            </a:extLst>
          </p:cNvPr>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73722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5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a:extLst>
              <a:ext uri="{FF2B5EF4-FFF2-40B4-BE49-F238E27FC236}">
                <a16:creationId xmlns:a16="http://schemas.microsoft.com/office/drawing/2014/main" id="{5BA584A6-7CD1-56B5-9141-CCE3C9F7B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CB85D0-15B8-89A7-0822-55586E27ADA1}"/>
              </a:ext>
            </a:extLst>
          </p:cNvPr>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575CF05B-7842-A4A3-4BB6-37FC696F9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2867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a:extLst>
              <a:ext uri="{FF2B5EF4-FFF2-40B4-BE49-F238E27FC236}">
                <a16:creationId xmlns:a16="http://schemas.microsoft.com/office/drawing/2014/main" id="{EE128E73-F656-AD72-FB66-DFE4CD05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a:extLst>
              <a:ext uri="{FF2B5EF4-FFF2-40B4-BE49-F238E27FC236}">
                <a16:creationId xmlns:a16="http://schemas.microsoft.com/office/drawing/2014/main" id="{3FA5B009-12BC-4914-35F5-CCB1F151A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a:extLst>
              <a:ext uri="{FF2B5EF4-FFF2-40B4-BE49-F238E27FC236}">
                <a16:creationId xmlns:a16="http://schemas.microsoft.com/office/drawing/2014/main" id="{DFF74CA3-94A0-EF39-0626-D218A0F1B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DF38D11F-59CE-54AF-5226-5D5266FFF1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23296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3" name="Picture 2">
            <a:extLst>
              <a:ext uri="{FF2B5EF4-FFF2-40B4-BE49-F238E27FC236}">
                <a16:creationId xmlns:a16="http://schemas.microsoft.com/office/drawing/2014/main" id="{FED4992E-B8B0-46A8-1DCE-B936CED03DCF}"/>
              </a:ext>
            </a:extLst>
          </p:cNvPr>
          <p:cNvPicPr>
            <a:picLocks noChangeAspect="1"/>
          </p:cNvPicPr>
          <p:nvPr/>
        </p:nvPicPr>
        <p:blipFill>
          <a:blip r:embed="rId5"/>
          <a:stretch>
            <a:fillRect/>
          </a:stretch>
        </p:blipFill>
        <p:spPr>
          <a:xfrm>
            <a:off x="-119063" y="0"/>
            <a:ext cx="4629150" cy="308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a:extLst>
              <a:ext uri="{FF2B5EF4-FFF2-40B4-BE49-F238E27FC236}">
                <a16:creationId xmlns:a16="http://schemas.microsoft.com/office/drawing/2014/main" id="{D58EDC7B-0976-16B6-1B25-5A08E7776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17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49739B-2200-D37D-0C7F-D0C508DC6F55}"/>
              </a:ext>
            </a:extLst>
          </p:cNvPr>
          <p:cNvPicPr>
            <a:picLocks noChangeAspect="1"/>
          </p:cNvPicPr>
          <p:nvPr/>
        </p:nvPicPr>
        <p:blipFill>
          <a:blip r:embed="rId10"/>
          <a:stretch>
            <a:fillRect/>
          </a:stretch>
        </p:blipFill>
        <p:spPr>
          <a:xfrm>
            <a:off x="3008842" y="1071270"/>
            <a:ext cx="6822015" cy="2353260"/>
          </a:xfrm>
          <a:prstGeom prst="rect">
            <a:avLst/>
          </a:prstGeom>
        </p:spPr>
      </p:pic>
    </p:spTree>
    <p:extLst>
      <p:ext uri="{BB962C8B-B14F-4D97-AF65-F5344CB8AC3E}">
        <p14:creationId xmlns:p14="http://schemas.microsoft.com/office/powerpoint/2010/main" val="422036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Hình chữ nhật: Góc Tròn 48">
            <a:extLst>
              <a:ext uri="{FF2B5EF4-FFF2-40B4-BE49-F238E27FC236}">
                <a16:creationId xmlns:a16="http://schemas.microsoft.com/office/drawing/2014/main" id="{0ACF10A9-BDD3-7A3D-FA72-54E1BD213DA1}"/>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8D16D0FF-39B2-E156-7176-AC12E9413794}"/>
              </a:ext>
            </a:extLst>
          </p:cNvPr>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a:extLst>
              <a:ext uri="{FF2B5EF4-FFF2-40B4-BE49-F238E27FC236}">
                <a16:creationId xmlns:a16="http://schemas.microsoft.com/office/drawing/2014/main" id="{F3F12995-CAFE-1F03-B1DE-9F4EEFD43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extLst>
      <p:ext uri="{BB962C8B-B14F-4D97-AF65-F5344CB8AC3E}">
        <p14:creationId xmlns:p14="http://schemas.microsoft.com/office/powerpoint/2010/main" val="75874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0" y="791107"/>
            <a:ext cx="12675737" cy="1325907"/>
            <a:chOff x="1766870" y="987951"/>
            <a:chExt cx="9485618" cy="1325907"/>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a:extLst>
              <a:ext uri="{FF2B5EF4-FFF2-40B4-BE49-F238E27FC236}">
                <a16:creationId xmlns:a16="http://schemas.microsoft.com/office/drawing/2014/main" id="{E260A336-E3B2-4103-83EC-F6F4E8BAB9B5}"/>
              </a:ext>
            </a:extLst>
          </p:cNvPr>
          <p:cNvSpPr txBox="1">
            <a:spLocks/>
          </p:cNvSpPr>
          <p:nvPr/>
        </p:nvSpPr>
        <p:spPr>
          <a:xfrm>
            <a:off x="10164373"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2" descr="Nạo Vét Hố Ga - HCC">
            <a:extLst>
              <a:ext uri="{FF2B5EF4-FFF2-40B4-BE49-F238E27FC236}">
                <a16:creationId xmlns:a16="http://schemas.microsoft.com/office/drawing/2014/main" id="{9DE2E273-2286-4B49-548C-6FD32160E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45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97D241A-AF0D-6410-3170-B5131E1F42E9}"/>
              </a:ext>
            </a:extLst>
          </p:cNvPr>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a:extLst>
              <a:ext uri="{FF2B5EF4-FFF2-40B4-BE49-F238E27FC236}">
                <a16:creationId xmlns:a16="http://schemas.microsoft.com/office/drawing/2014/main" id="{11885ECA-DF74-68E4-E96A-AF27ADA7F647}"/>
              </a:ext>
            </a:extLst>
          </p:cNvPr>
          <p:cNvCxnSpPr>
            <a:cxnSpLocks/>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05FDC6-8554-7754-7967-53AFBEDEE9ED}"/>
              </a:ext>
            </a:extLst>
          </p:cNvPr>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a:extLst>
              <a:ext uri="{FF2B5EF4-FFF2-40B4-BE49-F238E27FC236}">
                <a16:creationId xmlns:a16="http://schemas.microsoft.com/office/drawing/2014/main" id="{70C1613B-E616-0BCD-DB92-57BEDE837781}"/>
              </a:ext>
            </a:extLst>
          </p:cNvPr>
          <p:cNvCxnSpPr>
            <a:cxnSpLocks/>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7666726-11BF-4E8E-65C0-A3C34FC95521}"/>
              </a:ext>
            </a:extLst>
          </p:cNvPr>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a:extLst>
              <a:ext uri="{FF2B5EF4-FFF2-40B4-BE49-F238E27FC236}">
                <a16:creationId xmlns:a16="http://schemas.microsoft.com/office/drawing/2014/main" id="{82704701-61DD-B44F-2791-02B5CDAF1412}"/>
              </a:ext>
            </a:extLst>
          </p:cNvPr>
          <p:cNvCxnSpPr>
            <a:cxnSpLocks/>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06BD009-272A-F2AB-D48D-0678FD0E5051}"/>
              </a:ext>
            </a:extLst>
          </p:cNvPr>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extLst>
      <p:ext uri="{BB962C8B-B14F-4D97-AF65-F5344CB8AC3E}">
        <p14:creationId xmlns:p14="http://schemas.microsoft.com/office/powerpoint/2010/main" val="15079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C9849EB-B2F4-B3AB-97B4-2CEC71C56D6F}"/>
              </a:ext>
            </a:extLst>
          </p:cNvPr>
          <p:cNvPicPr>
            <a:picLocks noChangeAspect="1"/>
          </p:cNvPicPr>
          <p:nvPr/>
        </p:nvPicPr>
        <p:blipFill>
          <a:blip r:embed="rId5"/>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169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extLst>
      <p:ext uri="{BB962C8B-B14F-4D97-AF65-F5344CB8AC3E}">
        <p14:creationId xmlns:p14="http://schemas.microsoft.com/office/powerpoint/2010/main" val="4198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795846" y="1622415"/>
            <a:ext cx="3505200" cy="5734258"/>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2" y="3711024"/>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478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654237"/>
            <a:chOff x="889206" y="218253"/>
            <a:chExt cx="11910291" cy="1654237"/>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654237"/>
              <a:chOff x="6719591" y="2584561"/>
              <a:chExt cx="6384298" cy="2408062"/>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6BE702D-6493-148A-893E-AC338A2B93AE}"/>
              </a:ext>
            </a:extLst>
          </p:cNvPr>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695</Words>
  <Application>Microsoft Office PowerPoint</Application>
  <PresentationFormat>Widescreen</PresentationFormat>
  <Paragraphs>82</Paragraphs>
  <Slides>33</Slides>
  <Notes>31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33</vt:i4>
      </vt:variant>
    </vt:vector>
  </HeadingPairs>
  <TitlesOfParts>
    <vt:vector size="46" baseType="lpstr">
      <vt:lpstr>#9Slide07 Altus</vt:lpstr>
      <vt:lpstr>#9Slide07 HoneyCream</vt:lpstr>
      <vt:lpstr>#9Slide07 IcielStormtrooper</vt:lpstr>
      <vt:lpstr>Arial</vt:lpstr>
      <vt:lpstr>Calibri</vt:lpstr>
      <vt:lpstr>Cambria</vt:lpstr>
      <vt:lpstr>Georgia</vt:lpstr>
      <vt:lpstr>SVN-SAF</vt:lpstr>
      <vt:lpstr>1_Office Theme</vt:lpstr>
      <vt:lpstr>2_Office Theme</vt:lpstr>
      <vt:lpstr>3_Office Theme</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2023-06-18T07:54:31Z</dcterms:created>
  <dcterms:modified xsi:type="dcterms:W3CDTF">2024-10-13T08:55:55Z</dcterms:modified>
</cp:coreProperties>
</file>