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4" r:id="rId2"/>
    <p:sldId id="337" r:id="rId3"/>
    <p:sldId id="334" r:id="rId4"/>
    <p:sldId id="289" r:id="rId5"/>
    <p:sldId id="350" r:id="rId6"/>
    <p:sldId id="347" r:id="rId7"/>
    <p:sldId id="349" r:id="rId8"/>
    <p:sldId id="260" r:id="rId9"/>
    <p:sldId id="346" r:id="rId10"/>
    <p:sldId id="293" r:id="rId11"/>
    <p:sldId id="352" r:id="rId12"/>
    <p:sldId id="335" r:id="rId13"/>
    <p:sldId id="330" r:id="rId14"/>
    <p:sldId id="341" r:id="rId15"/>
    <p:sldId id="331" r:id="rId16"/>
    <p:sldId id="353" r:id="rId1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FFFF"/>
    <a:srgbClr val="F8F9BD"/>
    <a:srgbClr val="CDC89F"/>
    <a:srgbClr val="DAD6B8"/>
    <a:srgbClr val="BEB784"/>
    <a:srgbClr val="FF99FF"/>
    <a:srgbClr val="BC6D0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0" d="100"/>
          <a:sy n="70" d="100"/>
        </p:scale>
        <p:origin x="738" y="6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6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userDrawn="1"/>
        </p:nvPicPr>
        <p:blipFill>
          <a:blip r:embed="rId13"/>
          <a:srcRect b="38461"/>
          <a:stretch>
            <a:fillRect/>
          </a:stretch>
        </p:blipFill>
        <p:spPr bwMode="auto">
          <a:xfrm>
            <a:off x="0" y="6324601"/>
            <a:ext cx="12192000" cy="542925"/>
          </a:xfrm>
          <a:prstGeom prst="rect">
            <a:avLst/>
          </a:prstGeom>
          <a:noFill/>
        </p:spPr>
      </p:pic>
      <p:sp>
        <p:nvSpPr>
          <p:cNvPr id="1041" name="Rectangle 17"/>
          <p:cNvSpPr>
            <a:spLocks noChangeArrowheads="1"/>
          </p:cNvSpPr>
          <p:nvPr userDrawn="1"/>
        </p:nvSpPr>
        <p:spPr bwMode="gray">
          <a:xfrm>
            <a:off x="0" y="0"/>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endParaRPr lang="en-US"/>
          </a:p>
        </p:txBody>
      </p:sp>
      <p:pic>
        <p:nvPicPr>
          <p:cNvPr id="1033" name="Picture 9" descr="artplus_nature_naturalcity42_a"/>
          <p:cNvPicPr>
            <a:picLocks noChangeAspect="1" noChangeArrowheads="1"/>
          </p:cNvPicPr>
          <p:nvPr/>
        </p:nvPicPr>
        <p:blipFill>
          <a:blip r:embed="rId14" cstate="print"/>
          <a:srcRect/>
          <a:stretch>
            <a:fillRect/>
          </a:stretch>
        </p:blipFill>
        <p:spPr bwMode="auto">
          <a:xfrm>
            <a:off x="10521951" y="5935664"/>
            <a:ext cx="1646767" cy="833437"/>
          </a:xfrm>
          <a:prstGeom prst="rect">
            <a:avLst/>
          </a:prstGeom>
          <a:noFill/>
        </p:spPr>
      </p:pic>
      <p:pic>
        <p:nvPicPr>
          <p:cNvPr id="1034" name="Picture 10" descr="artplus_nature_naturalcity42_b"/>
          <p:cNvPicPr>
            <a:picLocks noChangeAspect="1" noChangeArrowheads="1"/>
          </p:cNvPicPr>
          <p:nvPr/>
        </p:nvPicPr>
        <p:blipFill>
          <a:blip r:embed="rId15" cstate="print"/>
          <a:srcRect/>
          <a:stretch>
            <a:fillRect/>
          </a:stretch>
        </p:blipFill>
        <p:spPr bwMode="auto">
          <a:xfrm>
            <a:off x="10642601" y="5916613"/>
            <a:ext cx="1104900" cy="158750"/>
          </a:xfrm>
          <a:prstGeom prst="rect">
            <a:avLst/>
          </a:prstGeom>
          <a:noFill/>
        </p:spPr>
      </p:pic>
      <p:pic>
        <p:nvPicPr>
          <p:cNvPr id="1035" name="Picture 11" descr="artplus_nature_naturalcity42_e"/>
          <p:cNvPicPr>
            <a:picLocks noChangeAspect="1" noChangeArrowheads="1"/>
          </p:cNvPicPr>
          <p:nvPr/>
        </p:nvPicPr>
        <p:blipFill>
          <a:blip r:embed="rId16" cstate="print"/>
          <a:srcRect/>
          <a:stretch>
            <a:fillRect/>
          </a:stretch>
        </p:blipFill>
        <p:spPr bwMode="auto">
          <a:xfrm>
            <a:off x="10881784" y="5608638"/>
            <a:ext cx="573616" cy="463550"/>
          </a:xfrm>
          <a:prstGeom prst="rect">
            <a:avLst/>
          </a:prstGeom>
          <a:noFill/>
        </p:spPr>
      </p:pic>
      <p:pic>
        <p:nvPicPr>
          <p:cNvPr id="1036" name="Picture 12" descr="artplus_nature_naturalcity42_d"/>
          <p:cNvPicPr>
            <a:picLocks noChangeAspect="1" noChangeArrowheads="1"/>
          </p:cNvPicPr>
          <p:nvPr/>
        </p:nvPicPr>
        <p:blipFill>
          <a:blip r:embed="rId17" cstate="print"/>
          <a:srcRect/>
          <a:stretch>
            <a:fillRect/>
          </a:stretch>
        </p:blipFill>
        <p:spPr bwMode="auto">
          <a:xfrm>
            <a:off x="10803467" y="5849939"/>
            <a:ext cx="230717" cy="161925"/>
          </a:xfrm>
          <a:prstGeom prst="rect">
            <a:avLst/>
          </a:prstGeom>
          <a:noFill/>
        </p:spPr>
      </p:pic>
      <p:pic>
        <p:nvPicPr>
          <p:cNvPr id="1037" name="Picture 13" descr="artplus_nature_naturalcity42_i"/>
          <p:cNvPicPr>
            <a:picLocks noChangeAspect="1" noChangeArrowheads="1"/>
          </p:cNvPicPr>
          <p:nvPr/>
        </p:nvPicPr>
        <p:blipFill>
          <a:blip r:embed="rId18" cstate="print"/>
          <a:srcRect/>
          <a:stretch>
            <a:fillRect/>
          </a:stretch>
        </p:blipFill>
        <p:spPr bwMode="auto">
          <a:xfrm>
            <a:off x="11292418" y="5969001"/>
            <a:ext cx="615949" cy="244475"/>
          </a:xfrm>
          <a:prstGeom prst="rect">
            <a:avLst/>
          </a:prstGeom>
          <a:noFill/>
        </p:spPr>
      </p:pic>
      <p:pic>
        <p:nvPicPr>
          <p:cNvPr id="1038" name="Picture 14" descr="artplus_nature_naturalcity42_c"/>
          <p:cNvPicPr>
            <a:picLocks noChangeAspect="1" noChangeArrowheads="1"/>
          </p:cNvPicPr>
          <p:nvPr/>
        </p:nvPicPr>
        <p:blipFill>
          <a:blip r:embed="rId19" cstate="print"/>
          <a:srcRect/>
          <a:stretch>
            <a:fillRect/>
          </a:stretch>
        </p:blipFill>
        <p:spPr bwMode="auto">
          <a:xfrm>
            <a:off x="11417301" y="5943600"/>
            <a:ext cx="412751" cy="241300"/>
          </a:xfrm>
          <a:prstGeom prst="rect">
            <a:avLst/>
          </a:prstGeom>
          <a:noFill/>
        </p:spPr>
      </p:pic>
      <p:pic>
        <p:nvPicPr>
          <p:cNvPr id="1039" name="Picture 15" descr="artplus_nature_naturalcity42_f"/>
          <p:cNvPicPr>
            <a:picLocks noChangeAspect="1" noChangeArrowheads="1"/>
          </p:cNvPicPr>
          <p:nvPr/>
        </p:nvPicPr>
        <p:blipFill>
          <a:blip r:embed="rId20" cstate="print"/>
          <a:srcRect/>
          <a:stretch>
            <a:fillRect/>
          </a:stretch>
        </p:blipFill>
        <p:spPr bwMode="auto">
          <a:xfrm>
            <a:off x="10568517" y="6334126"/>
            <a:ext cx="1826683" cy="523875"/>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200" algn="ctr" rtl="0" eaLnBrk="1" fontAlgn="base" hangingPunct="1">
        <a:spcBef>
          <a:spcPct val="0"/>
        </a:spcBef>
        <a:spcAft>
          <a:spcPct val="0"/>
        </a:spcAft>
        <a:defRPr sz="4200" b="1" i="1">
          <a:solidFill>
            <a:schemeClr val="tx1"/>
          </a:solidFill>
          <a:latin typeface="Arial" charset="0"/>
        </a:defRPr>
      </a:lvl6pPr>
      <a:lvl7pPr marL="914400" algn="ctr" rtl="0" eaLnBrk="1" fontAlgn="base" hangingPunct="1">
        <a:spcBef>
          <a:spcPct val="0"/>
        </a:spcBef>
        <a:spcAft>
          <a:spcPct val="0"/>
        </a:spcAft>
        <a:defRPr sz="4200" b="1" i="1">
          <a:solidFill>
            <a:schemeClr val="tx1"/>
          </a:solidFill>
          <a:latin typeface="Arial" charset="0"/>
        </a:defRPr>
      </a:lvl7pPr>
      <a:lvl8pPr marL="1371600" algn="ctr" rtl="0" eaLnBrk="1" fontAlgn="base" hangingPunct="1">
        <a:spcBef>
          <a:spcPct val="0"/>
        </a:spcBef>
        <a:spcAft>
          <a:spcPct val="0"/>
        </a:spcAft>
        <a:defRPr sz="4200" b="1" i="1">
          <a:solidFill>
            <a:schemeClr val="tx1"/>
          </a:solidFill>
          <a:latin typeface="Arial" charset="0"/>
        </a:defRPr>
      </a:lvl8pPr>
      <a:lvl9pPr marL="1828800" algn="ctr" rtl="0" eaLnBrk="1" fontAlgn="base" hangingPunct="1">
        <a:spcBef>
          <a:spcPct val="0"/>
        </a:spcBef>
        <a:spcAft>
          <a:spcPct val="0"/>
        </a:spcAft>
        <a:defRPr sz="4200" b="1" i="1">
          <a:solidFill>
            <a:schemeClr val="tx1"/>
          </a:solidFill>
          <a:latin typeface="Arial" charset="0"/>
        </a:defRPr>
      </a:lvl9pPr>
    </p:titleStyle>
    <p:bodyStyle>
      <a:lvl1pPr marL="342900" indent="-342900"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E87B7D-5AAC-EC1C-62B0-D592BEA263EA}"/>
              </a:ext>
            </a:extLst>
          </p:cNvPr>
          <p:cNvSpPr txBox="1"/>
          <p:nvPr/>
        </p:nvSpPr>
        <p:spPr>
          <a:xfrm>
            <a:off x="1447800" y="765477"/>
            <a:ext cx="8839200" cy="584775"/>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TRƯỜNG TIỂU HỌC AN TIẾN</a:t>
            </a:r>
          </a:p>
        </p:txBody>
      </p:sp>
      <p:sp>
        <p:nvSpPr>
          <p:cNvPr id="3" name="Rectangle 2">
            <a:extLst>
              <a:ext uri="{FF2B5EF4-FFF2-40B4-BE49-F238E27FC236}">
                <a16:creationId xmlns:a16="http://schemas.microsoft.com/office/drawing/2014/main" id="{4477FDDE-CE6C-5038-B0AC-AD87F66128D0}"/>
              </a:ext>
            </a:extLst>
          </p:cNvPr>
          <p:cNvSpPr/>
          <p:nvPr/>
        </p:nvSpPr>
        <p:spPr>
          <a:xfrm>
            <a:off x="503079" y="1704483"/>
            <a:ext cx="11234807" cy="5139869"/>
          </a:xfrm>
          <a:prstGeom prst="rect">
            <a:avLst/>
          </a:prstGeom>
          <a:ln>
            <a:noFill/>
          </a:ln>
        </p:spPr>
        <p:style>
          <a:lnRef idx="2">
            <a:schemeClr val="accent4"/>
          </a:lnRef>
          <a:fillRef idx="1">
            <a:schemeClr val="lt1"/>
          </a:fillRef>
          <a:effectRef idx="0">
            <a:schemeClr val="accent4"/>
          </a:effectRef>
          <a:fontRef idx="minor">
            <a:schemeClr val="dk1"/>
          </a:fontRef>
        </p:style>
        <p:txBody>
          <a:bodyPr wrap="none" lIns="91440" tIns="45720" rIns="91440" bIns="45720">
            <a:spAutoFit/>
          </a:bodyPr>
          <a:lstStyle/>
          <a:p>
            <a:pPr algn="ctr">
              <a:lnSpc>
                <a:spcPct val="150000"/>
              </a:lnSpc>
            </a:pPr>
            <a:r>
              <a:rPr lang="en-US" sz="4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CHÀO MỨNG CÁC THẦY CÔ ĐẾN DỰ</a:t>
            </a:r>
          </a:p>
          <a:p>
            <a:pPr algn="ctr">
              <a:lnSpc>
                <a:spcPct val="150000"/>
              </a:lnSpc>
            </a:pPr>
            <a:r>
              <a:rPr lang="en-US" sz="48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DẠY TỐT CHÀO MỪNG 20-11</a:t>
            </a:r>
          </a:p>
          <a:p>
            <a:pPr algn="ctr"/>
            <a:endParaRPr lang="en-US" sz="3200" b="1" cap="none" spc="0" dirty="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200" b="1" i="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GV: </a:t>
            </a:r>
            <a:r>
              <a:rPr lang="en-US" sz="3200" b="1" i="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3200" b="1" i="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i="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Thị</a:t>
            </a:r>
            <a:r>
              <a:rPr lang="en-US" sz="3200" b="1" i="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i="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Hồng</a:t>
            </a:r>
            <a:r>
              <a:rPr lang="en-US" sz="3200" b="1" i="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Thanh</a:t>
            </a:r>
          </a:p>
          <a:p>
            <a:r>
              <a:rPr lang="en-US" sz="3200" b="1" i="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1" i="1"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Lớp</a:t>
            </a:r>
            <a:r>
              <a:rPr lang="en-US" sz="3200" b="1" i="1"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4E</a:t>
            </a:r>
          </a:p>
          <a:p>
            <a:pPr algn="ctr"/>
            <a:endParaRPr lang="en-US" sz="2800"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2800"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 </a:t>
            </a:r>
            <a:r>
              <a:rPr lang="en-US" sz="2800" i="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Lão</a:t>
            </a:r>
            <a:r>
              <a:rPr lang="en-US" sz="2800"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i="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ngày</a:t>
            </a:r>
            <a:r>
              <a:rPr lang="en-US" sz="2800"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30 </a:t>
            </a:r>
            <a:r>
              <a:rPr lang="en-US" sz="2800" i="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tháng</a:t>
            </a:r>
            <a:r>
              <a:rPr lang="en-US" sz="2800"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10 </a:t>
            </a:r>
            <a:r>
              <a:rPr lang="en-US" sz="2800" i="1"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800"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2024</a:t>
            </a:r>
          </a:p>
          <a:p>
            <a:pPr algn="ctr"/>
            <a:endParaRPr lang="en-US" sz="32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44E079F-D055-A99F-12D7-B2E19F1CDE8C}"/>
              </a:ext>
            </a:extLst>
          </p:cNvPr>
          <p:cNvCxnSpPr/>
          <p:nvPr/>
        </p:nvCxnSpPr>
        <p:spPr>
          <a:xfrm>
            <a:off x="3538392" y="1332814"/>
            <a:ext cx="5164183" cy="0"/>
          </a:xfrm>
          <a:prstGeom prst="line">
            <a:avLst/>
          </a:prstGeom>
          <a:ln>
            <a:noFill/>
          </a:ln>
        </p:spPr>
        <p:style>
          <a:lnRef idx="2">
            <a:schemeClr val="accent4"/>
          </a:lnRef>
          <a:fillRef idx="1">
            <a:schemeClr val="lt1"/>
          </a:fillRef>
          <a:effectRef idx="0">
            <a:schemeClr val="accent4"/>
          </a:effectRef>
          <a:fontRef idx="minor">
            <a:schemeClr val="dk1"/>
          </a:fontRef>
        </p:style>
      </p:cxnSp>
      <p:cxnSp>
        <p:nvCxnSpPr>
          <p:cNvPr id="9" name="Straight Connector 8">
            <a:extLst>
              <a:ext uri="{FF2B5EF4-FFF2-40B4-BE49-F238E27FC236}">
                <a16:creationId xmlns:a16="http://schemas.microsoft.com/office/drawing/2014/main" id="{31CF2615-0B81-CD32-269C-53C2098D5D1F}"/>
              </a:ext>
            </a:extLst>
          </p:cNvPr>
          <p:cNvCxnSpPr>
            <a:cxnSpLocks/>
          </p:cNvCxnSpPr>
          <p:nvPr/>
        </p:nvCxnSpPr>
        <p:spPr>
          <a:xfrm>
            <a:off x="3695700" y="1306709"/>
            <a:ext cx="48006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8158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990600"/>
            <a:ext cx="11811000" cy="2959465"/>
          </a:xfrm>
          <a:prstGeom prst="rect">
            <a:avLst/>
          </a:prstGeom>
          <a:noFill/>
        </p:spPr>
        <p:txBody>
          <a:bodyPr wrap="square" rtlCol="0">
            <a:spAutoFit/>
          </a:bodyPr>
          <a:lstStyle/>
          <a:p>
            <a:pPr>
              <a:lnSpc>
                <a:spcPct val="125000"/>
              </a:lnSpc>
            </a:pPr>
            <a:r>
              <a:rPr lang="en-US" sz="3000" b="1" dirty="0"/>
              <a:t>   Trong </a:t>
            </a:r>
            <a:r>
              <a:rPr lang="en-US" sz="3000" b="1" dirty="0" err="1"/>
              <a:t>khi</a:t>
            </a:r>
            <a:r>
              <a:rPr lang="en-US" sz="3000" b="1" dirty="0"/>
              <a:t> </a:t>
            </a:r>
            <a:r>
              <a:rPr lang="en-US" sz="3000" b="1" dirty="0" err="1"/>
              <a:t>thầy</a:t>
            </a:r>
            <a:r>
              <a:rPr lang="en-US" sz="3000" b="1" dirty="0"/>
              <a:t> </a:t>
            </a:r>
            <a:r>
              <a:rPr lang="en-US" sz="3000" b="1" dirty="0" err="1"/>
              <a:t>giáo</a:t>
            </a:r>
            <a:r>
              <a:rPr lang="en-US" sz="3000" b="1" dirty="0"/>
              <a:t> </a:t>
            </a:r>
            <a:r>
              <a:rPr lang="en-US" sz="3000" b="1" dirty="0" err="1"/>
              <a:t>ngồi</a:t>
            </a:r>
            <a:r>
              <a:rPr lang="en-US" sz="3000" b="1" dirty="0"/>
              <a:t> </a:t>
            </a:r>
            <a:r>
              <a:rPr lang="en-US" sz="3000" b="1" dirty="0" err="1"/>
              <a:t>nói</a:t>
            </a:r>
            <a:r>
              <a:rPr lang="en-US" sz="3000" b="1" dirty="0"/>
              <a:t> </a:t>
            </a:r>
            <a:r>
              <a:rPr lang="en-US" sz="3000" b="1" dirty="0" err="1"/>
              <a:t>chuyện</a:t>
            </a:r>
            <a:r>
              <a:rPr lang="en-US" sz="3000" b="1" dirty="0"/>
              <a:t> </a:t>
            </a:r>
            <a:r>
              <a:rPr lang="en-US" sz="3000" b="1" dirty="0" err="1"/>
              <a:t>với</a:t>
            </a:r>
            <a:r>
              <a:rPr lang="en-US" sz="3000" b="1" dirty="0"/>
              <a:t> </a:t>
            </a:r>
            <a:r>
              <a:rPr lang="en-US" sz="3000" b="1" dirty="0" err="1"/>
              <a:t>bố</a:t>
            </a:r>
            <a:r>
              <a:rPr lang="en-US" sz="3000" b="1" dirty="0"/>
              <a:t> </a:t>
            </a:r>
            <a:r>
              <a:rPr lang="en-US" sz="3000" b="1" dirty="0" err="1"/>
              <a:t>mẹ</a:t>
            </a:r>
            <a:r>
              <a:rPr lang="en-US" sz="3000" b="1" dirty="0"/>
              <a:t> </a:t>
            </a:r>
            <a:r>
              <a:rPr lang="en-US" sz="3000" b="1" dirty="0" err="1"/>
              <a:t>tôi</a:t>
            </a:r>
            <a:r>
              <a:rPr lang="en-US" sz="3000" b="1" dirty="0"/>
              <a:t>, </a:t>
            </a:r>
            <a:r>
              <a:rPr lang="en-US" sz="3000" b="1" dirty="0" err="1"/>
              <a:t>chúng</a:t>
            </a:r>
            <a:r>
              <a:rPr lang="en-US" sz="3000" b="1" dirty="0"/>
              <a:t> </a:t>
            </a:r>
            <a:r>
              <a:rPr lang="en-US" sz="3000" b="1" dirty="0" err="1"/>
              <a:t>tôi</a:t>
            </a:r>
            <a:r>
              <a:rPr lang="en-US" sz="3000" b="1" dirty="0"/>
              <a:t> </a:t>
            </a:r>
            <a:r>
              <a:rPr lang="en-US" sz="3000" b="1" dirty="0" err="1"/>
              <a:t>thầm</a:t>
            </a:r>
            <a:r>
              <a:rPr lang="en-US" sz="3000" b="1" dirty="0"/>
              <a:t> </a:t>
            </a:r>
            <a:r>
              <a:rPr lang="en-US" sz="3000" b="1" dirty="0" err="1"/>
              <a:t>nhắc</a:t>
            </a:r>
            <a:r>
              <a:rPr lang="en-US" sz="3000" b="1" dirty="0"/>
              <a:t> </a:t>
            </a:r>
            <a:r>
              <a:rPr lang="en-US" sz="3000" b="1" dirty="0" err="1"/>
              <a:t>lại</a:t>
            </a:r>
            <a:r>
              <a:rPr lang="en-US" sz="3000" b="1" dirty="0"/>
              <a:t> </a:t>
            </a:r>
            <a:r>
              <a:rPr lang="en-US" sz="3000" b="1" dirty="0" err="1"/>
              <a:t>những</a:t>
            </a:r>
            <a:r>
              <a:rPr lang="en-US" sz="3000" b="1" dirty="0"/>
              <a:t> </a:t>
            </a:r>
            <a:r>
              <a:rPr lang="en-US" sz="3000" b="1" dirty="0" err="1"/>
              <a:t>trò</a:t>
            </a:r>
            <a:r>
              <a:rPr lang="en-US" sz="3000" b="1" dirty="0"/>
              <a:t> </a:t>
            </a:r>
            <a:r>
              <a:rPr lang="en-US" sz="3000" b="1" dirty="0" err="1"/>
              <a:t>nghịch</a:t>
            </a:r>
            <a:r>
              <a:rPr lang="en-US" sz="3000" b="1" dirty="0"/>
              <a:t> </a:t>
            </a:r>
            <a:r>
              <a:rPr lang="en-US" sz="3000" b="1" dirty="0" err="1"/>
              <a:t>ngợm</a:t>
            </a:r>
            <a:r>
              <a:rPr lang="en-US" sz="3000" b="1" dirty="0"/>
              <a:t> </a:t>
            </a:r>
            <a:r>
              <a:rPr lang="en-US" sz="3000" b="1" dirty="0" err="1"/>
              <a:t>vừa</a:t>
            </a:r>
            <a:r>
              <a:rPr lang="en-US" sz="3000" b="1" dirty="0"/>
              <a:t> qua   </a:t>
            </a:r>
            <a:r>
              <a:rPr lang="en-US" sz="3000" b="1" dirty="0" err="1"/>
              <a:t>và</a:t>
            </a:r>
            <a:r>
              <a:rPr lang="en-US" sz="3000" b="1" dirty="0"/>
              <a:t>                      </a:t>
            </a:r>
            <a:r>
              <a:rPr lang="en-US" sz="3000" b="1" dirty="0" err="1"/>
              <a:t>hỏi</a:t>
            </a:r>
            <a:r>
              <a:rPr lang="en-US" sz="3000" b="1" dirty="0"/>
              <a:t> </a:t>
            </a:r>
            <a:r>
              <a:rPr lang="en-US" sz="3000" b="1" dirty="0" err="1"/>
              <a:t>nhau</a:t>
            </a:r>
            <a:r>
              <a:rPr lang="en-US" sz="3000" b="1" dirty="0"/>
              <a:t>   </a:t>
            </a:r>
            <a:r>
              <a:rPr lang="en-US" sz="3000" b="1" dirty="0" err="1"/>
              <a:t>thành</a:t>
            </a:r>
            <a:r>
              <a:rPr lang="en-US" sz="3000" b="1" dirty="0"/>
              <a:t> </a:t>
            </a:r>
            <a:r>
              <a:rPr lang="en-US" sz="3000" b="1" dirty="0" err="1"/>
              <a:t>phố</a:t>
            </a:r>
            <a:r>
              <a:rPr lang="en-US" sz="3000" b="1" dirty="0"/>
              <a:t> </a:t>
            </a:r>
            <a:r>
              <a:rPr lang="en-US" sz="3000" b="1" dirty="0" err="1"/>
              <a:t>nơi</a:t>
            </a:r>
            <a:r>
              <a:rPr lang="en-US" sz="3000" b="1" dirty="0"/>
              <a:t> </a:t>
            </a:r>
            <a:r>
              <a:rPr lang="en-US" sz="3000" b="1" dirty="0" err="1"/>
              <a:t>tôi</a:t>
            </a:r>
            <a:r>
              <a:rPr lang="en-US" sz="3000" b="1" dirty="0"/>
              <a:t> </a:t>
            </a:r>
            <a:r>
              <a:rPr lang="en-US" sz="3000" b="1" dirty="0" err="1"/>
              <a:t>sắp</a:t>
            </a:r>
            <a:r>
              <a:rPr lang="en-US" sz="3000" b="1" dirty="0"/>
              <a:t> </a:t>
            </a:r>
            <a:r>
              <a:rPr lang="en-US" sz="3000" b="1" dirty="0" err="1"/>
              <a:t>đến</a:t>
            </a:r>
            <a:r>
              <a:rPr lang="en-US" sz="3000" b="1" dirty="0"/>
              <a:t> </a:t>
            </a:r>
            <a:r>
              <a:rPr lang="en-US" sz="3000" b="1" dirty="0" err="1"/>
              <a:t>như</a:t>
            </a:r>
            <a:r>
              <a:rPr lang="en-US" sz="3000" b="1" dirty="0"/>
              <a:t> </a:t>
            </a:r>
            <a:r>
              <a:rPr lang="en-US" sz="3000" b="1" dirty="0" err="1"/>
              <a:t>thế</a:t>
            </a:r>
            <a:r>
              <a:rPr lang="en-US" sz="3000" b="1" dirty="0"/>
              <a:t> </a:t>
            </a:r>
            <a:r>
              <a:rPr lang="en-US" sz="3000" b="1" dirty="0" err="1"/>
              <a:t>nào</a:t>
            </a:r>
            <a:r>
              <a:rPr lang="en-US" sz="3000" b="1" dirty="0"/>
              <a:t>, </a:t>
            </a:r>
            <a:r>
              <a:rPr lang="en-US" sz="3000" b="1" dirty="0" err="1"/>
              <a:t>có</a:t>
            </a:r>
            <a:r>
              <a:rPr lang="en-US" sz="3000" b="1" dirty="0"/>
              <a:t> </a:t>
            </a:r>
            <a:r>
              <a:rPr lang="en-US" sz="3000" b="1" dirty="0" err="1"/>
              <a:t>giống</a:t>
            </a:r>
            <a:r>
              <a:rPr lang="en-US" sz="3000" b="1" dirty="0"/>
              <a:t> </a:t>
            </a:r>
            <a:r>
              <a:rPr lang="en-US" sz="3000" b="1" dirty="0" err="1"/>
              <a:t>quê</a:t>
            </a:r>
            <a:r>
              <a:rPr lang="en-US" sz="3000" b="1" dirty="0"/>
              <a:t> </a:t>
            </a:r>
            <a:r>
              <a:rPr lang="en-US" sz="3000" b="1" dirty="0" err="1"/>
              <a:t>mình</a:t>
            </a:r>
            <a:r>
              <a:rPr lang="en-US" sz="3000" b="1" dirty="0"/>
              <a:t> </a:t>
            </a:r>
            <a:r>
              <a:rPr lang="en-US" sz="3000" b="1" dirty="0" err="1"/>
              <a:t>không</a:t>
            </a:r>
            <a:r>
              <a:rPr lang="en-US" sz="3000" b="1" dirty="0"/>
              <a:t>…. </a:t>
            </a:r>
            <a:endParaRPr lang="vi-VN" sz="3200" b="1" dirty="0">
              <a:solidFill>
                <a:srgbClr val="FF0000"/>
              </a:solidFill>
              <a:latin typeface="Times New Roman" panose="02020603050405020304" pitchFamily="18" charset="0"/>
              <a:cs typeface="Times New Roman" panose="02020603050405020304" pitchFamily="18" charset="0"/>
            </a:endParaRPr>
          </a:p>
          <a:p>
            <a:pPr>
              <a:lnSpc>
                <a:spcPct val="125000"/>
              </a:lnSpc>
            </a:pPr>
            <a:endParaRPr lang="en-US" sz="3000" b="1" dirty="0"/>
          </a:p>
        </p:txBody>
      </p:sp>
      <p:sp>
        <p:nvSpPr>
          <p:cNvPr id="3" name="TextBox 2"/>
          <p:cNvSpPr txBox="1"/>
          <p:nvPr/>
        </p:nvSpPr>
        <p:spPr>
          <a:xfrm>
            <a:off x="9525000" y="1579602"/>
            <a:ext cx="1981200" cy="553998"/>
          </a:xfrm>
          <a:prstGeom prst="rect">
            <a:avLst/>
          </a:prstGeom>
          <a:noFill/>
        </p:spPr>
        <p:txBody>
          <a:bodyPr wrap="square" rtlCol="0">
            <a:spAutoFit/>
          </a:bodyPr>
          <a:lstStyle/>
          <a:p>
            <a:r>
              <a:rPr lang="en-US" sz="3000" b="1"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ngẩn</a:t>
            </a:r>
            <a:r>
              <a:rPr lang="en-US" sz="3000" b="1"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3000" b="1" dirty="0" err="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ngơ</a:t>
            </a:r>
            <a:endParaRPr lang="en-US" sz="3000" dirty="0"/>
          </a:p>
        </p:txBody>
      </p:sp>
      <p:sp>
        <p:nvSpPr>
          <p:cNvPr id="2" name="TextBox 1">
            <a:extLst>
              <a:ext uri="{FF2B5EF4-FFF2-40B4-BE49-F238E27FC236}">
                <a16:creationId xmlns:a16="http://schemas.microsoft.com/office/drawing/2014/main" id="{A5A068F1-D905-E9E6-EB5A-372024C3DC47}"/>
              </a:ext>
            </a:extLst>
          </p:cNvPr>
          <p:cNvSpPr txBox="1"/>
          <p:nvPr/>
        </p:nvSpPr>
        <p:spPr>
          <a:xfrm>
            <a:off x="8801100" y="1425714"/>
            <a:ext cx="381000" cy="861774"/>
          </a:xfrm>
          <a:prstGeom prst="rect">
            <a:avLst/>
          </a:prstGeom>
          <a:noFill/>
        </p:spPr>
        <p:txBody>
          <a:bodyPr wrap="square" rtlCol="0">
            <a:spAutoFit/>
          </a:bodyPr>
          <a:lstStyle/>
          <a:p>
            <a:r>
              <a:rPr lang="en-US" sz="5000" b="1" dirty="0">
                <a:solidFill>
                  <a:srgbClr val="FF0000"/>
                </a:solidFill>
                <a:latin typeface="Times New Roman" panose="02020603050405020304" pitchFamily="18" charset="0"/>
                <a:cs typeface="Times New Roman" panose="02020603050405020304" pitchFamily="18" charset="0"/>
              </a:rPr>
              <a:t>/</a:t>
            </a:r>
            <a:endParaRPr lang="vi-VN" sz="50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21D58A0-EAC7-5472-D479-0A4747C122BD}"/>
              </a:ext>
            </a:extLst>
          </p:cNvPr>
          <p:cNvSpPr txBox="1"/>
          <p:nvPr/>
        </p:nvSpPr>
        <p:spPr>
          <a:xfrm>
            <a:off x="1905000" y="2096069"/>
            <a:ext cx="228600" cy="1138773"/>
          </a:xfrm>
          <a:prstGeom prst="rect">
            <a:avLst/>
          </a:prstGeom>
          <a:noFill/>
        </p:spPr>
        <p:txBody>
          <a:bodyPr wrap="square" rtlCol="0">
            <a:spAutoFit/>
          </a:bodyPr>
          <a:lstStyle/>
          <a:p>
            <a:r>
              <a:rPr lang="en-US" sz="5000" b="1" dirty="0">
                <a:solidFill>
                  <a:srgbClr val="FF0000"/>
                </a:solidFill>
                <a:latin typeface="Times New Roman" panose="02020603050405020304" pitchFamily="18" charset="0"/>
                <a:cs typeface="Times New Roman" panose="02020603050405020304" pitchFamily="18" charset="0"/>
              </a:rPr>
              <a:t>/ </a:t>
            </a:r>
            <a:endParaRPr lang="vi-VN" sz="5000" b="1" dirty="0">
              <a:solidFill>
                <a:srgbClr val="FF0000"/>
              </a:solidFill>
              <a:latin typeface="Times New Roman" panose="02020603050405020304" pitchFamily="18" charset="0"/>
              <a:cs typeface="Times New Roman" panose="02020603050405020304" pitchFamily="18" charset="0"/>
            </a:endParaRPr>
          </a:p>
          <a:p>
            <a:endParaRPr lang="vi-VN" dirty="0"/>
          </a:p>
        </p:txBody>
      </p:sp>
    </p:spTree>
    <p:extLst>
      <p:ext uri="{BB962C8B-B14F-4D97-AF65-F5344CB8AC3E}">
        <p14:creationId xmlns:p14="http://schemas.microsoft.com/office/powerpoint/2010/main" val="162025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789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DCF357-05DC-4FFE-02BF-0170566E1377}"/>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6490" y="0"/>
            <a:ext cx="12140981" cy="6712583"/>
          </a:xfrm>
          <a:prstGeom prst="rect">
            <a:avLst/>
          </a:prstGeom>
          <a:ln>
            <a:noFill/>
          </a:ln>
          <a:effectLst>
            <a:softEdge rad="112500"/>
          </a:effectLst>
        </p:spPr>
      </p:pic>
    </p:spTree>
    <p:extLst>
      <p:ext uri="{BB962C8B-B14F-4D97-AF65-F5344CB8AC3E}">
        <p14:creationId xmlns:p14="http://schemas.microsoft.com/office/powerpoint/2010/main" val="21235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FE015-28C6-C403-AB75-65BFCD9BB36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9939"/>
            <a:ext cx="12068174" cy="66984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91505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326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 LÃO QUÊ MÌNH ƠI">
            <a:hlinkClick r:id="" action="ppaction://media"/>
            <a:extLst>
              <a:ext uri="{FF2B5EF4-FFF2-40B4-BE49-F238E27FC236}">
                <a16:creationId xmlns:a16="http://schemas.microsoft.com/office/drawing/2014/main" id="{03226278-1290-E83E-79D0-9AE7D91B6E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962"/>
            <a:ext cx="12192000" cy="6713561"/>
          </a:xfrm>
          <a:prstGeom prst="rect">
            <a:avLst/>
          </a:prstGeom>
        </p:spPr>
      </p:pic>
    </p:spTree>
    <p:extLst>
      <p:ext uri="{BB962C8B-B14F-4D97-AF65-F5344CB8AC3E}">
        <p14:creationId xmlns:p14="http://schemas.microsoft.com/office/powerpoint/2010/main" val="384103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8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E87B7D-5AAC-EC1C-62B0-D592BEA263EA}"/>
              </a:ext>
            </a:extLst>
          </p:cNvPr>
          <p:cNvSpPr txBox="1"/>
          <p:nvPr/>
        </p:nvSpPr>
        <p:spPr>
          <a:xfrm>
            <a:off x="1371600" y="2590800"/>
            <a:ext cx="9982200" cy="707886"/>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TRÂN TRỌNG CẢM ƠN QUÝ THẦY CÔ! </a:t>
            </a:r>
          </a:p>
        </p:txBody>
      </p:sp>
    </p:spTree>
    <p:extLst>
      <p:ext uri="{BB962C8B-B14F-4D97-AF65-F5344CB8AC3E}">
        <p14:creationId xmlns:p14="http://schemas.microsoft.com/office/powerpoint/2010/main" val="1441960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8) Bài hát kết thúc- Lời chào của em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3260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566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87BDAF-558E-EF88-D8C3-4843B2A79316}"/>
              </a:ext>
            </a:extLst>
          </p:cNvPr>
          <p:cNvSpPr txBox="1"/>
          <p:nvPr/>
        </p:nvSpPr>
        <p:spPr>
          <a:xfrm>
            <a:off x="76200" y="0"/>
            <a:ext cx="12012105" cy="689419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br>
              <a:rPr lang="en-US" sz="2300" b="1" i="0" dirty="0">
                <a:ln w="0"/>
                <a:solidFill>
                  <a:schemeClr val="tx1"/>
                </a:solidFill>
                <a:effectLst>
                  <a:outerShdw blurRad="38100" dist="19050" dir="2700000" algn="tl" rotWithShape="0">
                    <a:schemeClr val="dk1">
                      <a:alpha val="40000"/>
                    </a:schemeClr>
                  </a:outerShdw>
                </a:effectLst>
              </a:rPr>
            </a:br>
            <a:r>
              <a:rPr lang="vi-VN" sz="2800" b="1" i="0" dirty="0">
                <a:ln w="0"/>
                <a:solidFill>
                  <a:srgbClr val="7030A0"/>
                </a:solidFill>
                <a:effectLst>
                  <a:outerShdw blurRad="38100" dist="19050" dir="2700000" algn="tl" rotWithShape="0">
                    <a:schemeClr val="dk1">
                      <a:alpha val="40000"/>
                    </a:schemeClr>
                  </a:outerShdw>
                </a:effectLst>
              </a:rPr>
              <a:t>TRƯỚC NGÀY XA QUÊ </a:t>
            </a:r>
            <a:br>
              <a:rPr lang="en-US" sz="2300" b="1" dirty="0">
                <a:ln w="0"/>
                <a:solidFill>
                  <a:schemeClr val="tx1"/>
                </a:solidFill>
                <a:effectLst>
                  <a:outerShdw blurRad="38100" dist="19050" dir="2700000" algn="tl" rotWithShape="0">
                    <a:schemeClr val="dk1">
                      <a:alpha val="40000"/>
                    </a:schemeClr>
                  </a:outerShdw>
                </a:effectLst>
              </a:rPr>
            </a:br>
            <a:endParaRPr lang="en-US" sz="2300" i="0" dirty="0">
              <a:ln w="0"/>
              <a:solidFill>
                <a:schemeClr val="tx1"/>
              </a:solidFill>
              <a:effectLst>
                <a:outerShdw blurRad="38100" dist="19050" dir="2700000" algn="tl" rotWithShape="0">
                  <a:schemeClr val="dk1">
                    <a:alpha val="40000"/>
                  </a:schemeClr>
                </a:outerShdw>
              </a:effectLst>
            </a:endParaRPr>
          </a:p>
          <a:p>
            <a:r>
              <a:rPr lang="en-US" sz="2300" i="0" dirty="0">
                <a:ln w="0"/>
                <a:solidFill>
                  <a:schemeClr val="tx1"/>
                </a:solidFill>
                <a:effectLst>
                  <a:outerShdw blurRad="38100" dist="19050" dir="2700000" algn="tl" rotWithShape="0">
                    <a:schemeClr val="dk1">
                      <a:alpha val="40000"/>
                    </a:schemeClr>
                  </a:outerShdw>
                </a:effectLst>
              </a:rPr>
              <a:t>       </a:t>
            </a:r>
            <a:r>
              <a:rPr lang="vi-VN" sz="2300" i="0" dirty="0">
                <a:ln w="0"/>
                <a:solidFill>
                  <a:schemeClr val="tx1"/>
                </a:solidFill>
                <a:effectLst>
                  <a:outerShdw blurRad="38100" dist="19050" dir="2700000" algn="tl" rotWithShape="0">
                    <a:schemeClr val="dk1">
                      <a:alpha val="40000"/>
                    </a:schemeClr>
                  </a:outerShdw>
                </a:effectLst>
              </a:rPr>
              <a:t>Bố quyết định cho tôi lên thành phố học. Nghe bố nói, tôi </a:t>
            </a:r>
            <a:r>
              <a:rPr lang="en-US" sz="2300" i="0" dirty="0">
                <a:ln w="0"/>
                <a:solidFill>
                  <a:schemeClr val="tx1"/>
                </a:solidFill>
                <a:effectLst>
                  <a:outerShdw blurRad="38100" dist="19050" dir="2700000" algn="tl" rotWithShape="0">
                    <a:schemeClr val="dk1">
                      <a:alpha val="40000"/>
                    </a:schemeClr>
                  </a:outerShdw>
                </a:effectLst>
              </a:rPr>
              <a:t>o</a:t>
            </a:r>
            <a:r>
              <a:rPr lang="vi-VN" sz="2300" i="0" dirty="0">
                <a:ln w="0"/>
                <a:solidFill>
                  <a:schemeClr val="tx1"/>
                </a:solidFill>
                <a:effectLst>
                  <a:outerShdw blurRad="38100" dist="19050" dir="2700000" algn="tl" rotWithShape="0">
                    <a:schemeClr val="dk1">
                      <a:alpha val="40000"/>
                    </a:schemeClr>
                  </a:outerShdw>
                </a:effectLst>
              </a:rPr>
              <a:t>à khóc như khi bị đòn oan. Tôi không muốn đi nhưng vẫn phải chuẩn bị lên đường. </a:t>
            </a:r>
            <a:endParaRPr lang="en-US" sz="2300" i="0" dirty="0">
              <a:ln w="0"/>
              <a:solidFill>
                <a:schemeClr val="tx1"/>
              </a:solidFill>
              <a:effectLst>
                <a:outerShdw blurRad="38100" dist="19050" dir="2700000" algn="tl" rotWithShape="0">
                  <a:schemeClr val="dk1">
                    <a:alpha val="40000"/>
                  </a:schemeClr>
                </a:outerShdw>
              </a:effectLst>
            </a:endParaRPr>
          </a:p>
          <a:p>
            <a:r>
              <a:rPr lang="en-US" sz="2300" i="0" dirty="0">
                <a:ln w="0"/>
                <a:solidFill>
                  <a:schemeClr val="tx1"/>
                </a:solidFill>
                <a:effectLst>
                  <a:outerShdw blurRad="38100" dist="19050" dir="2700000" algn="tl" rotWithShape="0">
                    <a:schemeClr val="dk1">
                      <a:alpha val="40000"/>
                    </a:schemeClr>
                  </a:outerShdw>
                </a:effectLst>
              </a:rPr>
              <a:t>       </a:t>
            </a:r>
            <a:r>
              <a:rPr lang="vi-VN" sz="2300" i="0" dirty="0">
                <a:ln w="0"/>
                <a:solidFill>
                  <a:schemeClr val="tx1"/>
                </a:solidFill>
                <a:effectLst>
                  <a:outerShdw blurRad="38100" dist="19050" dir="2700000" algn="tl" rotWithShape="0">
                    <a:schemeClr val="dk1">
                      <a:alpha val="40000"/>
                    </a:schemeClr>
                  </a:outerShdw>
                </a:effectLst>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 </a:t>
            </a:r>
            <a:endParaRPr lang="en-US" sz="2300" i="0" dirty="0">
              <a:ln w="0"/>
              <a:solidFill>
                <a:schemeClr val="tx1"/>
              </a:solidFill>
              <a:effectLst>
                <a:outerShdw blurRad="38100" dist="19050" dir="2700000" algn="tl" rotWithShape="0">
                  <a:schemeClr val="dk1">
                    <a:alpha val="40000"/>
                  </a:schemeClr>
                </a:outerShdw>
              </a:effectLst>
            </a:endParaRPr>
          </a:p>
          <a:p>
            <a:r>
              <a:rPr lang="en-US" sz="2300" i="0" dirty="0">
                <a:ln w="0"/>
                <a:solidFill>
                  <a:schemeClr val="tx1"/>
                </a:solidFill>
                <a:effectLst>
                  <a:outerShdw blurRad="38100" dist="19050" dir="2700000" algn="tl" rotWithShape="0">
                    <a:schemeClr val="dk1">
                      <a:alpha val="40000"/>
                    </a:schemeClr>
                  </a:outerShdw>
                </a:effectLst>
              </a:rPr>
              <a:t>     </a:t>
            </a:r>
            <a:r>
              <a:rPr lang="vi-VN" sz="2300" i="0" dirty="0">
                <a:ln w="0"/>
                <a:solidFill>
                  <a:schemeClr val="tx1"/>
                </a:solidFill>
                <a:effectLst>
                  <a:outerShdw blurRad="38100" dist="19050" dir="2700000" algn="tl" rotWithShape="0">
                    <a:schemeClr val="dk1">
                      <a:alpha val="40000"/>
                    </a:schemeClr>
                  </a:outerShdw>
                </a:effectLst>
              </a:rPr>
              <a:t>– Bao giờ nghỉ hè, em sẽ lại được về đây chơi với thầy và các bạn. </a:t>
            </a:r>
            <a:endParaRPr lang="en-US" sz="2300" i="0" dirty="0">
              <a:ln w="0"/>
              <a:solidFill>
                <a:schemeClr val="tx1"/>
              </a:solidFill>
              <a:effectLst>
                <a:outerShdw blurRad="38100" dist="19050" dir="2700000" algn="tl" rotWithShape="0">
                  <a:schemeClr val="dk1">
                    <a:alpha val="40000"/>
                  </a:schemeClr>
                </a:outerShdw>
              </a:effectLst>
            </a:endParaRPr>
          </a:p>
          <a:p>
            <a:r>
              <a:rPr lang="en-US" sz="2300" dirty="0">
                <a:ln w="0"/>
                <a:solidFill>
                  <a:schemeClr val="tx1"/>
                </a:solidFill>
                <a:effectLst>
                  <a:outerShdw blurRad="38100" dist="19050" dir="2700000" algn="tl" rotWithShape="0">
                    <a:schemeClr val="dk1">
                      <a:alpha val="40000"/>
                    </a:schemeClr>
                  </a:outerShdw>
                </a:effectLst>
              </a:rPr>
              <a:t>       </a:t>
            </a:r>
            <a:r>
              <a:rPr lang="vi-VN" sz="2300" dirty="0">
                <a:ln w="0"/>
                <a:solidFill>
                  <a:schemeClr val="tx1"/>
                </a:solidFill>
                <a:effectLst>
                  <a:outerShdw blurRad="38100" dist="19050" dir="2700000" algn="tl" rotWithShape="0">
                    <a:schemeClr val="dk1">
                      <a:alpha val="40000"/>
                    </a:schemeClr>
                  </a:outerShdw>
                </a:effectLst>
              </a:rPr>
              <a:t>Buổi chia tay kéo dài mãi đến khi trời tối mịt. </a:t>
            </a:r>
            <a:r>
              <a:rPr lang="vi-VN" sz="2300" i="0" dirty="0">
                <a:ln w="0"/>
                <a:solidFill>
                  <a:schemeClr val="tx1"/>
                </a:solidFill>
                <a:effectLst>
                  <a:outerShdw blurRad="38100" dist="19050" dir="2700000" algn="tl" rotWithShape="0">
                    <a:schemeClr val="dk1">
                      <a:alpha val="40000"/>
                    </a:schemeClr>
                  </a:outerShdw>
                </a:effectLst>
              </a:rPr>
              <a:t>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endParaRPr lang="en-US" sz="2300" dirty="0">
              <a:ln w="0"/>
              <a:solidFill>
                <a:schemeClr val="tx1"/>
              </a:solidFill>
              <a:effectLst>
                <a:outerShdw blurRad="38100" dist="19050" dir="2700000" algn="tl" rotWithShape="0">
                  <a:schemeClr val="dk1">
                    <a:alpha val="40000"/>
                  </a:schemeClr>
                </a:outerShdw>
              </a:effectLst>
            </a:endParaRPr>
          </a:p>
        </p:txBody>
      </p:sp>
      <p:sp>
        <p:nvSpPr>
          <p:cNvPr id="4" name="Heptagon 3">
            <a:extLst>
              <a:ext uri="{FF2B5EF4-FFF2-40B4-BE49-F238E27FC236}">
                <a16:creationId xmlns:a16="http://schemas.microsoft.com/office/drawing/2014/main" id="{1B23EDEC-D28F-BED5-52F5-6024F1453562}"/>
              </a:ext>
            </a:extLst>
          </p:cNvPr>
          <p:cNvSpPr/>
          <p:nvPr/>
        </p:nvSpPr>
        <p:spPr>
          <a:xfrm>
            <a:off x="252167" y="1131216"/>
            <a:ext cx="353505" cy="320512"/>
          </a:xfrm>
          <a:prstGeom prst="heptagon">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a:ln w="0"/>
                <a:solidFill>
                  <a:srgbClr val="C00000"/>
                </a:solidFill>
                <a:effectLst>
                  <a:outerShdw blurRad="38100" dist="19050" dir="2700000" algn="tl" rotWithShape="0">
                    <a:schemeClr val="dk1">
                      <a:alpha val="40000"/>
                    </a:schemeClr>
                  </a:outerShdw>
                </a:effectLst>
                <a:latin typeface=".VnBodoniH" panose="020B7200000000000000" pitchFamily="34" charset="0"/>
                <a:cs typeface="Times New Roman" panose="02020603050405020304" pitchFamily="18" charset="0"/>
              </a:rPr>
              <a:t>1</a:t>
            </a:r>
          </a:p>
        </p:txBody>
      </p:sp>
      <p:sp>
        <p:nvSpPr>
          <p:cNvPr id="5" name="Heptagon 4">
            <a:extLst>
              <a:ext uri="{FF2B5EF4-FFF2-40B4-BE49-F238E27FC236}">
                <a16:creationId xmlns:a16="http://schemas.microsoft.com/office/drawing/2014/main" id="{BAB8E20C-0AF9-4A43-768B-FB9B4FACBD78}"/>
              </a:ext>
            </a:extLst>
          </p:cNvPr>
          <p:cNvSpPr/>
          <p:nvPr/>
        </p:nvSpPr>
        <p:spPr>
          <a:xfrm>
            <a:off x="332295" y="1889288"/>
            <a:ext cx="353505" cy="320512"/>
          </a:xfrm>
          <a:prstGeom prst="heptagon">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a:ln w="0"/>
                <a:solidFill>
                  <a:srgbClr val="C00000"/>
                </a:solidFill>
                <a:effectLst>
                  <a:outerShdw blurRad="38100" dist="19050" dir="2700000" algn="tl" rotWithShape="0">
                    <a:schemeClr val="dk1">
                      <a:alpha val="40000"/>
                    </a:schemeClr>
                  </a:outerShdw>
                </a:effectLst>
                <a:latin typeface=".VnBodoniH" panose="020B7200000000000000" pitchFamily="34" charset="0"/>
                <a:cs typeface="Times New Roman" panose="02020603050405020304" pitchFamily="18" charset="0"/>
              </a:rPr>
              <a:t>2</a:t>
            </a:r>
          </a:p>
        </p:txBody>
      </p:sp>
      <p:sp>
        <p:nvSpPr>
          <p:cNvPr id="6" name="Heptagon 5">
            <a:extLst>
              <a:ext uri="{FF2B5EF4-FFF2-40B4-BE49-F238E27FC236}">
                <a16:creationId xmlns:a16="http://schemas.microsoft.com/office/drawing/2014/main" id="{FBD04B7A-8B81-4B02-4661-8C900840AE22}"/>
              </a:ext>
            </a:extLst>
          </p:cNvPr>
          <p:cNvSpPr/>
          <p:nvPr/>
        </p:nvSpPr>
        <p:spPr>
          <a:xfrm>
            <a:off x="252167" y="5410200"/>
            <a:ext cx="353505" cy="320512"/>
          </a:xfrm>
          <a:prstGeom prst="heptagon">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a:ln w="0"/>
                <a:solidFill>
                  <a:srgbClr val="C00000"/>
                </a:solidFill>
                <a:effectLst>
                  <a:outerShdw blurRad="38100" dist="19050" dir="2700000" algn="tl" rotWithShape="0">
                    <a:schemeClr val="dk1">
                      <a:alpha val="40000"/>
                    </a:schemeClr>
                  </a:outerShdw>
                </a:effectLst>
                <a:latin typeface=".VnBodoniH" panose="020B7200000000000000" pitchFamily="34" charset="0"/>
                <a:cs typeface="Times New Roman" panose="02020603050405020304" pitchFamily="18" charset="0"/>
              </a:rPr>
              <a:t>3</a:t>
            </a:r>
          </a:p>
        </p:txBody>
      </p:sp>
    </p:spTree>
    <p:extLst>
      <p:ext uri="{BB962C8B-B14F-4D97-AF65-F5344CB8AC3E}">
        <p14:creationId xmlns:p14="http://schemas.microsoft.com/office/powerpoint/2010/main" val="3397016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53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ình bày các bước thảo luận nhóm nhỏ về một vấn đề cần có một giải phá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29542" cy="6773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836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875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38CC42E-5EDA-ECCB-2EBC-48E16D325CC4}"/>
              </a:ext>
            </a:extLst>
          </p:cNvPr>
          <p:cNvSpPr txBox="1"/>
          <p:nvPr/>
        </p:nvSpPr>
        <p:spPr>
          <a:xfrm>
            <a:off x="348344" y="984068"/>
            <a:ext cx="11247309" cy="2585323"/>
          </a:xfrm>
          <a:prstGeom prst="rect">
            <a:avLst/>
          </a:prstGeom>
          <a:noFill/>
        </p:spPr>
        <p:txBody>
          <a:bodyPr wrap="square" rtlCol="0">
            <a:spAutoFit/>
          </a:bodyPr>
          <a:lstStyle/>
          <a:p>
            <a:pPr algn="just">
              <a:lnSpc>
                <a:spcPct val="150000"/>
              </a:lnSpc>
            </a:pPr>
            <a:r>
              <a:rPr lang="en-US" sz="4400" b="1" dirty="0">
                <a:ln w="0"/>
                <a:effectLst>
                  <a:outerShdw blurRad="38100" dist="19050" dir="2700000" algn="tl" rotWithShape="0">
                    <a:schemeClr val="dk1">
                      <a:alpha val="40000"/>
                    </a:schemeClr>
                  </a:outerShdw>
                </a:effectLst>
                <a:latin typeface="HP001 4 hàng" panose="020B0603050302020204" pitchFamily="34" charset="0"/>
              </a:rPr>
              <a:t>	</a:t>
            </a:r>
            <a:r>
              <a:rPr lang="vi-VN" sz="3200" b="1" dirty="0">
                <a:ln w="0"/>
                <a:effectLst>
                  <a:outerShdw blurRad="38100" dist="19050" dir="2700000" algn="tl" rotWithShape="0">
                    <a:schemeClr val="dk1">
                      <a:alpha val="40000"/>
                    </a:schemeClr>
                  </a:outerShdw>
                </a:effectLst>
              </a:rPr>
              <a:t>Bố quyết định cho tôi lên thành phố học. Nghe bố nói, tôi </a:t>
            </a:r>
            <a:r>
              <a:rPr lang="en-US" sz="3200" b="1" dirty="0">
                <a:ln w="0"/>
                <a:effectLst>
                  <a:outerShdw blurRad="38100" dist="19050" dir="2700000" algn="tl" rotWithShape="0">
                    <a:schemeClr val="dk1">
                      <a:alpha val="40000"/>
                    </a:schemeClr>
                  </a:outerShdw>
                </a:effectLst>
              </a:rPr>
              <a:t>               </a:t>
            </a:r>
            <a:r>
              <a:rPr lang="vi-VN" sz="3200" b="1" dirty="0">
                <a:ln w="0"/>
                <a:effectLst>
                  <a:outerShdw blurRad="38100" dist="19050" dir="2700000" algn="tl" rotWithShape="0">
                    <a:schemeClr val="dk1">
                      <a:alpha val="40000"/>
                    </a:schemeClr>
                  </a:outerShdw>
                </a:effectLst>
              </a:rPr>
              <a:t>như khi bị</a:t>
            </a:r>
            <a:r>
              <a:rPr lang="en-US" sz="3200" b="1" dirty="0">
                <a:ln w="0"/>
                <a:effectLst>
                  <a:outerShdw blurRad="38100" dist="19050" dir="2700000" algn="tl" rotWithShape="0">
                    <a:schemeClr val="dk1">
                      <a:alpha val="40000"/>
                    </a:schemeClr>
                  </a:outerShdw>
                </a:effectLst>
              </a:rPr>
              <a:t>               </a:t>
            </a:r>
            <a:r>
              <a:rPr lang="vi-VN" sz="3200" b="1" dirty="0">
                <a:ln w="0"/>
                <a:effectLst>
                  <a:outerShdw blurRad="38100" dist="19050" dir="2700000" algn="tl" rotWithShape="0">
                    <a:schemeClr val="dk1">
                      <a:alpha val="40000"/>
                    </a:schemeClr>
                  </a:outerShdw>
                </a:effectLst>
              </a:rPr>
              <a:t>. Tôi </a:t>
            </a:r>
            <a:r>
              <a:rPr lang="en-US" sz="3200" b="1" dirty="0">
                <a:ln w="0"/>
                <a:effectLst>
                  <a:outerShdw blurRad="38100" dist="19050" dir="2700000" algn="tl" rotWithShape="0">
                    <a:schemeClr val="dk1">
                      <a:alpha val="40000"/>
                    </a:schemeClr>
                  </a:outerShdw>
                </a:effectLst>
              </a:rPr>
              <a:t>         </a:t>
            </a:r>
          </a:p>
          <a:p>
            <a:pPr algn="just">
              <a:lnSpc>
                <a:spcPct val="150000"/>
              </a:lnSpc>
            </a:pPr>
            <a:r>
              <a:rPr lang="vi-VN" sz="3200" b="1" dirty="0">
                <a:ln w="0"/>
                <a:effectLst>
                  <a:outerShdw blurRad="38100" dist="19050" dir="2700000" algn="tl" rotWithShape="0">
                    <a:schemeClr val="dk1">
                      <a:alpha val="40000"/>
                    </a:schemeClr>
                  </a:outerShdw>
                </a:effectLst>
              </a:rPr>
              <a:t> nhưng vẫn phải chuẩn bị</a:t>
            </a:r>
            <a:r>
              <a:rPr lang="en-US" sz="3200" b="1" dirty="0">
                <a:ln w="0"/>
                <a:effectLst>
                  <a:outerShdw blurRad="38100" dist="19050" dir="2700000" algn="tl" rotWithShape="0">
                    <a:schemeClr val="dk1">
                      <a:alpha val="40000"/>
                    </a:schemeClr>
                  </a:outerShdw>
                </a:effectLst>
              </a:rPr>
              <a:t> </a:t>
            </a:r>
            <a:r>
              <a:rPr lang="en-US" sz="3200" b="1" dirty="0" err="1">
                <a:ln w="0"/>
                <a:effectLst>
                  <a:outerShdw blurRad="38100" dist="19050" dir="2700000" algn="tl" rotWithShape="0">
                    <a:schemeClr val="dk1">
                      <a:alpha val="40000"/>
                    </a:schemeClr>
                  </a:outerShdw>
                </a:effectLst>
              </a:rPr>
              <a:t>lên</a:t>
            </a:r>
            <a:r>
              <a:rPr lang="en-US" sz="3200" b="1" dirty="0">
                <a:ln w="0"/>
                <a:effectLst>
                  <a:outerShdw blurRad="38100" dist="19050" dir="2700000" algn="tl" rotWithShape="0">
                    <a:schemeClr val="dk1">
                      <a:alpha val="40000"/>
                    </a:schemeClr>
                  </a:outerShdw>
                </a:effectLst>
              </a:rPr>
              <a:t> </a:t>
            </a:r>
            <a:r>
              <a:rPr lang="en-US" sz="3200" b="1" dirty="0" err="1">
                <a:ln w="0"/>
                <a:effectLst>
                  <a:outerShdw blurRad="38100" dist="19050" dir="2700000" algn="tl" rotWithShape="0">
                    <a:schemeClr val="dk1">
                      <a:alpha val="40000"/>
                    </a:schemeClr>
                  </a:outerShdw>
                </a:effectLst>
              </a:rPr>
              <a:t>đường</a:t>
            </a:r>
            <a:r>
              <a:rPr lang="vi-VN" sz="3200" b="1" dirty="0">
                <a:ln w="0"/>
                <a:effectLst>
                  <a:outerShdw blurRad="38100" dist="19050" dir="2700000" algn="tl" rotWithShape="0">
                    <a:schemeClr val="dk1">
                      <a:alpha val="40000"/>
                    </a:schemeClr>
                  </a:outerShdw>
                </a:effectLst>
              </a:rPr>
              <a:t>.</a:t>
            </a:r>
            <a:endParaRPr lang="en-US" sz="3200" b="1" dirty="0">
              <a:ln w="0"/>
              <a:effectLst>
                <a:outerShdw blurRad="38100" dist="19050" dir="2700000" algn="tl" rotWithShape="0">
                  <a:schemeClr val="dk1">
                    <a:alpha val="40000"/>
                  </a:schemeClr>
                </a:outerShdw>
              </a:effectLst>
            </a:endParaRPr>
          </a:p>
        </p:txBody>
      </p:sp>
      <p:sp>
        <p:nvSpPr>
          <p:cNvPr id="2" name="TextBox 1"/>
          <p:cNvSpPr txBox="1"/>
          <p:nvPr/>
        </p:nvSpPr>
        <p:spPr>
          <a:xfrm>
            <a:off x="1814130" y="2120346"/>
            <a:ext cx="1752600" cy="584775"/>
          </a:xfrm>
          <a:prstGeom prst="rect">
            <a:avLst/>
          </a:prstGeom>
          <a:noFill/>
        </p:spPr>
        <p:txBody>
          <a:bodyPr wrap="square" rtlCol="0">
            <a:spAutoFit/>
          </a:bodyPr>
          <a:lstStyle/>
          <a:p>
            <a:r>
              <a:rPr lang="en-US" sz="3200" b="1" dirty="0" err="1">
                <a:ln w="0"/>
                <a:effectLst>
                  <a:outerShdw blurRad="38100" dist="19050" dir="2700000" algn="tl" rotWithShape="0">
                    <a:schemeClr val="dk1">
                      <a:alpha val="40000"/>
                    </a:schemeClr>
                  </a:outerShdw>
                </a:effectLst>
              </a:rPr>
              <a:t>oà</a:t>
            </a:r>
            <a:r>
              <a:rPr lang="en-US" sz="3200" b="1" dirty="0">
                <a:ln w="0"/>
                <a:effectLst>
                  <a:outerShdw blurRad="38100" dist="19050" dir="2700000" algn="tl" rotWithShape="0">
                    <a:schemeClr val="dk1">
                      <a:alpha val="40000"/>
                    </a:schemeClr>
                  </a:outerShdw>
                </a:effectLst>
              </a:rPr>
              <a:t> </a:t>
            </a:r>
            <a:r>
              <a:rPr lang="en-US" sz="3200" b="1" dirty="0" err="1">
                <a:ln w="0"/>
                <a:effectLst>
                  <a:outerShdw blurRad="38100" dist="19050" dir="2700000" algn="tl" rotWithShape="0">
                    <a:schemeClr val="dk1">
                      <a:alpha val="40000"/>
                    </a:schemeClr>
                  </a:outerShdw>
                </a:effectLst>
              </a:rPr>
              <a:t>khóc</a:t>
            </a:r>
            <a:endParaRPr lang="en-US" sz="3200" dirty="0"/>
          </a:p>
        </p:txBody>
      </p:sp>
      <p:sp>
        <p:nvSpPr>
          <p:cNvPr id="7" name="TextBox 6"/>
          <p:cNvSpPr txBox="1"/>
          <p:nvPr/>
        </p:nvSpPr>
        <p:spPr>
          <a:xfrm>
            <a:off x="5562600" y="2133597"/>
            <a:ext cx="1828800" cy="584775"/>
          </a:xfrm>
          <a:prstGeom prst="rect">
            <a:avLst/>
          </a:prstGeom>
          <a:noFill/>
        </p:spPr>
        <p:txBody>
          <a:bodyPr wrap="square" rtlCol="0">
            <a:spAutoFit/>
          </a:bodyPr>
          <a:lstStyle/>
          <a:p>
            <a:r>
              <a:rPr lang="en-US" sz="3200" b="1" dirty="0" err="1">
                <a:ln w="0"/>
                <a:effectLst>
                  <a:outerShdw blurRad="38100" dist="19050" dir="2700000" algn="tl" rotWithShape="0">
                    <a:schemeClr val="dk1">
                      <a:alpha val="40000"/>
                    </a:schemeClr>
                  </a:outerShdw>
                </a:effectLst>
              </a:rPr>
              <a:t>đòn</a:t>
            </a:r>
            <a:r>
              <a:rPr lang="en-US" sz="3200" b="1" dirty="0">
                <a:ln w="0"/>
                <a:effectLst>
                  <a:outerShdw blurRad="38100" dist="19050" dir="2700000" algn="tl" rotWithShape="0">
                    <a:schemeClr val="dk1">
                      <a:alpha val="40000"/>
                    </a:schemeClr>
                  </a:outerShdw>
                </a:effectLst>
              </a:rPr>
              <a:t> </a:t>
            </a:r>
            <a:r>
              <a:rPr lang="en-US" sz="3200" b="1" dirty="0" err="1">
                <a:ln w="0"/>
                <a:effectLst>
                  <a:outerShdw blurRad="38100" dist="19050" dir="2700000" algn="tl" rotWithShape="0">
                    <a:schemeClr val="dk1">
                      <a:alpha val="40000"/>
                    </a:schemeClr>
                  </a:outerShdw>
                </a:effectLst>
              </a:rPr>
              <a:t>oan</a:t>
            </a:r>
            <a:endParaRPr lang="en-US" sz="3200" dirty="0"/>
          </a:p>
        </p:txBody>
      </p:sp>
      <p:sp>
        <p:nvSpPr>
          <p:cNvPr id="9" name="TextBox 8"/>
          <p:cNvSpPr txBox="1"/>
          <p:nvPr/>
        </p:nvSpPr>
        <p:spPr>
          <a:xfrm>
            <a:off x="8163340" y="2133597"/>
            <a:ext cx="3429000" cy="584775"/>
          </a:xfrm>
          <a:prstGeom prst="rect">
            <a:avLst/>
          </a:prstGeom>
          <a:noFill/>
        </p:spPr>
        <p:txBody>
          <a:bodyPr wrap="square" rtlCol="0">
            <a:spAutoFit/>
          </a:bodyPr>
          <a:lstStyle/>
          <a:p>
            <a:r>
              <a:rPr lang="en-US" sz="3200" b="1" dirty="0" err="1">
                <a:ln w="0"/>
                <a:effectLst>
                  <a:outerShdw blurRad="38100" dist="19050" dir="2700000" algn="tl" rotWithShape="0">
                    <a:schemeClr val="dk1">
                      <a:alpha val="40000"/>
                    </a:schemeClr>
                  </a:outerShdw>
                </a:effectLst>
              </a:rPr>
              <a:t>không</a:t>
            </a:r>
            <a:r>
              <a:rPr lang="en-US" sz="3200" b="1" dirty="0">
                <a:ln w="0"/>
                <a:effectLst>
                  <a:outerShdw blurRad="38100" dist="19050" dir="2700000" algn="tl" rotWithShape="0">
                    <a:schemeClr val="dk1">
                      <a:alpha val="40000"/>
                    </a:schemeClr>
                  </a:outerShdw>
                </a:effectLst>
              </a:rPr>
              <a:t> </a:t>
            </a:r>
            <a:r>
              <a:rPr lang="en-US" sz="3200" b="1" dirty="0" err="1">
                <a:ln w="0"/>
                <a:effectLst>
                  <a:outerShdw blurRad="38100" dist="19050" dir="2700000" algn="tl" rotWithShape="0">
                    <a:schemeClr val="dk1">
                      <a:alpha val="40000"/>
                    </a:schemeClr>
                  </a:outerShdw>
                </a:effectLst>
              </a:rPr>
              <a:t>muốn</a:t>
            </a:r>
            <a:r>
              <a:rPr lang="en-US" sz="3200" b="1" dirty="0">
                <a:ln w="0"/>
                <a:effectLst>
                  <a:outerShdw blurRad="38100" dist="19050" dir="2700000" algn="tl" rotWithShape="0">
                    <a:schemeClr val="dk1">
                      <a:alpha val="40000"/>
                    </a:schemeClr>
                  </a:outerShdw>
                </a:effectLst>
              </a:rPr>
              <a:t> </a:t>
            </a:r>
            <a:r>
              <a:rPr lang="en-US" sz="3200" b="1" dirty="0" err="1">
                <a:ln w="0"/>
                <a:effectLst>
                  <a:outerShdw blurRad="38100" dist="19050" dir="2700000" algn="tl" rotWithShape="0">
                    <a:schemeClr val="dk1">
                      <a:alpha val="40000"/>
                    </a:schemeClr>
                  </a:outerShdw>
                </a:effectLst>
              </a:rPr>
              <a:t>đi</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500" fill="hold"/>
                                        <p:tgtEl>
                                          <p:spTgt spid="2"/>
                                        </p:tgtEl>
                                        <p:attrNameLst>
                                          <p:attrName>style.color</p:attrName>
                                        </p:attrNameLst>
                                      </p:cBhvr>
                                      <p:to>
                                        <a:srgbClr val="FF0000"/>
                                      </p:to>
                                    </p:animClr>
                                  </p:childTnLst>
                                </p:cTn>
                              </p:par>
                              <p:par>
                                <p:cTn id="7" presetID="3" presetClass="emph" presetSubtype="2" fill="hold" grpId="0" nodeType="withEffect">
                                  <p:stCondLst>
                                    <p:cond delay="0"/>
                                  </p:stCondLst>
                                  <p:childTnLst>
                                    <p:animClr clrSpc="rgb" dir="cw">
                                      <p:cBhvr override="childStyle">
                                        <p:cTn id="8" dur="1500" fill="hold"/>
                                        <p:tgtEl>
                                          <p:spTgt spid="7"/>
                                        </p:tgtEl>
                                        <p:attrNameLst>
                                          <p:attrName>style.color</p:attrName>
                                        </p:attrNameLst>
                                      </p:cBhvr>
                                      <p:to>
                                        <a:srgbClr val="FF0000"/>
                                      </p:to>
                                    </p:animClr>
                                  </p:childTnLst>
                                </p:cTn>
                              </p:par>
                              <p:par>
                                <p:cTn id="9" presetID="3" presetClass="emph" presetSubtype="2" fill="hold" grpId="0" nodeType="withEffect">
                                  <p:stCondLst>
                                    <p:cond delay="0"/>
                                  </p:stCondLst>
                                  <p:childTnLst>
                                    <p:animClr clrSpc="rgb" dir="cw">
                                      <p:cBhvr override="childStyle">
                                        <p:cTn id="10" dur="1500" fill="hold"/>
                                        <p:tgtEl>
                                          <p:spTgt spid="9"/>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376383"/>
      </p:ext>
    </p:extLst>
  </p:cSld>
  <p:clrMapOvr>
    <a:masterClrMapping/>
  </p:clrMapOvr>
</p:sld>
</file>

<file path=ppt/theme/theme1.xml><?xml version="1.0" encoding="utf-8"?>
<a:theme xmlns:a="http://schemas.openxmlformats.org/drawingml/2006/main" name="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5992</TotalTime>
  <Words>467</Words>
  <Application>Microsoft Office PowerPoint</Application>
  <PresentationFormat>Widescreen</PresentationFormat>
  <Paragraphs>26</Paragraphs>
  <Slides>16</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.VnBodoniH</vt:lpstr>
      <vt:lpstr>Arial</vt:lpstr>
      <vt:lpstr>HP001 4 hàng</vt:lpstr>
      <vt:lpstr>Times New Roman</vt:lpstr>
      <vt:lpstr>Wingdings</vt:lpstr>
      <vt:lpstr>400TGp_globalcity_light_ani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This PC</dc:creator>
  <cp:lastModifiedBy>LENOVO</cp:lastModifiedBy>
  <cp:revision>331</cp:revision>
  <dcterms:created xsi:type="dcterms:W3CDTF">2021-12-23T08:26:02Z</dcterms:created>
  <dcterms:modified xsi:type="dcterms:W3CDTF">2024-10-19T13:23:09Z</dcterms:modified>
</cp:coreProperties>
</file>