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8" r:id="rId2"/>
    <p:sldId id="284" r:id="rId3"/>
    <p:sldId id="287" r:id="rId4"/>
    <p:sldId id="291" r:id="rId5"/>
    <p:sldId id="292" r:id="rId6"/>
    <p:sldId id="257" r:id="rId7"/>
    <p:sldId id="295" r:id="rId8"/>
    <p:sldId id="273" r:id="rId9"/>
    <p:sldId id="275" r:id="rId10"/>
    <p:sldId id="276" r:id="rId11"/>
    <p:sldId id="301" r:id="rId12"/>
    <p:sldId id="302" r:id="rId13"/>
    <p:sldId id="303" r:id="rId14"/>
    <p:sldId id="304" r:id="rId15"/>
    <p:sldId id="280" r:id="rId16"/>
    <p:sldId id="281" r:id="rId17"/>
    <p:sldId id="297" r:id="rId18"/>
    <p:sldId id="298" r:id="rId19"/>
    <p:sldId id="283" r:id="rId20"/>
    <p:sldId id="282" r:id="rId21"/>
    <p:sldId id="300" r:id="rId22"/>
    <p:sldId id="2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3" d="100"/>
          <a:sy n="63" d="100"/>
        </p:scale>
        <p:origin x="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5471F-E7CB-4DF0-9C1B-F8290A55E85A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378D5-7C44-43A1-A880-B05622292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20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3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34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17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673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416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57F8-6C6A-4EB4-8D4F-27C7820CF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F1510-8138-4A4D-9B9B-5819F45BB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AB8DA-31CA-40BB-B1E6-E3D6CE08A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936C-24B3-41BB-AF5D-91174F387A4E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B0AEF-367D-45BE-ADA3-ECFA64320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8D1C2-FAC7-4B58-923D-2F8A610C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C4A-6005-400C-908F-345D39DE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6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FB51-86FF-44A8-9CE6-9AE8AF882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C008A0-6595-4050-89F2-E4DE8B96E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9AF63-BE61-4510-8587-28DB82CC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936C-24B3-41BB-AF5D-91174F387A4E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B78A0-C68A-468E-9A00-9ADA9985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D8E16-3044-4B02-9382-10153A87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C4A-6005-400C-908F-345D39DE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36FEAB-F255-4E7C-AF3C-5E30FCD3FC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62FEFF-3B1E-4B22-A590-DCAFB7223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87067-E93F-47F5-BA7A-0D3C7332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936C-24B3-41BB-AF5D-91174F387A4E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89200-E022-4183-A1D1-972D8DDA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D23A7-39EE-4B0D-93C2-97651A947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C4A-6005-400C-908F-345D39DE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66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8226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1350135" y="308804"/>
            <a:ext cx="6695746" cy="5980662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802582" y="2429183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1082855" y="286916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416630" y="459774"/>
            <a:ext cx="7946602" cy="608631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0415133" y="2586661"/>
            <a:ext cx="957510" cy="438068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8415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96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76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B9945-51AB-4EED-90A0-B57FA6151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B277E-B64B-4878-9564-77F5F1733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3B970-8AE1-46D7-8148-F143E4606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936C-24B3-41BB-AF5D-91174F387A4E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94026-EF94-45D2-81EB-F985B3CFF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CA472-458E-475A-BFE5-77FAC6A11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C4A-6005-400C-908F-345D39DE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4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ED36-3875-400B-A0E1-998ADC247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49DA5-F001-4538-A0AC-34E621708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770EC-6D80-492D-AFD8-C6930E516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936C-24B3-41BB-AF5D-91174F387A4E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65204-0571-4BFE-8C69-645C0BB1D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F55DE-A7E0-4586-8C6C-251816B1F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C4A-6005-400C-908F-345D39DE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3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12C3C-7883-43BF-9829-E88D0ACD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C9CF4-0A0F-4468-A560-440053A1B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D45876-4FD8-440C-9A2C-835FFE760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50BEB-BB97-4CF6-8566-A51004176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936C-24B3-41BB-AF5D-91174F387A4E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864AD-A1CC-4A12-921B-772A3DE3E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CA226-2498-4EF2-A133-11A66F61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C4A-6005-400C-908F-345D39DE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4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260B6-F0EB-4410-971D-CFB998E3C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AE1A5-C008-4963-806F-F4BE9847A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85421-1856-4956-A0EB-B373951A1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5205E6-744D-42EA-89C1-89F50904A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3BBD12-B974-42C5-B84E-0891F12B8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3CCE46-5F78-4E5E-B13A-A85483E6B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936C-24B3-41BB-AF5D-91174F387A4E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D66A3-FEE3-4E26-BB96-A29E5131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C50524-0948-4BA2-970E-4EDA421B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C4A-6005-400C-908F-345D39DE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9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FF971-89DA-4014-B9EE-0E007E8D4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F96BD-1283-48F9-8BC3-345108870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936C-24B3-41BB-AF5D-91174F387A4E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87DF0-6C03-4134-8207-7450B88FD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04679-A504-4D18-AB58-B82C7911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C4A-6005-400C-908F-345D39DE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5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F8F417-B8EC-446D-98D9-1F0B0671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936C-24B3-41BB-AF5D-91174F387A4E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8E5F6E-FED1-4358-8E7E-E315432C9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F078A-2061-4B67-BFD2-D926A19C7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C4A-6005-400C-908F-345D39DE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0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C44DC-8B8D-4A6E-B7C7-7DCCE2A1D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8CCAD-63D0-472D-8FCF-09B1F3055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175C3-5DE8-4D27-87C8-E1371236F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60D14-F1C8-47D4-A09E-EC782F763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936C-24B3-41BB-AF5D-91174F387A4E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19AC0-E468-4C21-9313-386DDE54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26391-6D10-44CA-A77E-4ECC663A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C4A-6005-400C-908F-345D39DE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4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85348-79E0-43A9-AE14-95F645159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8FCA25-1B73-4AFF-AAA4-A83CF3A312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5DAC1-1024-4DC5-89C0-BCA665FBB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DAABB-D3B8-4E35-906F-980371087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936C-24B3-41BB-AF5D-91174F387A4E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32222-F340-405E-8D3B-4C093A8AC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C3032-C9F0-4F15-8DD6-C27471DA2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C4A-6005-400C-908F-345D39DE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8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7FF789-024E-4998-B3D9-70906C187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64ABC-D0AD-4E56-9E27-6E20A5095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9BF65-D699-4985-B379-7715F04E44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5936C-24B3-41BB-AF5D-91174F387A4E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37086-0C79-46F7-97E3-38CAC4B9D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6FAA3-E283-4CFA-A0D7-30BA49E84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FAC4A-6005-400C-908F-345D39DE9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5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26.png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7.xml"/><Relationship Id="rId7" Type="http://schemas.openxmlformats.org/officeDocument/2006/relationships/image" Target="../media/image3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2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10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12.xml"/><Relationship Id="rId10" Type="http://schemas.openxmlformats.org/officeDocument/2006/relationships/image" Target="../media/image38.png"/><Relationship Id="rId4" Type="http://schemas.openxmlformats.org/officeDocument/2006/relationships/tags" Target="../tags/tag11.xml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1.wdp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7.wdp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microsoft.com/office/2007/relationships/hdphoto" Target="../media/hdphoto9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8.wdp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3E98AD-219D-D785-DBC0-8535F9C8C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86" y="1903944"/>
            <a:ext cx="1036409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05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876F9FF8-BCB6-290F-29F7-4E30140F3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A0B85F-AB61-980F-D6E6-CA9FA1326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16" y="3062177"/>
            <a:ext cx="1922258" cy="1973616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FAB24F64-23ED-3050-57C8-25A0DC2C5388}"/>
              </a:ext>
            </a:extLst>
          </p:cNvPr>
          <p:cNvSpPr/>
          <p:nvPr/>
        </p:nvSpPr>
        <p:spPr>
          <a:xfrm>
            <a:off x="499729" y="1913861"/>
            <a:ext cx="262624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0, 1, 2, 3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A95D066-9E03-B0D2-23B0-8103A1FBECE8}"/>
              </a:ext>
            </a:extLst>
          </p:cNvPr>
          <p:cNvGrpSpPr/>
          <p:nvPr/>
        </p:nvGrpSpPr>
        <p:grpSpPr>
          <a:xfrm>
            <a:off x="3432587" y="1288574"/>
            <a:ext cx="8190855" cy="363070"/>
            <a:chOff x="932331" y="2944906"/>
            <a:chExt cx="8830234" cy="363070"/>
          </a:xfrm>
        </p:grpSpPr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054273F9-57F2-7170-BA67-279CF79B4E24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D277A3A-96C0-6E31-76B9-6A1396DC3F6C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9EAF165-6373-A76D-0D4F-66C85AF2EDDA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D3249B5-8880-4C4C-97C3-CCD96AB45C34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4F60BEA-C96C-ADCD-212F-F212D026AAE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276BEA71-3E32-ECB2-43A1-53B079733D88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4B560AF-0D28-DB8C-B86D-C4EFB7ECD9B1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81E8B741-4C0B-F467-4045-F30088870F44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D178824D-4479-3BED-0FCA-6DA52B3CFE84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38E488D-1915-65C5-D9DD-73D82919C8BE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8541D4-248B-557D-6DA2-0D507B7148BD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C608D3A-1A38-68EE-F618-C888CD89B053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C9E1A420-081D-313B-C743-1EA27ED11D00}"/>
              </a:ext>
            </a:extLst>
          </p:cNvPr>
          <p:cNvSpPr txBox="1"/>
          <p:nvPr/>
        </p:nvSpPr>
        <p:spPr>
          <a:xfrm>
            <a:off x="32353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150099B-8630-5A49-3825-807A936BC43F}"/>
              </a:ext>
            </a:extLst>
          </p:cNvPr>
          <p:cNvSpPr txBox="1"/>
          <p:nvPr/>
        </p:nvSpPr>
        <p:spPr>
          <a:xfrm>
            <a:off x="394310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74937344-DE64-5C88-6A65-DA84656E3CFC}"/>
              </a:ext>
            </a:extLst>
          </p:cNvPr>
          <p:cNvSpPr txBox="1"/>
          <p:nvPr/>
        </p:nvSpPr>
        <p:spPr>
          <a:xfrm>
            <a:off x="4687644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75E0E32-F5D8-E846-49D9-E29184A7B4A1}"/>
              </a:ext>
            </a:extLst>
          </p:cNvPr>
          <p:cNvSpPr txBox="1"/>
          <p:nvPr/>
        </p:nvSpPr>
        <p:spPr>
          <a:xfrm>
            <a:off x="544917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6008B7A-4A6B-9A26-EDDD-2B7024F9ED2F}"/>
              </a:ext>
            </a:extLst>
          </p:cNvPr>
          <p:cNvSpPr txBox="1"/>
          <p:nvPr/>
        </p:nvSpPr>
        <p:spPr>
          <a:xfrm>
            <a:off x="62071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5B2DEC9-7618-6547-90A3-4119BDCDBD72}"/>
              </a:ext>
            </a:extLst>
          </p:cNvPr>
          <p:cNvSpPr txBox="1"/>
          <p:nvPr/>
        </p:nvSpPr>
        <p:spPr>
          <a:xfrm>
            <a:off x="696868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3BBE0C7-FEC8-3D30-27B2-1E31746D63EE}"/>
              </a:ext>
            </a:extLst>
          </p:cNvPr>
          <p:cNvSpPr txBox="1"/>
          <p:nvPr/>
        </p:nvSpPr>
        <p:spPr>
          <a:xfrm>
            <a:off x="771323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D59E12D-901A-F0AE-9B75-4F7EFDFC08E2}"/>
              </a:ext>
            </a:extLst>
          </p:cNvPr>
          <p:cNvSpPr txBox="1"/>
          <p:nvPr/>
        </p:nvSpPr>
        <p:spPr>
          <a:xfrm>
            <a:off x="847475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44D7428-CC05-5C24-1D40-DD99C1D4C643}"/>
              </a:ext>
            </a:extLst>
          </p:cNvPr>
          <p:cNvSpPr txBox="1"/>
          <p:nvPr/>
        </p:nvSpPr>
        <p:spPr>
          <a:xfrm>
            <a:off x="9268136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CA780F4-55EA-21E0-7360-E39ED3D6E94D}"/>
              </a:ext>
            </a:extLst>
          </p:cNvPr>
          <p:cNvSpPr txBox="1"/>
          <p:nvPr/>
        </p:nvSpPr>
        <p:spPr>
          <a:xfrm>
            <a:off x="10012679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6F1FD84-AFBF-0A33-FCEB-30AF4999ABB4}"/>
              </a:ext>
            </a:extLst>
          </p:cNvPr>
          <p:cNvSpPr txBox="1"/>
          <p:nvPr/>
        </p:nvSpPr>
        <p:spPr>
          <a:xfrm>
            <a:off x="10599394" y="169555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0" name="Rounded Rectangle 24">
            <a:extLst>
              <a:ext uri="{FF2B5EF4-FFF2-40B4-BE49-F238E27FC236}">
                <a16:creationId xmlns:a16="http://schemas.microsoft.com/office/drawing/2014/main" id="{7C2E04BE-C423-62E9-AA92-1FDDAAAC07E0}"/>
              </a:ext>
            </a:extLst>
          </p:cNvPr>
          <p:cNvSpPr/>
          <p:nvPr/>
        </p:nvSpPr>
        <p:spPr>
          <a:xfrm>
            <a:off x="2979556" y="2842644"/>
            <a:ext cx="8656529" cy="2888303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1BEFDF5-9052-261D-B08C-A72DE755D16B}"/>
              </a:ext>
            </a:extLst>
          </p:cNvPr>
          <p:cNvSpPr txBox="1"/>
          <p:nvPr/>
        </p:nvSpPr>
        <p:spPr>
          <a:xfrm>
            <a:off x="3296093" y="29558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48D57787-44AF-4B42-E287-0B58B6FD48C6}"/>
              </a:ext>
            </a:extLst>
          </p:cNvPr>
          <p:cNvSpPr txBox="1"/>
          <p:nvPr/>
        </p:nvSpPr>
        <p:spPr>
          <a:xfrm>
            <a:off x="3338623" y="38702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Số tự nhiên bé nhất là 0. Không có số tự nhiên lớn nhất.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70939019-9927-BC96-796E-5D8E8954BE4B}"/>
              </a:ext>
            </a:extLst>
          </p:cNvPr>
          <p:cNvSpPr txBox="1"/>
          <p:nvPr/>
        </p:nvSpPr>
        <p:spPr>
          <a:xfrm>
            <a:off x="3317358" y="482718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Trong dãy số tự nhiên, hai số tự nhiên liên tiếp hơn kém nhau 1 đơn vị.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Left Brace 153">
            <a:extLst>
              <a:ext uri="{FF2B5EF4-FFF2-40B4-BE49-F238E27FC236}">
                <a16:creationId xmlns:a16="http://schemas.microsoft.com/office/drawing/2014/main" id="{379742AB-FAF4-90C1-F825-52A0EC626CDB}"/>
              </a:ext>
            </a:extLst>
          </p:cNvPr>
          <p:cNvSpPr/>
          <p:nvPr/>
        </p:nvSpPr>
        <p:spPr>
          <a:xfrm rot="5400000">
            <a:off x="3599120" y="685801"/>
            <a:ext cx="425305" cy="776177"/>
          </a:xfrm>
          <a:prstGeom prst="leftBrace">
            <a:avLst>
              <a:gd name="adj1" fmla="val 40182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B639907-8089-2421-8C10-6C6601FFAAFD}"/>
              </a:ext>
            </a:extLst>
          </p:cNvPr>
          <p:cNvSpPr txBox="1"/>
          <p:nvPr/>
        </p:nvSpPr>
        <p:spPr>
          <a:xfrm>
            <a:off x="3444949" y="372140"/>
            <a:ext cx="98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+ 1</a:t>
            </a:r>
          </a:p>
        </p:txBody>
      </p:sp>
    </p:spTree>
    <p:extLst>
      <p:ext uri="{BB962C8B-B14F-4D97-AF65-F5344CB8AC3E}">
        <p14:creationId xmlns:p14="http://schemas.microsoft.com/office/powerpoint/2010/main" val="1739485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5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 animBg="1"/>
      <p:bldP spid="151" grpId="0"/>
      <p:bldP spid="152" grpId="0"/>
      <p:bldP spid="153" grpId="0"/>
      <p:bldP spid="154" grpId="0" animBg="1"/>
      <p:bldP spid="1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A_图片 3">
            <a:extLst>
              <a:ext uri="{FF2B5EF4-FFF2-40B4-BE49-F238E27FC236}">
                <a16:creationId xmlns:a16="http://schemas.microsoft.com/office/drawing/2014/main" id="{AF8E209C-68BF-1456-586B-48AD312604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90F944FC-4E79-FAB9-F58D-6E85A3220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>
            <a:extLst>
              <a:ext uri="{FF2B5EF4-FFF2-40B4-BE49-F238E27FC236}">
                <a16:creationId xmlns:a16="http://schemas.microsoft.com/office/drawing/2014/main" id="{9F7A926C-B953-5B11-08D4-E780986DB14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lớn</a:t>
            </a:r>
            <a:r>
              <a:rPr lang="en-US" altLang="zh-CN" sz="4800" b="1" noProof="0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lang="en-US" altLang="zh-CN" sz="4800" b="1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82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图片 4">
            <a:extLst>
              <a:ext uri="{FF2B5EF4-FFF2-40B4-BE49-F238E27FC236}">
                <a16:creationId xmlns:a16="http://schemas.microsoft.com/office/drawing/2014/main" id="{4426DCE9-6BC8-147F-885C-962C2C9F7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30" y="666749"/>
            <a:ext cx="10736120" cy="5981701"/>
          </a:xfrm>
          <a:prstGeom prst="rect">
            <a:avLst/>
          </a:prstGeom>
        </p:spPr>
      </p:pic>
      <p:grpSp>
        <p:nvGrpSpPr>
          <p:cNvPr id="8" name="Group 33">
            <a:extLst>
              <a:ext uri="{FF2B5EF4-FFF2-40B4-BE49-F238E27FC236}">
                <a16:creationId xmlns:a16="http://schemas.microsoft.com/office/drawing/2014/main" id="{3ED28B65-4625-8C35-B9E5-8E29E1A63F69}"/>
              </a:ext>
            </a:extLst>
          </p:cNvPr>
          <p:cNvGrpSpPr>
            <a:grpSpLocks/>
          </p:cNvGrpSpPr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9" name="Text Box 18">
              <a:extLst>
                <a:ext uri="{FF2B5EF4-FFF2-40B4-BE49-F238E27FC236}">
                  <a16:creationId xmlns:a16="http://schemas.microsoft.com/office/drawing/2014/main" id="{E4F09E22-BB1C-F231-04D0-ECB0E6D55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" name="Text Box 19">
              <a:extLst>
                <a:ext uri="{FF2B5EF4-FFF2-40B4-BE49-F238E27FC236}">
                  <a16:creationId xmlns:a16="http://schemas.microsoft.com/office/drawing/2014/main" id="{8EF2B74C-5391-5B30-6305-591623DAB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" name="Text Box 20">
              <a:extLst>
                <a:ext uri="{FF2B5EF4-FFF2-40B4-BE49-F238E27FC236}">
                  <a16:creationId xmlns:a16="http://schemas.microsoft.com/office/drawing/2014/main" id="{286166A4-AB54-5E20-6D59-F8F5FFC04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" name="Text Box 21">
              <a:extLst>
                <a:ext uri="{FF2B5EF4-FFF2-40B4-BE49-F238E27FC236}">
                  <a16:creationId xmlns:a16="http://schemas.microsoft.com/office/drawing/2014/main" id="{BEEDA141-F102-3674-AB7F-707ABC673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id="{095A7327-CB5F-7B54-87DA-108A35656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Text Box 23">
              <a:extLst>
                <a:ext uri="{FF2B5EF4-FFF2-40B4-BE49-F238E27FC236}">
                  <a16:creationId xmlns:a16="http://schemas.microsoft.com/office/drawing/2014/main" id="{E8124C8D-72A5-04CC-CEDF-9C76DD8E5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" name="Text Box 24">
              <a:extLst>
                <a:ext uri="{FF2B5EF4-FFF2-40B4-BE49-F238E27FC236}">
                  <a16:creationId xmlns:a16="http://schemas.microsoft.com/office/drawing/2014/main" id="{F1E939C6-D1A3-371D-BCB0-E91338D95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" name="Text Box 25">
              <a:extLst>
                <a:ext uri="{FF2B5EF4-FFF2-40B4-BE49-F238E27FC236}">
                  <a16:creationId xmlns:a16="http://schemas.microsoft.com/office/drawing/2014/main" id="{FFFB23D5-98A3-9F71-00B7-28124AFC54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" name="Text Box 26">
              <a:extLst>
                <a:ext uri="{FF2B5EF4-FFF2-40B4-BE49-F238E27FC236}">
                  <a16:creationId xmlns:a16="http://schemas.microsoft.com/office/drawing/2014/main" id="{F4008E6A-D2CD-DD0E-08D9-9C9ED9F95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8" name="Text Box 27">
              <a:extLst>
                <a:ext uri="{FF2B5EF4-FFF2-40B4-BE49-F238E27FC236}">
                  <a16:creationId xmlns:a16="http://schemas.microsoft.com/office/drawing/2014/main" id="{996742DE-B560-9A3B-CBC9-E13452C22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19" name="Group 29">
              <a:extLst>
                <a:ext uri="{FF2B5EF4-FFF2-40B4-BE49-F238E27FC236}">
                  <a16:creationId xmlns:a16="http://schemas.microsoft.com/office/drawing/2014/main" id="{3AB02F57-4D4B-9092-F61E-E14B152C82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21" name="Line 6">
                <a:extLst>
                  <a:ext uri="{FF2B5EF4-FFF2-40B4-BE49-F238E27FC236}">
                    <a16:creationId xmlns:a16="http://schemas.microsoft.com/office/drawing/2014/main" id="{8ADFD9A0-AF24-1155-74E9-30E0F886F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Line 7">
                <a:extLst>
                  <a:ext uri="{FF2B5EF4-FFF2-40B4-BE49-F238E27FC236}">
                    <a16:creationId xmlns:a16="http://schemas.microsoft.com/office/drawing/2014/main" id="{71F68123-EB7F-ADF3-5F43-1945B5FF5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Line 8">
                <a:extLst>
                  <a:ext uri="{FF2B5EF4-FFF2-40B4-BE49-F238E27FC236}">
                    <a16:creationId xmlns:a16="http://schemas.microsoft.com/office/drawing/2014/main" id="{B66A8A97-2C79-5042-E334-6D0E01F86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Line 9">
                <a:extLst>
                  <a:ext uri="{FF2B5EF4-FFF2-40B4-BE49-F238E27FC236}">
                    <a16:creationId xmlns:a16="http://schemas.microsoft.com/office/drawing/2014/main" id="{960B71D0-1B9B-45F6-6D61-61B97DD25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Line 10">
                <a:extLst>
                  <a:ext uri="{FF2B5EF4-FFF2-40B4-BE49-F238E27FC236}">
                    <a16:creationId xmlns:a16="http://schemas.microsoft.com/office/drawing/2014/main" id="{F81C906D-AB34-B148-8F4B-D332A0F8C9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Line 11">
                <a:extLst>
                  <a:ext uri="{FF2B5EF4-FFF2-40B4-BE49-F238E27FC236}">
                    <a16:creationId xmlns:a16="http://schemas.microsoft.com/office/drawing/2014/main" id="{D631C0C7-4BEB-FEF5-696D-A1934A4CE8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Line 12">
                <a:extLst>
                  <a:ext uri="{FF2B5EF4-FFF2-40B4-BE49-F238E27FC236}">
                    <a16:creationId xmlns:a16="http://schemas.microsoft.com/office/drawing/2014/main" id="{FBFB117C-60AB-B6D9-CF4C-4DA1FE596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Line 13">
                <a:extLst>
                  <a:ext uri="{FF2B5EF4-FFF2-40B4-BE49-F238E27FC236}">
                    <a16:creationId xmlns:a16="http://schemas.microsoft.com/office/drawing/2014/main" id="{FEAFE9FE-AEFD-4228-B9D3-322B909AB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Line 14">
                <a:extLst>
                  <a:ext uri="{FF2B5EF4-FFF2-40B4-BE49-F238E27FC236}">
                    <a16:creationId xmlns:a16="http://schemas.microsoft.com/office/drawing/2014/main" id="{9BDCEF1F-5B26-F969-6112-053C14BE1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Line 15">
                <a:extLst>
                  <a:ext uri="{FF2B5EF4-FFF2-40B4-BE49-F238E27FC236}">
                    <a16:creationId xmlns:a16="http://schemas.microsoft.com/office/drawing/2014/main" id="{5D9CBFE6-EE28-B8AC-F411-2D3C9E8B7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Line 16">
                <a:extLst>
                  <a:ext uri="{FF2B5EF4-FFF2-40B4-BE49-F238E27FC236}">
                    <a16:creationId xmlns:a16="http://schemas.microsoft.com/office/drawing/2014/main" id="{B875C4BD-5BEA-16D5-F9A7-0038C8506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id="{B3C73728-4C45-9CC8-9FA3-5830B76561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0" name="Text Box 30">
              <a:extLst>
                <a:ext uri="{FF2B5EF4-FFF2-40B4-BE49-F238E27FC236}">
                  <a16:creationId xmlns:a16="http://schemas.microsoft.com/office/drawing/2014/main" id="{780E48B1-900A-C1D0-74D2-B73A87E2E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3" name="Oval 37">
            <a:extLst>
              <a:ext uri="{FF2B5EF4-FFF2-40B4-BE49-F238E27FC236}">
                <a16:creationId xmlns:a16="http://schemas.microsoft.com/office/drawing/2014/main" id="{1F7652F9-4EC2-C8CD-8258-062AB2A50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1695" y="150384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C1C805-8A4B-6CC1-EEFF-1F22D79C8547}"/>
              </a:ext>
            </a:extLst>
          </p:cNvPr>
          <p:cNvGrpSpPr/>
          <p:nvPr/>
        </p:nvGrpSpPr>
        <p:grpSpPr>
          <a:xfrm>
            <a:off x="9735095" y="2585221"/>
            <a:ext cx="2191295" cy="1143000"/>
            <a:chOff x="7048499" y="3540694"/>
            <a:chExt cx="2191295" cy="1143000"/>
          </a:xfrm>
        </p:grpSpPr>
        <p:sp>
          <p:nvSpPr>
            <p:cNvPr id="35" name="AutoShape 39">
              <a:extLst>
                <a:ext uri="{FF2B5EF4-FFF2-40B4-BE49-F238E27FC236}">
                  <a16:creationId xmlns:a16="http://schemas.microsoft.com/office/drawing/2014/main" id="{F154DFAC-52EA-2538-020C-3AFE94F0C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499" y="3540694"/>
              <a:ext cx="2191295" cy="1143000"/>
            </a:xfrm>
            <a:prstGeom prst="wedgeEllipseCallout">
              <a:avLst>
                <a:gd name="adj1" fmla="val -64072"/>
                <a:gd name="adj2" fmla="val -116506"/>
              </a:avLst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altLang="en-US" dirty="0"/>
            </a:p>
          </p:txBody>
        </p:sp>
        <p:sp>
          <p:nvSpPr>
            <p:cNvPr id="36" name="Text Box 40">
              <a:extLst>
                <a:ext uri="{FF2B5EF4-FFF2-40B4-BE49-F238E27FC236}">
                  <a16:creationId xmlns:a16="http://schemas.microsoft.com/office/drawing/2014/main" id="{BC2019E8-F39E-3C21-DE85-657229E7E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657600"/>
              <a:ext cx="211509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kéo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mãi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ight Arrow Callout 2">
            <a:extLst>
              <a:ext uri="{FF2B5EF4-FFF2-40B4-BE49-F238E27FC236}">
                <a16:creationId xmlns:a16="http://schemas.microsoft.com/office/drawing/2014/main" id="{02F09F67-746E-8F33-ADCC-95820D06CB16}"/>
              </a:ext>
            </a:extLst>
          </p:cNvPr>
          <p:cNvSpPr/>
          <p:nvPr/>
        </p:nvSpPr>
        <p:spPr>
          <a:xfrm>
            <a:off x="1357444" y="3105921"/>
            <a:ext cx="4877138" cy="2222031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6356207" y="3028588"/>
            <a:ext cx="2753663" cy="2277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607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A_图片 3">
            <a:extLst>
              <a:ext uri="{FF2B5EF4-FFF2-40B4-BE49-F238E27FC236}">
                <a16:creationId xmlns:a16="http://schemas.microsoft.com/office/drawing/2014/main" id="{AF8E209C-68BF-1456-586B-48AD312604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90F944FC-4E79-FAB9-F58D-6E85A3220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>
            <a:extLst>
              <a:ext uri="{FF2B5EF4-FFF2-40B4-BE49-F238E27FC236}">
                <a16:creationId xmlns:a16="http://schemas.microsoft.com/office/drawing/2014/main" id="{9F7A926C-B953-5B11-08D4-E780986DB14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bé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23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0E406B2F-E637-0B39-DD74-8F32E8643F09}"/>
              </a:ext>
            </a:extLst>
          </p:cNvPr>
          <p:cNvGrpSpPr>
            <a:grpSpLocks/>
          </p:cNvGrpSpPr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4" name="Text Box 18">
              <a:extLst>
                <a:ext uri="{FF2B5EF4-FFF2-40B4-BE49-F238E27FC236}">
                  <a16:creationId xmlns:a16="http://schemas.microsoft.com/office/drawing/2014/main" id="{C7CE8923-733A-1A21-7288-0C9860401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" name="Text Box 19">
              <a:extLst>
                <a:ext uri="{FF2B5EF4-FFF2-40B4-BE49-F238E27FC236}">
                  <a16:creationId xmlns:a16="http://schemas.microsoft.com/office/drawing/2014/main" id="{66E3A62A-08FD-92D5-2E2B-03096C6AD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id="{2BE66A1C-5F5A-3A28-9E29-29AF73DA6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9" name="Text Box 21">
              <a:extLst>
                <a:ext uri="{FF2B5EF4-FFF2-40B4-BE49-F238E27FC236}">
                  <a16:creationId xmlns:a16="http://schemas.microsoft.com/office/drawing/2014/main" id="{5471C594-03AA-D2FE-BDA3-EB989D5A9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0" name="Text Box 22">
              <a:extLst>
                <a:ext uri="{FF2B5EF4-FFF2-40B4-BE49-F238E27FC236}">
                  <a16:creationId xmlns:a16="http://schemas.microsoft.com/office/drawing/2014/main" id="{2C2C6319-6B73-90BC-401C-1392DA565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Text Box 23">
              <a:extLst>
                <a:ext uri="{FF2B5EF4-FFF2-40B4-BE49-F238E27FC236}">
                  <a16:creationId xmlns:a16="http://schemas.microsoft.com/office/drawing/2014/main" id="{4A6A35B9-A014-D946-9CF5-6C3FB119D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 Box 24">
              <a:extLst>
                <a:ext uri="{FF2B5EF4-FFF2-40B4-BE49-F238E27FC236}">
                  <a16:creationId xmlns:a16="http://schemas.microsoft.com/office/drawing/2014/main" id="{40138F9F-A931-0E63-24FD-B8101206F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3" name="Text Box 25">
              <a:extLst>
                <a:ext uri="{FF2B5EF4-FFF2-40B4-BE49-F238E27FC236}">
                  <a16:creationId xmlns:a16="http://schemas.microsoft.com/office/drawing/2014/main" id="{44B1578F-D310-8597-8E86-1C08F3016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4" name="Text Box 26">
              <a:extLst>
                <a:ext uri="{FF2B5EF4-FFF2-40B4-BE49-F238E27FC236}">
                  <a16:creationId xmlns:a16="http://schemas.microsoft.com/office/drawing/2014/main" id="{AC3F2B76-5F1A-8844-E49F-B211309C8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5" name="Text Box 27">
              <a:extLst>
                <a:ext uri="{FF2B5EF4-FFF2-40B4-BE49-F238E27FC236}">
                  <a16:creationId xmlns:a16="http://schemas.microsoft.com/office/drawing/2014/main" id="{45A17C81-FADF-A2F4-9605-A0AC792B5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46" name="Group 29">
              <a:extLst>
                <a:ext uri="{FF2B5EF4-FFF2-40B4-BE49-F238E27FC236}">
                  <a16:creationId xmlns:a16="http://schemas.microsoft.com/office/drawing/2014/main" id="{62126516-C9AC-BD51-FA2A-0035873BD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48" name="Line 6">
                <a:extLst>
                  <a:ext uri="{FF2B5EF4-FFF2-40B4-BE49-F238E27FC236}">
                    <a16:creationId xmlns:a16="http://schemas.microsoft.com/office/drawing/2014/main" id="{EE7B65C5-B073-D83C-1D69-CB26E735B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Line 7">
                <a:extLst>
                  <a:ext uri="{FF2B5EF4-FFF2-40B4-BE49-F238E27FC236}">
                    <a16:creationId xmlns:a16="http://schemas.microsoft.com/office/drawing/2014/main" id="{B8ECA7FD-F5C2-18BD-2B7A-5580D4C41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Line 8">
                <a:extLst>
                  <a:ext uri="{FF2B5EF4-FFF2-40B4-BE49-F238E27FC236}">
                    <a16:creationId xmlns:a16="http://schemas.microsoft.com/office/drawing/2014/main" id="{235F91ED-FD18-BEE9-2264-30AE8C2F4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Line 9">
                <a:extLst>
                  <a:ext uri="{FF2B5EF4-FFF2-40B4-BE49-F238E27FC236}">
                    <a16:creationId xmlns:a16="http://schemas.microsoft.com/office/drawing/2014/main" id="{435DC67D-7CF3-2515-ACCF-4A7BEA9E6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2" name="Line 10">
                <a:extLst>
                  <a:ext uri="{FF2B5EF4-FFF2-40B4-BE49-F238E27FC236}">
                    <a16:creationId xmlns:a16="http://schemas.microsoft.com/office/drawing/2014/main" id="{DA128619-F9C5-7692-E93A-24920E455B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Line 11">
                <a:extLst>
                  <a:ext uri="{FF2B5EF4-FFF2-40B4-BE49-F238E27FC236}">
                    <a16:creationId xmlns:a16="http://schemas.microsoft.com/office/drawing/2014/main" id="{F81BB45F-9F43-EEEF-FB72-A71AD1E6B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4" name="Line 12">
                <a:extLst>
                  <a:ext uri="{FF2B5EF4-FFF2-40B4-BE49-F238E27FC236}">
                    <a16:creationId xmlns:a16="http://schemas.microsoft.com/office/drawing/2014/main" id="{9D8A27B5-AD98-3990-F5A3-6B98D70C4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Line 13">
                <a:extLst>
                  <a:ext uri="{FF2B5EF4-FFF2-40B4-BE49-F238E27FC236}">
                    <a16:creationId xmlns:a16="http://schemas.microsoft.com/office/drawing/2014/main" id="{CCBC9328-A09C-B023-3368-8DC9B9157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6" name="Line 14">
                <a:extLst>
                  <a:ext uri="{FF2B5EF4-FFF2-40B4-BE49-F238E27FC236}">
                    <a16:creationId xmlns:a16="http://schemas.microsoft.com/office/drawing/2014/main" id="{9047F066-2055-7F32-5CA1-6B70D9ACA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7" name="Line 15">
                <a:extLst>
                  <a:ext uri="{FF2B5EF4-FFF2-40B4-BE49-F238E27FC236}">
                    <a16:creationId xmlns:a16="http://schemas.microsoft.com/office/drawing/2014/main" id="{DA5FC7F9-3961-489F-7368-EB116FD2E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8" name="Line 16">
                <a:extLst>
                  <a:ext uri="{FF2B5EF4-FFF2-40B4-BE49-F238E27FC236}">
                    <a16:creationId xmlns:a16="http://schemas.microsoft.com/office/drawing/2014/main" id="{1B2BD633-AA7A-B05B-B2FD-D8FCF3267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" name="Line 28">
                <a:extLst>
                  <a:ext uri="{FF2B5EF4-FFF2-40B4-BE49-F238E27FC236}">
                    <a16:creationId xmlns:a16="http://schemas.microsoft.com/office/drawing/2014/main" id="{BAEB6381-5F8B-427B-E5E8-6B1F498FC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7" name="Text Box 30">
              <a:extLst>
                <a:ext uri="{FF2B5EF4-FFF2-40B4-BE49-F238E27FC236}">
                  <a16:creationId xmlns:a16="http://schemas.microsoft.com/office/drawing/2014/main" id="{DCCB773B-D6A9-B176-D356-BD9674A27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60" name="Oval 32">
            <a:extLst>
              <a:ext uri="{FF2B5EF4-FFF2-40B4-BE49-F238E27FC236}">
                <a16:creationId xmlns:a16="http://schemas.microsoft.com/office/drawing/2014/main" id="{A17BB92E-89CD-9981-EAD1-FEB36BC79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695" y="148479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" name="Group 36">
            <a:extLst>
              <a:ext uri="{FF2B5EF4-FFF2-40B4-BE49-F238E27FC236}">
                <a16:creationId xmlns:a16="http://schemas.microsoft.com/office/drawing/2014/main" id="{68599B2D-A216-2B95-206A-34CF88434991}"/>
              </a:ext>
            </a:extLst>
          </p:cNvPr>
          <p:cNvGrpSpPr>
            <a:grpSpLocks/>
          </p:cNvGrpSpPr>
          <p:nvPr/>
        </p:nvGrpSpPr>
        <p:grpSpPr bwMode="auto">
          <a:xfrm>
            <a:off x="201745" y="2115114"/>
            <a:ext cx="1905000" cy="1143000"/>
            <a:chOff x="816" y="2016"/>
            <a:chExt cx="1200" cy="720"/>
          </a:xfrm>
        </p:grpSpPr>
        <p:sp>
          <p:nvSpPr>
            <p:cNvPr id="62" name="AutoShape 34">
              <a:extLst>
                <a:ext uri="{FF2B5EF4-FFF2-40B4-BE49-F238E27FC236}">
                  <a16:creationId xmlns:a16="http://schemas.microsoft.com/office/drawing/2014/main" id="{0E51C011-6ADA-A3F7-5CC7-0FA1A0335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016"/>
              <a:ext cx="1200" cy="720"/>
            </a:xfrm>
            <a:prstGeom prst="wedgeEllipseCallout">
              <a:avLst>
                <a:gd name="adj1" fmla="val 96843"/>
                <a:gd name="adj2" fmla="val -79714"/>
              </a:avLst>
            </a:prstGeom>
            <a:solidFill>
              <a:srgbClr val="F7B5C7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63" name="Text Box 35">
              <a:extLst>
                <a:ext uri="{FF2B5EF4-FFF2-40B4-BE49-F238E27FC236}">
                  <a16:creationId xmlns:a16="http://schemas.microsoft.com/office/drawing/2014/main" id="{3FC6C24D-BDA8-5AF8-F54A-A16969807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" y="2106"/>
              <a:ext cx="106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gốc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Right Arrow Callout 70">
            <a:extLst>
              <a:ext uri="{FF2B5EF4-FFF2-40B4-BE49-F238E27FC236}">
                <a16:creationId xmlns:a16="http://schemas.microsoft.com/office/drawing/2014/main" id="{34BA1C0A-DC30-4068-3EBF-F5089AC6FB99}"/>
              </a:ext>
            </a:extLst>
          </p:cNvPr>
          <p:cNvSpPr/>
          <p:nvPr/>
        </p:nvSpPr>
        <p:spPr>
          <a:xfrm>
            <a:off x="2421925" y="3231918"/>
            <a:ext cx="5044633" cy="2683156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92D05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0)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A88BA01-52B1-525C-E1F5-BE54BE740ACD}"/>
              </a:ext>
            </a:extLst>
          </p:cNvPr>
          <p:cNvSpPr/>
          <p:nvPr/>
        </p:nvSpPr>
        <p:spPr>
          <a:xfrm>
            <a:off x="7573205" y="3190693"/>
            <a:ext cx="2753663" cy="26831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1779602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897ADE-87AD-CAC8-9E59-70E147C93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28" y="2054087"/>
            <a:ext cx="10364098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32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0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883060" y="-349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253376" y="103942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871183" y="1059387"/>
            <a:ext cx="1531236" cy="472050"/>
            <a:chOff x="1870518" y="1440653"/>
            <a:chExt cx="1116312" cy="461665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881092" cy="451508"/>
              <a:chOff x="1870518" y="1440654"/>
              <a:chExt cx="881092" cy="451508"/>
            </a:xfrm>
          </p:grpSpPr>
          <p:sp>
            <p:nvSpPr>
              <p:cNvPr id="85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782587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Đ, S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?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9B857F-AFD7-A4D0-657D-B2F003EF486F}"/>
              </a:ext>
            </a:extLst>
          </p:cNvPr>
          <p:cNvGrpSpPr/>
          <p:nvPr/>
        </p:nvGrpSpPr>
        <p:grpSpPr>
          <a:xfrm>
            <a:off x="368616" y="1765005"/>
            <a:ext cx="11157077" cy="4916143"/>
            <a:chOff x="368616" y="1765005"/>
            <a:chExt cx="11157077" cy="4916143"/>
          </a:xfrm>
        </p:grpSpPr>
        <p:grpSp>
          <p:nvGrpSpPr>
            <p:cNvPr id="23" name="Google Shape;97;p4"/>
            <p:cNvGrpSpPr/>
            <p:nvPr/>
          </p:nvGrpSpPr>
          <p:grpSpPr>
            <a:xfrm rot="-1341854">
              <a:off x="368616" y="2300468"/>
              <a:ext cx="957510" cy="4380680"/>
              <a:chOff x="8286350" y="2240498"/>
              <a:chExt cx="957493" cy="4380603"/>
            </a:xfrm>
          </p:grpSpPr>
          <p:sp>
            <p:nvSpPr>
              <p:cNvPr id="24" name="Google Shape;98;p4"/>
              <p:cNvSpPr/>
              <p:nvPr/>
            </p:nvSpPr>
            <p:spPr>
              <a:xfrm>
                <a:off x="8286350" y="2240499"/>
                <a:ext cx="956671" cy="4377685"/>
              </a:xfrm>
              <a:custGeom>
                <a:avLst/>
                <a:gdLst/>
                <a:ahLst/>
                <a:cxnLst/>
                <a:rect l="l" t="t" r="r" b="b"/>
                <a:pathLst>
                  <a:path w="420053" h="1922145" extrusionOk="0">
                    <a:moveTo>
                      <a:pt x="209550" y="0"/>
                    </a:moveTo>
                    <a:lnTo>
                      <a:pt x="210027" y="133"/>
                    </a:lnTo>
                    <a:lnTo>
                      <a:pt x="210503" y="0"/>
                    </a:lnTo>
                    <a:cubicBezTo>
                      <a:pt x="239078" y="0"/>
                      <a:pt x="262891" y="15240"/>
                      <a:pt x="274320" y="40005"/>
                    </a:cubicBezTo>
                    <a:lnTo>
                      <a:pt x="298133" y="91440"/>
                    </a:lnTo>
                    <a:lnTo>
                      <a:pt x="385763" y="279083"/>
                    </a:lnTo>
                    <a:lnTo>
                      <a:pt x="384810" y="279083"/>
                    </a:lnTo>
                    <a:lnTo>
                      <a:pt x="384810" y="1527513"/>
                    </a:lnTo>
                    <a:lnTo>
                      <a:pt x="405170" y="1536025"/>
                    </a:lnTo>
                    <a:cubicBezTo>
                      <a:pt x="414338" y="1545193"/>
                      <a:pt x="420053" y="1557814"/>
                      <a:pt x="420053" y="1571625"/>
                    </a:cubicBezTo>
                    <a:cubicBezTo>
                      <a:pt x="420053" y="1585436"/>
                      <a:pt x="414338" y="1598057"/>
                      <a:pt x="405170" y="1607224"/>
                    </a:cubicBezTo>
                    <a:lnTo>
                      <a:pt x="385763" y="1615338"/>
                    </a:lnTo>
                    <a:lnTo>
                      <a:pt x="385763" y="1746885"/>
                    </a:lnTo>
                    <a:cubicBezTo>
                      <a:pt x="385763" y="1843088"/>
                      <a:pt x="306705" y="1922145"/>
                      <a:pt x="210503" y="1922145"/>
                    </a:cubicBezTo>
                    <a:cubicBezTo>
                      <a:pt x="114300" y="1922145"/>
                      <a:pt x="35243" y="1843088"/>
                      <a:pt x="35243" y="1746885"/>
                    </a:cubicBezTo>
                    <a:lnTo>
                      <a:pt x="35243" y="1615736"/>
                    </a:lnTo>
                    <a:lnTo>
                      <a:pt x="14883" y="1607224"/>
                    </a:lnTo>
                    <a:cubicBezTo>
                      <a:pt x="5715" y="1598057"/>
                      <a:pt x="0" y="1585436"/>
                      <a:pt x="0" y="1571625"/>
                    </a:cubicBezTo>
                    <a:cubicBezTo>
                      <a:pt x="0" y="1557814"/>
                      <a:pt x="5715" y="1545193"/>
                      <a:pt x="14883" y="1536025"/>
                    </a:cubicBezTo>
                    <a:lnTo>
                      <a:pt x="34290" y="1527912"/>
                    </a:lnTo>
                    <a:lnTo>
                      <a:pt x="34290" y="279083"/>
                    </a:lnTo>
                    <a:lnTo>
                      <a:pt x="35243" y="279083"/>
                    </a:lnTo>
                    <a:lnTo>
                      <a:pt x="117535" y="102870"/>
                    </a:lnTo>
                    <a:lnTo>
                      <a:pt x="117158" y="102870"/>
                    </a:lnTo>
                    <a:lnTo>
                      <a:pt x="122873" y="91440"/>
                    </a:lnTo>
                    <a:lnTo>
                      <a:pt x="146686" y="40005"/>
                    </a:lnTo>
                    <a:cubicBezTo>
                      <a:pt x="158116" y="15240"/>
                      <a:pt x="181928" y="0"/>
                      <a:pt x="20955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99;p4"/>
              <p:cNvSpPr/>
              <p:nvPr/>
            </p:nvSpPr>
            <p:spPr>
              <a:xfrm>
                <a:off x="8365310" y="2876473"/>
                <a:ext cx="798309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350520" h="1292542" extrusionOk="0">
                    <a:moveTo>
                      <a:pt x="0" y="0"/>
                    </a:moveTo>
                    <a:lnTo>
                      <a:pt x="350520" y="0"/>
                    </a:lnTo>
                    <a:lnTo>
                      <a:pt x="350520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00;p4"/>
              <p:cNvSpPr/>
              <p:nvPr/>
            </p:nvSpPr>
            <p:spPr>
              <a:xfrm>
                <a:off x="8953948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01;p4"/>
              <p:cNvSpPr/>
              <p:nvPr/>
            </p:nvSpPr>
            <p:spPr>
              <a:xfrm>
                <a:off x="8365299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02;p4"/>
              <p:cNvSpPr/>
              <p:nvPr/>
            </p:nvSpPr>
            <p:spPr>
              <a:xfrm>
                <a:off x="8367482" y="5821918"/>
                <a:ext cx="798307" cy="799183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350519" extrusionOk="0">
                    <a:moveTo>
                      <a:pt x="350520" y="0"/>
                    </a:moveTo>
                    <a:lnTo>
                      <a:pt x="0" y="0"/>
                    </a:lnTo>
                    <a:lnTo>
                      <a:pt x="0" y="175260"/>
                    </a:lnTo>
                    <a:cubicBezTo>
                      <a:pt x="0" y="271463"/>
                      <a:pt x="79057" y="350520"/>
                      <a:pt x="175260" y="350520"/>
                    </a:cubicBezTo>
                    <a:lnTo>
                      <a:pt x="175260" y="350520"/>
                    </a:lnTo>
                    <a:cubicBezTo>
                      <a:pt x="271462" y="350520"/>
                      <a:pt x="350520" y="271463"/>
                      <a:pt x="350520" y="175260"/>
                    </a:cubicBezTo>
                    <a:lnTo>
                      <a:pt x="350520" y="0"/>
                    </a:lnTo>
                    <a:close/>
                  </a:path>
                </a:pathLst>
              </a:custGeom>
              <a:solidFill>
                <a:srgbClr val="CD2C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03;p4"/>
              <p:cNvSpPr/>
              <p:nvPr/>
            </p:nvSpPr>
            <p:spPr>
              <a:xfrm>
                <a:off x="8287174" y="5706877"/>
                <a:ext cx="956668" cy="230198"/>
              </a:xfrm>
              <a:custGeom>
                <a:avLst/>
                <a:gdLst/>
                <a:ahLst/>
                <a:cxnLst/>
                <a:rect l="l" t="t" r="r" b="b"/>
                <a:pathLst>
                  <a:path w="420052" h="100964" extrusionOk="0">
                    <a:moveTo>
                      <a:pt x="369570" y="0"/>
                    </a:moveTo>
                    <a:lnTo>
                      <a:pt x="50483" y="0"/>
                    </a:lnTo>
                    <a:cubicBezTo>
                      <a:pt x="22860" y="0"/>
                      <a:pt x="0" y="22860"/>
                      <a:pt x="0" y="50483"/>
                    </a:cubicBezTo>
                    <a:lnTo>
                      <a:pt x="0" y="50483"/>
                    </a:lnTo>
                    <a:cubicBezTo>
                      <a:pt x="0" y="78105"/>
                      <a:pt x="22860" y="100965"/>
                      <a:pt x="50483" y="100965"/>
                    </a:cubicBezTo>
                    <a:lnTo>
                      <a:pt x="369570" y="100965"/>
                    </a:lnTo>
                    <a:cubicBezTo>
                      <a:pt x="397192" y="100965"/>
                      <a:pt x="420053" y="78105"/>
                      <a:pt x="420053" y="50483"/>
                    </a:cubicBezTo>
                    <a:lnTo>
                      <a:pt x="420053" y="50483"/>
                    </a:lnTo>
                    <a:cubicBezTo>
                      <a:pt x="420053" y="22860"/>
                      <a:pt x="397192" y="0"/>
                      <a:pt x="369570" y="0"/>
                    </a:cubicBezTo>
                    <a:close/>
                  </a:path>
                </a:pathLst>
              </a:custGeom>
              <a:solidFill>
                <a:srgbClr val="DED3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04;p4"/>
              <p:cNvSpPr/>
              <p:nvPr/>
            </p:nvSpPr>
            <p:spPr>
              <a:xfrm>
                <a:off x="8367482" y="2240498"/>
                <a:ext cx="798307" cy="636307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279082" extrusionOk="0">
                    <a:moveTo>
                      <a:pt x="111443" y="40005"/>
                    </a:moveTo>
                    <a:lnTo>
                      <a:pt x="87630" y="91440"/>
                    </a:lnTo>
                    <a:lnTo>
                      <a:pt x="0" y="279083"/>
                    </a:lnTo>
                    <a:lnTo>
                      <a:pt x="175260" y="279083"/>
                    </a:lnTo>
                    <a:lnTo>
                      <a:pt x="350520" y="279083"/>
                    </a:lnTo>
                    <a:lnTo>
                      <a:pt x="262890" y="91440"/>
                    </a:lnTo>
                    <a:lnTo>
                      <a:pt x="239077" y="40005"/>
                    </a:lnTo>
                    <a:cubicBezTo>
                      <a:pt x="227648" y="15240"/>
                      <a:pt x="203835" y="0"/>
                      <a:pt x="175260" y="0"/>
                    </a:cubicBezTo>
                    <a:cubicBezTo>
                      <a:pt x="146685" y="0"/>
                      <a:pt x="122873" y="15240"/>
                      <a:pt x="111443" y="40005"/>
                    </a:cubicBez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05;p4"/>
              <p:cNvSpPr/>
              <p:nvPr/>
            </p:nvSpPr>
            <p:spPr>
              <a:xfrm>
                <a:off x="8554141" y="2240498"/>
                <a:ext cx="423016" cy="234544"/>
              </a:xfrm>
              <a:custGeom>
                <a:avLst/>
                <a:gdLst/>
                <a:ahLst/>
                <a:cxnLst/>
                <a:rect l="l" t="t" r="r" b="b"/>
                <a:pathLst>
                  <a:path w="185737" h="102870" extrusionOk="0">
                    <a:moveTo>
                      <a:pt x="29528" y="40005"/>
                    </a:moveTo>
                    <a:lnTo>
                      <a:pt x="5715" y="91440"/>
                    </a:lnTo>
                    <a:lnTo>
                      <a:pt x="0" y="102870"/>
                    </a:lnTo>
                    <a:lnTo>
                      <a:pt x="185738" y="102870"/>
                    </a:lnTo>
                    <a:lnTo>
                      <a:pt x="180022" y="91440"/>
                    </a:lnTo>
                    <a:lnTo>
                      <a:pt x="156210" y="40005"/>
                    </a:lnTo>
                    <a:cubicBezTo>
                      <a:pt x="144780" y="15240"/>
                      <a:pt x="120967" y="0"/>
                      <a:pt x="92392" y="0"/>
                    </a:cubicBezTo>
                    <a:cubicBezTo>
                      <a:pt x="64770" y="0"/>
                      <a:pt x="40958" y="15240"/>
                      <a:pt x="29528" y="400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39DAFAA-8A2A-D096-2221-B2A06C226422}"/>
                </a:ext>
              </a:extLst>
            </p:cNvPr>
            <p:cNvSpPr txBox="1"/>
            <p:nvPr/>
          </p:nvSpPr>
          <p:spPr>
            <a:xfrm>
              <a:off x="1722475" y="1765005"/>
              <a:ext cx="9803218" cy="416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 Số 1 000 000 là số tự nhiên lớn nhất. </a:t>
              </a: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b) Dãy số 1, 2, 3, 4, 5… là dãy số tự nhiê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c) Số đầu tiên của dãy số tự nhiên là số 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0.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d) Số liền trước của một số bé hơn số liền sau của một số 2 đơn vị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883AD55-DFFC-1085-04BD-2E8DE66EEF22}"/>
                </a:ext>
              </a:extLst>
            </p:cNvPr>
            <p:cNvSpPr/>
            <p:nvPr/>
          </p:nvSpPr>
          <p:spPr>
            <a:xfrm>
              <a:off x="9154632" y="1860698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AA6EEEA-1FE5-391F-D641-67A95B113D6F}"/>
                </a:ext>
              </a:extLst>
            </p:cNvPr>
            <p:cNvSpPr/>
            <p:nvPr/>
          </p:nvSpPr>
          <p:spPr>
            <a:xfrm>
              <a:off x="9516139" y="2721936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8CEB3E0A-AFAA-AAD6-D7B9-06F22E7FD6D0}"/>
                </a:ext>
              </a:extLst>
            </p:cNvPr>
            <p:cNvSpPr/>
            <p:nvPr/>
          </p:nvSpPr>
          <p:spPr>
            <a:xfrm>
              <a:off x="9505506" y="3625704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87EFCC1A-ECCD-C60A-2E84-0DDCC431F59F}"/>
                </a:ext>
              </a:extLst>
            </p:cNvPr>
            <p:cNvSpPr/>
            <p:nvPr/>
          </p:nvSpPr>
          <p:spPr>
            <a:xfrm>
              <a:off x="4837813" y="5241853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</p:grpSp>
      <p:pic>
        <p:nvPicPr>
          <p:cNvPr id="36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6CE1DF7F-08E3-3B6B-55B5-72048E490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8940" y="15909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9496CDCF-45CA-6DD5-A6E0-D4D8CC69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0447" y="25053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C4A5901B-BE63-04F6-379E-3EAEFA566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7284" y="34197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CFE8FA89-C0A3-99FD-500F-C469CFFD9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8326" y="5014594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388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5" grpId="0" animBg="1"/>
      <p:bldP spid="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614736" y="140899"/>
            <a:ext cx="10934584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598094" y="27423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3164147" y="47885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3601469" y="478856"/>
            <a:ext cx="705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Tìm số liền trước của các số sau.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33B1CA-5179-6A80-5C48-14EE3BF2D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953" y="1926265"/>
            <a:ext cx="10242974" cy="259257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AB1A8E-6B55-F98B-112E-8C57F445A13A}"/>
              </a:ext>
            </a:extLst>
          </p:cNvPr>
          <p:cNvSpPr/>
          <p:nvPr/>
        </p:nvSpPr>
        <p:spPr>
          <a:xfrm>
            <a:off x="2636874" y="221157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5381F6A-40A2-C731-EFF4-89EA90A50B36}"/>
              </a:ext>
            </a:extLst>
          </p:cNvPr>
          <p:cNvSpPr/>
          <p:nvPr/>
        </p:nvSpPr>
        <p:spPr>
          <a:xfrm rot="20282364">
            <a:off x="7230139" y="2445488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1 900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CE8916-A1C4-105E-DD0F-CC379E691308}"/>
              </a:ext>
            </a:extLst>
          </p:cNvPr>
          <p:cNvSpPr/>
          <p:nvPr/>
        </p:nvSpPr>
        <p:spPr>
          <a:xfrm rot="20282364">
            <a:off x="2456120" y="3710764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2 044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DE68C3B-C4B6-3B50-4C23-CF0C3A3581A3}"/>
              </a:ext>
            </a:extLst>
          </p:cNvPr>
          <p:cNvSpPr/>
          <p:nvPr/>
        </p:nvSpPr>
        <p:spPr>
          <a:xfrm rot="20076347">
            <a:off x="6815470" y="378519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9 999</a:t>
            </a:r>
          </a:p>
        </p:txBody>
      </p:sp>
      <p:pic>
        <p:nvPicPr>
          <p:cNvPr id="18" name="Picture 17" descr="C:\Users\HP\Desktop\1frl.gif">
            <a:extLst>
              <a:ext uri="{FF2B5EF4-FFF2-40B4-BE49-F238E27FC236}">
                <a16:creationId xmlns:a16="http://schemas.microsoft.com/office/drawing/2014/main" id="{798DED9A-9648-6376-D51C-F98BBE3C2B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57" y="1566623"/>
            <a:ext cx="1527451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HP\Desktop\1frl.gif">
            <a:extLst>
              <a:ext uri="{FF2B5EF4-FFF2-40B4-BE49-F238E27FC236}">
                <a16:creationId xmlns:a16="http://schemas.microsoft.com/office/drawing/2014/main" id="{CAA90F49-3B82-0278-9799-DD446C9F4F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59" y="1704846"/>
            <a:ext cx="1644408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HP\Desktop\1frl.gif">
            <a:extLst>
              <a:ext uri="{FF2B5EF4-FFF2-40B4-BE49-F238E27FC236}">
                <a16:creationId xmlns:a16="http://schemas.microsoft.com/office/drawing/2014/main" id="{25147A82-4EDA-86C2-B9DC-323C471A2B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51" y="2959488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HP\Desktop\1frl.gif">
            <a:extLst>
              <a:ext uri="{FF2B5EF4-FFF2-40B4-BE49-F238E27FC236}">
                <a16:creationId xmlns:a16="http://schemas.microsoft.com/office/drawing/2014/main" id="{04C0CC15-F95A-8872-579B-BC3D89ABC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98" y="2991385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66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265815" y="140899"/>
            <a:ext cx="11717078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289750" y="17854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2802640" y="54265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3232298" y="478856"/>
            <a:ext cx="861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Sắp xếp các số dưới đây theo thứ tự từ bé đến lớn.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0BBC6-D56D-C842-8295-2652B2A7B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19" y="1967022"/>
            <a:ext cx="2807287" cy="1068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D645F7-C3D5-3B0C-18B9-8AAB6895D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643" y="1920175"/>
            <a:ext cx="2542788" cy="1056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D909CA-A12E-1254-599B-2F12504F28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3073" y="2023951"/>
            <a:ext cx="2317012" cy="10205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CC2C9F9-0F1A-79A1-C435-E633045C1D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2215" y="1890394"/>
            <a:ext cx="2100706" cy="10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20566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47097 0.247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5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47018 0.25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13034 0.252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55859 0.222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0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D6B99A-E550-9C87-6691-C04BC0223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038918"/>
            <a:ext cx="10364098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73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HP\Desktop\2155855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0926" l="8619" r="94677">
                        <a14:foregroundMark x1="24461" y1="59815" x2="42079" y2="53148"/>
                        <a14:foregroundMark x1="35741" y1="53148" x2="37896" y2="50185"/>
                        <a14:foregroundMark x1="48542" y1="46204" x2="57921" y2="49352"/>
                        <a14:foregroundMark x1="65526" y1="52222" x2="85932" y2="56019"/>
                        <a14:foregroundMark x1="38783" y1="25556" x2="45120" y2="35370"/>
                        <a14:foregroundMark x1="42966" y1="26481" x2="43980" y2="31759"/>
                        <a14:foregroundMark x1="62484" y1="25556" x2="62231" y2="33333"/>
                        <a14:foregroundMark x1="48542" y1="39352" x2="53992" y2="40463"/>
                        <a14:foregroundMark x1="36375" y1="71574" x2="67681" y2="72407"/>
                        <a14:foregroundMark x1="50063" y1="74259" x2="62231" y2="72407"/>
                        <a14:foregroundMark x1="62484" y1="74444" x2="69835" y2="88704"/>
                        <a14:foregroundMark x1="59189" y1="73981" x2="61217" y2="8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08" y="3020025"/>
            <a:ext cx="2985673" cy="40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6047" y="0"/>
            <a:ext cx="2070929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P\Desktop\1fr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24" y="-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62950195-LRG_d8cdf70d-d918-4d6d-a7b5-f63484482087_530x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075" r="99057">
                        <a14:foregroundMark x1="54151" y1="37077" x2="74906" y2="25231"/>
                        <a14:foregroundMark x1="55472" y1="25231" x2="74151" y2="27385"/>
                        <a14:foregroundMark x1="84151" y1="32154" x2="95472" y2="37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47" y="4443905"/>
            <a:ext cx="2033954" cy="24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6BA573-A319-9AB3-B0DD-CD30561568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2804" y="684550"/>
            <a:ext cx="5877053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8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19101 -1.11111E-6 C 0.27656 -1.11111E-6 0.38242 -0.31481 0.38242 -0.56967 L 0.38242 -1.1388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5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7590"/>
            <a:ext cx="12192000" cy="6915590"/>
          </a:xfrm>
          <a:prstGeom prst="rect">
            <a:avLst/>
          </a:prstGeom>
        </p:spPr>
      </p:pic>
      <p:pic>
        <p:nvPicPr>
          <p:cNvPr id="4" name="PA_图片 3" descr="图片包含 室内, 墙壁&#10;&#10;已生成高可信度的说明">
            <a:extLst>
              <a:ext uri="{FF2B5EF4-FFF2-40B4-BE49-F238E27FC236}">
                <a16:creationId xmlns:a16="http://schemas.microsoft.com/office/drawing/2014/main" id="{8D2525DF-EC91-49FD-8A5E-5D6D548470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>
            <a:extLst>
              <a:ext uri="{FF2B5EF4-FFF2-40B4-BE49-F238E27FC236}">
                <a16:creationId xmlns:a16="http://schemas.microsoft.com/office/drawing/2014/main" id="{4E6A7D94-9D5A-4174-9759-4049DB7E3B7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11" name="PA_文本框 9">
            <a:extLst>
              <a:ext uri="{FF2B5EF4-FFF2-40B4-BE49-F238E27FC236}">
                <a16:creationId xmlns:a16="http://schemas.microsoft.com/office/drawing/2014/main" id="{43D0CBEF-A556-4510-A5AB-0C997C7972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587255" y="886363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6FC56E-BC23-B65A-67A6-FE9606E092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4096" y="2192562"/>
            <a:ext cx="5816088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4247" y="238927"/>
            <a:ext cx="11783506" cy="94091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Giúp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liền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pic>
        <p:nvPicPr>
          <p:cNvPr id="24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3250805"/>
            <a:ext cx="3026505" cy="7381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5649" y="1593130"/>
            <a:ext cx="2759477" cy="2007908"/>
            <a:chOff x="204247" y="2564091"/>
            <a:chExt cx="2759477" cy="2007908"/>
          </a:xfrm>
        </p:grpSpPr>
        <p:sp>
          <p:nvSpPr>
            <p:cNvPr id="3" name="Hexagon 2"/>
            <p:cNvSpPr/>
            <p:nvPr/>
          </p:nvSpPr>
          <p:spPr>
            <a:xfrm>
              <a:off x="204247" y="2564091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1421876" y="3242820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pic>
        <p:nvPicPr>
          <p:cNvPr id="25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5" y="5244211"/>
            <a:ext cx="3026505" cy="738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05126" y="3619891"/>
            <a:ext cx="2768904" cy="2003195"/>
            <a:chOff x="2781409" y="4678838"/>
            <a:chExt cx="2768904" cy="2003195"/>
          </a:xfrm>
        </p:grpSpPr>
        <p:sp>
          <p:nvSpPr>
            <p:cNvPr id="19" name="Hexagon 18"/>
            <p:cNvSpPr/>
            <p:nvPr/>
          </p:nvSpPr>
          <p:spPr>
            <a:xfrm>
              <a:off x="2781409" y="4678838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08465" y="5352854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101</a:t>
              </a:r>
            </a:p>
          </p:txBody>
        </p:sp>
      </p:grpSp>
      <p:pic>
        <p:nvPicPr>
          <p:cNvPr id="26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3316640"/>
            <a:ext cx="3026505" cy="7381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89783" y="1796166"/>
            <a:ext cx="2768904" cy="2003195"/>
            <a:chOff x="3552333" y="2471394"/>
            <a:chExt cx="2768904" cy="2003195"/>
          </a:xfrm>
          <a:solidFill>
            <a:srgbClr val="F7B5C7"/>
          </a:solidFill>
        </p:grpSpPr>
        <p:sp>
          <p:nvSpPr>
            <p:cNvPr id="14" name="Hexagon 13"/>
            <p:cNvSpPr/>
            <p:nvPr/>
          </p:nvSpPr>
          <p:spPr>
            <a:xfrm>
              <a:off x="3552333" y="2471394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29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4779389" y="3145410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</p:grpSp>
      <p:pic>
        <p:nvPicPr>
          <p:cNvPr id="27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76" y="5135666"/>
            <a:ext cx="3026505" cy="73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9142" y="3494441"/>
            <a:ext cx="2768904" cy="2003195"/>
            <a:chOff x="6453714" y="4678838"/>
            <a:chExt cx="2768904" cy="2003195"/>
          </a:xfrm>
        </p:grpSpPr>
        <p:sp>
          <p:nvSpPr>
            <p:cNvPr id="21" name="Hexagon 20"/>
            <p:cNvSpPr/>
            <p:nvPr/>
          </p:nvSpPr>
          <p:spPr>
            <a:xfrm>
              <a:off x="6453714" y="4678838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1000</a:t>
              </a:r>
            </a:p>
          </p:txBody>
        </p:sp>
        <p:sp>
          <p:nvSpPr>
            <p:cNvPr id="22" name="Hexagon 21"/>
            <p:cNvSpPr/>
            <p:nvPr/>
          </p:nvSpPr>
          <p:spPr>
            <a:xfrm>
              <a:off x="7680770" y="5352854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1001</a:t>
              </a:r>
            </a:p>
          </p:txBody>
        </p:sp>
      </p:grpSp>
      <p:pic>
        <p:nvPicPr>
          <p:cNvPr id="28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3085820"/>
            <a:ext cx="3026505" cy="738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13594" y="1737789"/>
            <a:ext cx="2768904" cy="2003195"/>
            <a:chOff x="7915938" y="1449443"/>
            <a:chExt cx="2768904" cy="2003195"/>
          </a:xfrm>
        </p:grpSpPr>
        <p:sp>
          <p:nvSpPr>
            <p:cNvPr id="17" name="Hexagon 16"/>
            <p:cNvSpPr/>
            <p:nvPr/>
          </p:nvSpPr>
          <p:spPr>
            <a:xfrm>
              <a:off x="7915938" y="1449443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" name="Hexagon 17"/>
            <p:cNvSpPr/>
            <p:nvPr/>
          </p:nvSpPr>
          <p:spPr>
            <a:xfrm>
              <a:off x="9142994" y="2123459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</p:grpSp>
      <p:sp>
        <p:nvSpPr>
          <p:cNvPr id="30" name="Hexagon 29"/>
          <p:cNvSpPr/>
          <p:nvPr/>
        </p:nvSpPr>
        <p:spPr>
          <a:xfrm>
            <a:off x="1565131" y="2293111"/>
            <a:ext cx="1541848" cy="1329179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5829693" y="2459313"/>
            <a:ext cx="1541848" cy="1329179"/>
          </a:xfrm>
          <a:prstGeom prst="hexagon">
            <a:avLst/>
          </a:prstGeom>
          <a:solidFill>
            <a:srgbClr val="F7B5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10268584" y="2430657"/>
            <a:ext cx="1541848" cy="1329179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4366715" y="4284118"/>
            <a:ext cx="1541848" cy="1329179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8884906" y="4178827"/>
            <a:ext cx="1541848" cy="1329179"/>
          </a:xfrm>
          <a:prstGeom prst="hexagon">
            <a:avLst/>
          </a:prstGeom>
          <a:solidFill>
            <a:srgbClr val="394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4" y="744793"/>
            <a:ext cx="1253277" cy="1250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1" y="4877029"/>
            <a:ext cx="1789759" cy="19936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4037938"/>
            <a:ext cx="2605569" cy="2902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57" y="1336637"/>
            <a:ext cx="1253277" cy="12507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43" y="1449443"/>
            <a:ext cx="1253277" cy="12507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21" y="1388270"/>
            <a:ext cx="1253277" cy="1250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13" y="3286888"/>
            <a:ext cx="1253277" cy="12507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30" y="3186136"/>
            <a:ext cx="1253277" cy="1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78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118 L 0.15508 0.08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717 L 0.34401 0.0134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024 L 0.36224 -0.013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347 L -0.48685 0.274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55 L 0.37344 -0.01898 L 0.37344 -0.01806 " pathEditMode="relative" rAng="0" ptsTypes="A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7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37588"/>
            <a:ext cx="2294854" cy="23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93FB98-3C67-864E-ACE3-4603D7850C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764" y="2123245"/>
            <a:ext cx="10479932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73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10 900 000 </a:t>
            </a: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là: 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Mười triệu chín nghìn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Mười trăm triệu chín trăm nghìn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Mười triệu chín trăm nghìn</a:t>
            </a:r>
          </a:p>
        </p:txBody>
      </p:sp>
      <p:pic>
        <p:nvPicPr>
          <p:cNvPr id="49" name="Picture 2" descr="C:\Users\HP\Desktop\1fr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\Desktop\unnamed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P\Desktop\tải xuống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898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4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38699" y="925033"/>
            <a:ext cx="7514602" cy="1764589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850 003 200 </a:t>
            </a: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là: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03767" y="3783808"/>
            <a:ext cx="3470406" cy="2500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Tám trăm triệu không trăm linh ba nghìn hai trăm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912242" y="3703320"/>
            <a:ext cx="3466213" cy="28888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Tám trăm năm mươi triệu không trăm linh ba nghìn hai trăm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707315" y="3703319"/>
            <a:ext cx="2786480" cy="27187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Tám trăm năm mươi triệu không trăm nghìn hai trăm</a:t>
            </a:r>
          </a:p>
        </p:txBody>
      </p:sp>
      <p:pic>
        <p:nvPicPr>
          <p:cNvPr id="44" name="Picture 2" descr="C:\Users\HP\Desktop\1fr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4268" y="78286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86" y="3512672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HP\Desktop\unnamed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68" y="3060757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1" y="3347196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HP\Desktop\tải xuống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89" y="4143928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72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2.96296E-6 L 2.5E-6 0.16041 C 2.5E-6 0.2324 0.12487 0.32106 0.22617 0.32106 L 0.45247 0.32106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3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45247 0.32106 L 0.63932 0.32106 C 0.72304 0.32106 0.8263 0.12801 0.8263 -0.02848 L 0.8263 -0.37778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34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3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45833E-6 -3.33333E-6 L 0.18984 -3.33333E-6 C 0.27513 -3.33333E-6 0.38125 -0.20648 0.38125 -0.3743 L 0.38125 -0.7479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>
            <a:extLst>
              <a:ext uri="{FF2B5EF4-FFF2-40B4-BE49-F238E27FC236}">
                <a16:creationId xmlns:a16="http://schemas.microsoft.com/office/drawing/2014/main" id="{BA9ADB66-D1C4-3A0E-38F9-8CC62EB9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51761E11-2572-77AE-7402-C89286EAB903}"/>
              </a:ext>
            </a:extLst>
          </p:cNvPr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Trong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436 731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thuộc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nghìn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gồm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</p:txBody>
      </p:sp>
      <p:sp>
        <p:nvSpPr>
          <p:cNvPr id="5" name="Rounded Rectangle 45">
            <a:extLst>
              <a:ext uri="{FF2B5EF4-FFF2-40B4-BE49-F238E27FC236}">
                <a16:creationId xmlns:a16="http://schemas.microsoft.com/office/drawing/2014/main" id="{B894885A-335F-6D12-B9D6-5A44A1015594}"/>
              </a:ext>
            </a:extLst>
          </p:cNvPr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7, 3, 1</a:t>
            </a:r>
          </a:p>
        </p:txBody>
      </p:sp>
      <p:sp>
        <p:nvSpPr>
          <p:cNvPr id="6" name="Rounded Rectangle 46">
            <a:extLst>
              <a:ext uri="{FF2B5EF4-FFF2-40B4-BE49-F238E27FC236}">
                <a16:creationId xmlns:a16="http://schemas.microsoft.com/office/drawing/2014/main" id="{BD585CDD-AFB6-2EC0-063F-1BF4CEB8BD73}"/>
              </a:ext>
            </a:extLst>
          </p:cNvPr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</a:t>
            </a: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4, 3, 7</a:t>
            </a:r>
          </a:p>
        </p:txBody>
      </p:sp>
      <p:sp>
        <p:nvSpPr>
          <p:cNvPr id="7" name="Rounded Rectangle 47">
            <a:extLst>
              <a:ext uri="{FF2B5EF4-FFF2-40B4-BE49-F238E27FC236}">
                <a16:creationId xmlns:a16="http://schemas.microsoft.com/office/drawing/2014/main" id="{E749E5AB-32A6-2812-1D06-4314D99C34D1}"/>
              </a:ext>
            </a:extLst>
          </p:cNvPr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4, 3, 6</a:t>
            </a:r>
          </a:p>
        </p:txBody>
      </p:sp>
      <p:pic>
        <p:nvPicPr>
          <p:cNvPr id="8" name="Picture 2" descr="C:\Users\HP\Desktop\1frl.gif">
            <a:extLst>
              <a:ext uri="{FF2B5EF4-FFF2-40B4-BE49-F238E27FC236}">
                <a16:creationId xmlns:a16="http://schemas.microsoft.com/office/drawing/2014/main" id="{D5B18860-FE37-3F2F-DAF7-76EE13344A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P\Desktop\pngtree-red-cross-check-mark-icon-cartoon-style-png-image_1807345.jpg">
            <a:extLst>
              <a:ext uri="{FF2B5EF4-FFF2-40B4-BE49-F238E27FC236}">
                <a16:creationId xmlns:a16="http://schemas.microsoft.com/office/drawing/2014/main" id="{9F239F2E-03BE-4B26-EE6E-249457A9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P\Desktop\pngtree-red-cross-check-mark-icon-cartoon-style-png-image_1807345.jpg">
            <a:extLst>
              <a:ext uri="{FF2B5EF4-FFF2-40B4-BE49-F238E27FC236}">
                <a16:creationId xmlns:a16="http://schemas.microsoft.com/office/drawing/2014/main" id="{090C7B50-66DF-BA80-3F45-C5896496D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HP\Desktop\unnamed.jpg">
            <a:extLst>
              <a:ext uri="{FF2B5EF4-FFF2-40B4-BE49-F238E27FC236}">
                <a16:creationId xmlns:a16="http://schemas.microsoft.com/office/drawing/2014/main" id="{E8C64AD9-82F6-FCCB-D88C-3FB2DAA5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HP\Desktop\tải xuống.jpg">
            <a:extLst>
              <a:ext uri="{FF2B5EF4-FFF2-40B4-BE49-F238E27FC236}">
                <a16:creationId xmlns:a16="http://schemas.microsoft.com/office/drawing/2014/main" id="{EA1509B6-CB9F-EEDF-358E-406923AF4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950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1DA026-443A-CBFF-EA19-3CB59F087E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600" y="298512"/>
            <a:ext cx="4127350" cy="4432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4185FB-1805-9496-E5B0-A3F8D15CD1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0304" y="1351218"/>
            <a:ext cx="8004742" cy="436511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8;p8"/>
          <p:cNvSpPr/>
          <p:nvPr/>
        </p:nvSpPr>
        <p:spPr>
          <a:xfrm rot="-6455144">
            <a:off x="1213616" y="-2095865"/>
            <a:ext cx="9764768" cy="1200709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746" y="2731155"/>
            <a:ext cx="98322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Nhận biết được số tự nhiên và dãy số tự nhiên. </a:t>
            </a:r>
          </a:p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Hiểu được một số đặc điểm của dãy số tự nhiên.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AF663-1E47-6468-1B65-C1BC1E93F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651" y="1120442"/>
            <a:ext cx="8785097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92364" y="2222298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Khám</a:t>
            </a:r>
            <a:r>
              <a:rPr kumimoji="0" lang="en-US" altLang="en-US" sz="10500" b="1" i="0" u="none" strike="noStrike" kern="0" cap="all" spc="0" normalizeH="0" baseline="0" noProof="0" dirty="0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 </a:t>
            </a: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phá</a:t>
            </a:r>
            <a:endParaRPr kumimoji="0" lang="en-US" altLang="en-US" sz="10500" b="1" i="0" u="none" strike="noStrike" kern="0" cap="all" spc="0" normalizeH="0" baseline="0" noProof="0" dirty="0">
              <a:ln>
                <a:solidFill>
                  <a:srgbClr val="171717">
                    <a:lumMod val="10000"/>
                    <a:lumOff val="90000"/>
                  </a:srgbClr>
                </a:solidFill>
              </a:ln>
              <a:solidFill>
                <a:srgbClr val="D44B16"/>
              </a:solidFill>
              <a:effectLst>
                <a:outerShdw blurRad="19685" dist="12700" dir="5400000" algn="tl" rotWithShape="0">
                  <a:srgbClr val="D44B1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#9Slide07 SVNZiclets" pitchFamily="2" charset="0"/>
              <a:ea typeface="ErasContour" pitchFamily="2" charset="0"/>
              <a:cs typeface="ErasContour" pitchFamily="2" charset="0"/>
              <a:sym typeface="Arial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24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/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artoon of a child pointing at a blackboard&#10;&#10;Description automatically generated">
            <a:extLst>
              <a:ext uri="{FF2B5EF4-FFF2-40B4-BE49-F238E27FC236}">
                <a16:creationId xmlns:a16="http://schemas.microsoft.com/office/drawing/2014/main" id="{B4C2B093-8CD6-4780-D946-53FA444772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85" y="1870112"/>
            <a:ext cx="9439275" cy="381952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7EE9FDE-547B-A3B8-18F4-93628097ADED}"/>
              </a:ext>
            </a:extLst>
          </p:cNvPr>
          <p:cNvSpPr/>
          <p:nvPr/>
        </p:nvSpPr>
        <p:spPr>
          <a:xfrm>
            <a:off x="1988288" y="1648047"/>
            <a:ext cx="233916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3C68FDD7-CB26-378C-0BBF-E6BD69446304}"/>
              </a:ext>
            </a:extLst>
          </p:cNvPr>
          <p:cNvSpPr/>
          <p:nvPr/>
        </p:nvSpPr>
        <p:spPr>
          <a:xfrm>
            <a:off x="7081284" y="978195"/>
            <a:ext cx="2094614" cy="1275907"/>
          </a:xfrm>
          <a:prstGeom prst="wedgeRoundRectCallout">
            <a:avLst>
              <a:gd name="adj1" fmla="val -2052"/>
              <a:gd name="adj2" fmla="val 115091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C45DB17E-EE67-3382-3628-7172C6EE0CAD}"/>
              </a:ext>
            </a:extLst>
          </p:cNvPr>
          <p:cNvSpPr/>
          <p:nvPr/>
        </p:nvSpPr>
        <p:spPr>
          <a:xfrm>
            <a:off x="9526772" y="1988288"/>
            <a:ext cx="2094614" cy="1275907"/>
          </a:xfrm>
          <a:prstGeom prst="wedgeRoundRectCallout">
            <a:avLst>
              <a:gd name="adj1" fmla="val -47737"/>
              <a:gd name="adj2" fmla="val 9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lắm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401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493</Words>
  <Application>Microsoft Office PowerPoint</Application>
  <PresentationFormat>Widescreen</PresentationFormat>
  <Paragraphs>106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等线</vt:lpstr>
      <vt:lpstr>#9Slide03 AmpleSoft Bold</vt:lpstr>
      <vt:lpstr>#9Slide07 SVNZiclets</vt:lpstr>
      <vt:lpstr>Abril Fatface</vt:lpstr>
      <vt:lpstr>Aldrich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2023-09-27T02:55:39Z</dcterms:created>
  <dcterms:modified xsi:type="dcterms:W3CDTF">2023-09-27T02:57:19Z</dcterms:modified>
</cp:coreProperties>
</file>