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2" r:id="rId5"/>
    <p:sldMasterId id="2147483734" r:id="rId6"/>
    <p:sldMasterId id="2147483747" r:id="rId7"/>
    <p:sldMasterId id="2147483759" r:id="rId8"/>
  </p:sldMasterIdLst>
  <p:notesMasterIdLst>
    <p:notesMasterId r:id="rId36"/>
  </p:notesMasterIdLst>
  <p:sldIdLst>
    <p:sldId id="745" r:id="rId9"/>
    <p:sldId id="746" r:id="rId10"/>
    <p:sldId id="278" r:id="rId11"/>
    <p:sldId id="748" r:id="rId12"/>
    <p:sldId id="722" r:id="rId13"/>
    <p:sldId id="356" r:id="rId14"/>
    <p:sldId id="757" r:id="rId15"/>
    <p:sldId id="758" r:id="rId16"/>
    <p:sldId id="332" r:id="rId17"/>
    <p:sldId id="759" r:id="rId18"/>
    <p:sldId id="768" r:id="rId19"/>
    <p:sldId id="769" r:id="rId20"/>
    <p:sldId id="763" r:id="rId21"/>
    <p:sldId id="738" r:id="rId22"/>
    <p:sldId id="770" r:id="rId23"/>
    <p:sldId id="314" r:id="rId24"/>
    <p:sldId id="772" r:id="rId25"/>
    <p:sldId id="773" r:id="rId26"/>
    <p:sldId id="275" r:id="rId27"/>
    <p:sldId id="265" r:id="rId28"/>
    <p:sldId id="290" r:id="rId29"/>
    <p:sldId id="264" r:id="rId30"/>
    <p:sldId id="294" r:id="rId31"/>
    <p:sldId id="269" r:id="rId32"/>
    <p:sldId id="295" r:id="rId33"/>
    <p:sldId id="296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2024/10/24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10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9.svg"/><Relationship Id="rId3" Type="http://schemas.openxmlformats.org/officeDocument/2006/relationships/image" Target="../media/image53.jpeg"/><Relationship Id="rId7" Type="http://schemas.openxmlformats.org/officeDocument/2006/relationships/image" Target="../media/image73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75.svg"/><Relationship Id="rId1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10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9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9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2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9.xml"/><Relationship Id="rId6" Type="http://schemas.microsoft.com/office/2007/relationships/hdphoto" Target="../media/hdphoto12.wdp"/><Relationship Id="rId5" Type="http://schemas.openxmlformats.org/officeDocument/2006/relationships/image" Target="../media/image74.png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2833" y="2247705"/>
            <a:ext cx="7242676" cy="2017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4909" y="3953865"/>
            <a:ext cx="4996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173677" y="0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1344214" y="2586007"/>
            <a:ext cx="3538131" cy="4615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5019" y="356163"/>
            <a:ext cx="57583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549177" y="2437546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2239" y="3322682"/>
            <a:ext cx="7307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7058627" y="-272634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LÀM VIỆC CÁ NHÂN-TRAO ĐỔI NHÓM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1474060" y="2805353"/>
            <a:ext cx="8388397" cy="282630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640648" y="2903269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6159" y="3203630"/>
            <a:ext cx="7182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Tryện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:</a:t>
            </a:r>
          </a:p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ẤY GIỜ RỒI">
            <a:hlinkClick r:id="" action="ppaction://media"/>
            <a:extLst>
              <a:ext uri="{FF2B5EF4-FFF2-40B4-BE49-F238E27FC236}">
                <a16:creationId xmlns:a16="http://schemas.microsoft.com/office/drawing/2014/main" id="{EB17A5F8-72ED-BEED-DB5F-447162A4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6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424</Words>
  <Application>Microsoft Office PowerPoint</Application>
  <PresentationFormat>Widescreen</PresentationFormat>
  <Paragraphs>54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微软雅黑</vt:lpstr>
      <vt:lpstr>宋体</vt:lpstr>
      <vt:lpstr>#9Slide07 SVNAdam Gorry</vt:lpstr>
      <vt:lpstr>Arial</vt:lpstr>
      <vt:lpstr>Calibri</vt:lpstr>
      <vt:lpstr>Calibri Light</vt:lpstr>
      <vt:lpstr>Cambria</vt:lpstr>
      <vt:lpstr>等线</vt:lpstr>
      <vt:lpstr>Georgia</vt:lpstr>
      <vt:lpstr>Times New Roman</vt:lpstr>
      <vt:lpstr>VNI-Avo</vt:lpstr>
      <vt:lpstr>仓耳今楷05-6763 W05</vt:lpstr>
      <vt:lpstr>字魂162号-元气酪酪体</vt:lpstr>
      <vt:lpstr>字魂59号-创粗黑</vt:lpstr>
      <vt:lpstr>字魂64号-萌趣软糖体</vt:lpstr>
      <vt:lpstr>1_Office Theme</vt:lpstr>
      <vt:lpstr>3_Office Theme</vt:lpstr>
      <vt:lpstr>2_Office Theme</vt:lpstr>
      <vt:lpstr>2_Office 主题</vt:lpstr>
      <vt:lpstr>第一PPT，www.1ppt.com</vt:lpstr>
      <vt:lpstr>1_Simple Light</vt:lpstr>
      <vt:lpstr>3_Office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35</cp:revision>
  <dcterms:created xsi:type="dcterms:W3CDTF">2023-08-08T23:27:00Z</dcterms:created>
  <dcterms:modified xsi:type="dcterms:W3CDTF">2024-10-24T03:16:01Z</dcterms:modified>
</cp:coreProperties>
</file>