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ppt/activeX/activeX2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3" r:id="rId3"/>
    <p:sldMasterId id="2147483714" r:id="rId4"/>
    <p:sldMasterId id="2147483726" r:id="rId5"/>
    <p:sldMasterId id="2147483755" r:id="rId6"/>
    <p:sldMasterId id="2147483762" r:id="rId7"/>
    <p:sldMasterId id="2147483774" r:id="rId8"/>
  </p:sldMasterIdLst>
  <p:notesMasterIdLst>
    <p:notesMasterId r:id="rId27"/>
  </p:notesMasterIdLst>
  <p:sldIdLst>
    <p:sldId id="4432" r:id="rId9"/>
    <p:sldId id="4433" r:id="rId10"/>
    <p:sldId id="4453" r:id="rId11"/>
    <p:sldId id="4435" r:id="rId12"/>
    <p:sldId id="4436" r:id="rId13"/>
    <p:sldId id="369" r:id="rId14"/>
    <p:sldId id="4454" r:id="rId15"/>
    <p:sldId id="284" r:id="rId16"/>
    <p:sldId id="4455" r:id="rId17"/>
    <p:sldId id="4456" r:id="rId18"/>
    <p:sldId id="365" r:id="rId19"/>
    <p:sldId id="366" r:id="rId20"/>
    <p:sldId id="367" r:id="rId21"/>
    <p:sldId id="4441" r:id="rId22"/>
    <p:sldId id="4442" r:id="rId23"/>
    <p:sldId id="299" r:id="rId24"/>
    <p:sldId id="445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6408-55AC-48AC-8128-ADC615F73FC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96263-EA42-4089-B6AB-E89CDC2B6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30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0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01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3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Relationship Id="rId14" Type="http://schemas.openxmlformats.org/officeDocument/2006/relationships/image" Target="../media/image31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microsoft.com/office/2007/relationships/hdphoto" Target="../media/hdphoto2.wdp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5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897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044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71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6384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2434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4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8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7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265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7CD96-72B2-400B-8869-7A94E44AC4B3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ACB9-480C-434E-856B-2B83BC01D6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29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86404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080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59068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9" y="-76152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7970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3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6804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46772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1" y="302747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3825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516102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26316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846297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24359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211167" y="1405467"/>
            <a:ext cx="9769600" cy="31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94033" y="4556267"/>
            <a:ext cx="9004000" cy="4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850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2717600" y="3325833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760800" y="1652000"/>
            <a:ext cx="2670400" cy="14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2788833" y="4596167"/>
            <a:ext cx="66144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3843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52" y="-12795"/>
            <a:ext cx="12191424" cy="5780813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960000" y="1519400"/>
            <a:ext cx="10281200" cy="4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20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34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2128933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6406332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6564329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22869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333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224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960000" y="1480364"/>
            <a:ext cx="102720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3163967" y="2962667"/>
            <a:ext cx="5864000" cy="224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693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2986800" y="2438400"/>
            <a:ext cx="6218400" cy="1981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09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2109317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2109309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22379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7359183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7359176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6272212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2109317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2109309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22379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7359183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7359176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272212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538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2116333" y="2073133"/>
            <a:ext cx="795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2494367" y="4010667"/>
            <a:ext cx="72032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205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1978025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41925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7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1357208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932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960000" y="1713700"/>
            <a:ext cx="5136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960000" y="3804700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904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950800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115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6226739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6235939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5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48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2128933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6406332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6564332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2286933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84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950667" y="2044600"/>
            <a:ext cx="10281200" cy="3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158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250267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14131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4645892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4808699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8041528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82043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292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250267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14131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4645892" y="36541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4808699" y="44845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8041528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82043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19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1800800" y="2169067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2770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5109033" y="2169151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4579800" y="4598400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8434400" y="2169151"/>
            <a:ext cx="1928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78826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80748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47720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14692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79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77430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1524200" y="4871833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950800" y="1626484"/>
            <a:ext cx="5726400" cy="122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66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1524200" y="3020067"/>
            <a:ext cx="4579600" cy="1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913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4111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007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3942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399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58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57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765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00022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205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23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0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2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7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7691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079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148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42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98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80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130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763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5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1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4280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03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4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73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5092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3803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902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9924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8886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545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12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113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192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189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29AD40D-6756-AF32-574A-B7DD449FDE8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076" y="295275"/>
            <a:ext cx="17811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7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06DD6A5-5BD6-4E99-B121-418F54555C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88EB909-6FFD-4415-A75E-F53349E131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64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D726FB1-A0D5-456F-B971-EC32630478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7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randomBar dir="vert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0836FA6-0CE9-464A-9C8C-A21F38AE7D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527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18147291-E0EB-4E43-B022-1F177F3639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1964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91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245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3.png"/><Relationship Id="rId3" Type="http://schemas.openxmlformats.org/officeDocument/2006/relationships/image" Target="../media/image57.jpeg"/><Relationship Id="rId7" Type="http://schemas.openxmlformats.org/officeDocument/2006/relationships/image" Target="../media/image5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8.png"/><Relationship Id="rId4" Type="http://schemas.openxmlformats.org/officeDocument/2006/relationships/image" Target="../media/image58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77.xml"/><Relationship Id="rId1" Type="http://schemas.openxmlformats.org/officeDocument/2006/relationships/control" Target="../activeX/activeX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77.xml"/><Relationship Id="rId1" Type="http://schemas.openxmlformats.org/officeDocument/2006/relationships/control" Target="../activeX/activeX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2.png"/><Relationship Id="rId7" Type="http://schemas.microsoft.com/office/2007/relationships/hdphoto" Target="../media/hdphoto7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4.png"/><Relationship Id="rId5" Type="http://schemas.microsoft.com/office/2007/relationships/hdphoto" Target="../media/hdphoto6.wdp"/><Relationship Id="rId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jpg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10" Type="http://schemas.openxmlformats.org/officeDocument/2006/relationships/image" Target="../media/image75.png"/><Relationship Id="rId4" Type="http://schemas.openxmlformats.org/officeDocument/2006/relationships/image" Target="../media/image69.emf"/><Relationship Id="rId9" Type="http://schemas.openxmlformats.org/officeDocument/2006/relationships/image" Target="../media/image7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4.wdp"/><Relationship Id="rId5" Type="http://schemas.openxmlformats.org/officeDocument/2006/relationships/image" Target="../media/image81.png"/><Relationship Id="rId4" Type="http://schemas.openxmlformats.org/officeDocument/2006/relationships/image" Target="../media/image80.emf"/><Relationship Id="rId9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7DCD777C-C487-4A08-86B8-CE5116E84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9" y="94721"/>
            <a:ext cx="1560921" cy="1560921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D07586B4-D616-4B0D-A923-2405875C48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-445598" y="2823602"/>
            <a:ext cx="3633370" cy="4096447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88116061-0E02-48AF-BFE9-9E10308FD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806" y="1730288"/>
            <a:ext cx="4678681" cy="5274985"/>
          </a:xfrm>
          <a:prstGeom prst="rect">
            <a:avLst/>
          </a:prstGeom>
        </p:spPr>
      </p:pic>
      <p:pic>
        <p:nvPicPr>
          <p:cNvPr id="14" name="图片 2" descr="图片包含 文字&#10;&#10;描述已自动生成">
            <a:extLst>
              <a:ext uri="{FF2B5EF4-FFF2-40B4-BE49-F238E27FC236}">
                <a16:creationId xmlns:a16="http://schemas.microsoft.com/office/drawing/2014/main" id="{098829A5-897D-4AA1-B858-D8D72331CC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233" y="55998"/>
            <a:ext cx="9571530" cy="5972859"/>
          </a:xfrm>
          <a:prstGeom prst="rect">
            <a:avLst/>
          </a:prstGeom>
        </p:spPr>
      </p:pic>
      <p:pic>
        <p:nvPicPr>
          <p:cNvPr id="15" name="图片 17" descr="图片包含 屏幕截图&#10;&#10;描述已自动生成">
            <a:extLst>
              <a:ext uri="{FF2B5EF4-FFF2-40B4-BE49-F238E27FC236}">
                <a16:creationId xmlns:a16="http://schemas.microsoft.com/office/drawing/2014/main" id="{7D60AEBB-129F-41F8-AAF0-630AF96140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16" name="图片 8" descr="图片包含 矢量图形&#10;&#10;描述已自动生成">
            <a:extLst>
              <a:ext uri="{FF2B5EF4-FFF2-40B4-BE49-F238E27FC236}">
                <a16:creationId xmlns:a16="http://schemas.microsoft.com/office/drawing/2014/main" id="{EB336CDA-14F6-430B-B0A4-D21C68068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7" y="5203337"/>
            <a:ext cx="2612367" cy="1572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399B4-B2F3-D6F3-CF54-F2291BC4B7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374" y="1235155"/>
            <a:ext cx="1105910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54F789-08E8-FAA2-7FDE-DEE18FEE11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4874" y="2559104"/>
            <a:ext cx="7023201" cy="1682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B7E26A-1AD9-8E6C-4AA5-E0FBA8FD5C44}"/>
              </a:ext>
            </a:extLst>
          </p:cNvPr>
          <p:cNvSpPr txBox="1"/>
          <p:nvPr/>
        </p:nvSpPr>
        <p:spPr>
          <a:xfrm>
            <a:off x="5334000" y="4086225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2356769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8864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về nhà sắp xếp quần áo, những bộ nào em không dùng đến và còn mới sẽ đem quyên góp cho những bạn vùng cao.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1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10496-4487-B277-FA01-22C3901A5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12" y="80006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8E56161-DBF6-B947-1EC5-51539660F136}"/>
              </a:ext>
            </a:extLst>
          </p:cNvPr>
          <p:cNvGrpSpPr/>
          <p:nvPr/>
        </p:nvGrpSpPr>
        <p:grpSpPr>
          <a:xfrm>
            <a:off x="2144553" y="645403"/>
            <a:ext cx="7902894" cy="2367485"/>
            <a:chOff x="2144553" y="645403"/>
            <a:chExt cx="7902894" cy="2367485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183D6EEC-2A20-9FF8-2422-89B5709A503B}"/>
                </a:ext>
              </a:extLst>
            </p:cNvPr>
            <p:cNvSpPr/>
            <p:nvPr/>
          </p:nvSpPr>
          <p:spPr>
            <a:xfrm>
              <a:off x="2144553" y="645403"/>
              <a:ext cx="7902894" cy="2367485"/>
            </a:xfrm>
            <a:custGeom>
              <a:avLst/>
              <a:gdLst>
                <a:gd name="connsiteX0" fmla="*/ 7902894 w 7902894"/>
                <a:gd name="connsiteY0" fmla="*/ 147968 h 2367485"/>
                <a:gd name="connsiteX1" fmla="*/ 7754926 w 7902894"/>
                <a:gd name="connsiteY1" fmla="*/ 295936 h 2367485"/>
                <a:gd name="connsiteX2" fmla="*/ 7754926 w 7902894"/>
                <a:gd name="connsiteY2" fmla="*/ 147968 h 2367485"/>
                <a:gd name="connsiteX3" fmla="*/ 7680942 w 7902894"/>
                <a:gd name="connsiteY3" fmla="*/ 221952 h 2367485"/>
                <a:gd name="connsiteX4" fmla="*/ 7606958 w 7902894"/>
                <a:gd name="connsiteY4" fmla="*/ 147968 h 2367485"/>
                <a:gd name="connsiteX5" fmla="*/ 7606958 w 7902894"/>
                <a:gd name="connsiteY5" fmla="*/ 295936 h 2367485"/>
                <a:gd name="connsiteX6" fmla="*/ 7078048 w 7902894"/>
                <a:gd name="connsiteY6" fmla="*/ 295936 h 2367485"/>
                <a:gd name="connsiteX7" fmla="*/ 6623728 w 7902894"/>
                <a:gd name="connsiteY7" fmla="*/ 295936 h 2367485"/>
                <a:gd name="connsiteX8" fmla="*/ 5871048 w 7902894"/>
                <a:gd name="connsiteY8" fmla="*/ 295936 h 2367485"/>
                <a:gd name="connsiteX9" fmla="*/ 5118368 w 7902894"/>
                <a:gd name="connsiteY9" fmla="*/ 295936 h 2367485"/>
                <a:gd name="connsiteX10" fmla="*/ 4664047 w 7902894"/>
                <a:gd name="connsiteY10" fmla="*/ 295936 h 2367485"/>
                <a:gd name="connsiteX11" fmla="*/ 4135137 w 7902894"/>
                <a:gd name="connsiteY11" fmla="*/ 295936 h 2367485"/>
                <a:gd name="connsiteX12" fmla="*/ 3680817 w 7902894"/>
                <a:gd name="connsiteY12" fmla="*/ 295936 h 2367485"/>
                <a:gd name="connsiteX13" fmla="*/ 2928137 w 7902894"/>
                <a:gd name="connsiteY13" fmla="*/ 295936 h 2367485"/>
                <a:gd name="connsiteX14" fmla="*/ 2473817 w 7902894"/>
                <a:gd name="connsiteY14" fmla="*/ 295936 h 2367485"/>
                <a:gd name="connsiteX15" fmla="*/ 1646547 w 7902894"/>
                <a:gd name="connsiteY15" fmla="*/ 295936 h 2367485"/>
                <a:gd name="connsiteX16" fmla="*/ 968457 w 7902894"/>
                <a:gd name="connsiteY16" fmla="*/ 295936 h 2367485"/>
                <a:gd name="connsiteX17" fmla="*/ 147968 w 7902894"/>
                <a:gd name="connsiteY17" fmla="*/ 295936 h 2367485"/>
                <a:gd name="connsiteX18" fmla="*/ 0 w 7902894"/>
                <a:gd name="connsiteY18" fmla="*/ 443904 h 2367485"/>
                <a:gd name="connsiteX19" fmla="*/ 0 w 7902894"/>
                <a:gd name="connsiteY19" fmla="*/ 1071287 h 2367485"/>
                <a:gd name="connsiteX20" fmla="*/ 0 w 7902894"/>
                <a:gd name="connsiteY20" fmla="*/ 1645402 h 2367485"/>
                <a:gd name="connsiteX21" fmla="*/ 0 w 7902894"/>
                <a:gd name="connsiteY21" fmla="*/ 2219517 h 2367485"/>
                <a:gd name="connsiteX22" fmla="*/ 147968 w 7902894"/>
                <a:gd name="connsiteY22" fmla="*/ 2367485 h 2367485"/>
                <a:gd name="connsiteX23" fmla="*/ 295936 w 7902894"/>
                <a:gd name="connsiteY23" fmla="*/ 2219517 h 2367485"/>
                <a:gd name="connsiteX24" fmla="*/ 295936 w 7902894"/>
                <a:gd name="connsiteY24" fmla="*/ 2071549 h 2367485"/>
                <a:gd name="connsiteX25" fmla="*/ 974026 w 7902894"/>
                <a:gd name="connsiteY25" fmla="*/ 2071549 h 2367485"/>
                <a:gd name="connsiteX26" fmla="*/ 1726706 w 7902894"/>
                <a:gd name="connsiteY26" fmla="*/ 2071549 h 2367485"/>
                <a:gd name="connsiteX27" fmla="*/ 2255616 w 7902894"/>
                <a:gd name="connsiteY27" fmla="*/ 2071549 h 2367485"/>
                <a:gd name="connsiteX28" fmla="*/ 2933706 w 7902894"/>
                <a:gd name="connsiteY28" fmla="*/ 2071549 h 2367485"/>
                <a:gd name="connsiteX29" fmla="*/ 3686386 w 7902894"/>
                <a:gd name="connsiteY29" fmla="*/ 2071549 h 2367485"/>
                <a:gd name="connsiteX30" fmla="*/ 4364476 w 7902894"/>
                <a:gd name="connsiteY30" fmla="*/ 2071549 h 2367485"/>
                <a:gd name="connsiteX31" fmla="*/ 5117156 w 7902894"/>
                <a:gd name="connsiteY31" fmla="*/ 2071549 h 2367485"/>
                <a:gd name="connsiteX32" fmla="*/ 5646066 w 7902894"/>
                <a:gd name="connsiteY32" fmla="*/ 2071549 h 2367485"/>
                <a:gd name="connsiteX33" fmla="*/ 6249566 w 7902894"/>
                <a:gd name="connsiteY33" fmla="*/ 2071549 h 2367485"/>
                <a:gd name="connsiteX34" fmla="*/ 6853066 w 7902894"/>
                <a:gd name="connsiteY34" fmla="*/ 2071549 h 2367485"/>
                <a:gd name="connsiteX35" fmla="*/ 7754926 w 7902894"/>
                <a:gd name="connsiteY35" fmla="*/ 2071549 h 2367485"/>
                <a:gd name="connsiteX36" fmla="*/ 7902894 w 7902894"/>
                <a:gd name="connsiteY36" fmla="*/ 1923581 h 2367485"/>
                <a:gd name="connsiteX37" fmla="*/ 7902894 w 7902894"/>
                <a:gd name="connsiteY37" fmla="*/ 1331710 h 2367485"/>
                <a:gd name="connsiteX38" fmla="*/ 7902894 w 7902894"/>
                <a:gd name="connsiteY38" fmla="*/ 704327 h 2367485"/>
                <a:gd name="connsiteX39" fmla="*/ 7902894 w 7902894"/>
                <a:gd name="connsiteY39" fmla="*/ 147968 h 2367485"/>
                <a:gd name="connsiteX40" fmla="*/ 147968 w 7902894"/>
                <a:gd name="connsiteY40" fmla="*/ 591871 h 2367485"/>
                <a:gd name="connsiteX41" fmla="*/ 295936 w 7902894"/>
                <a:gd name="connsiteY41" fmla="*/ 443903 h 2367485"/>
                <a:gd name="connsiteX42" fmla="*/ 221952 w 7902894"/>
                <a:gd name="connsiteY42" fmla="*/ 369919 h 2367485"/>
                <a:gd name="connsiteX43" fmla="*/ 147968 w 7902894"/>
                <a:gd name="connsiteY43" fmla="*/ 443903 h 2367485"/>
                <a:gd name="connsiteX44" fmla="*/ 147968 w 7902894"/>
                <a:gd name="connsiteY44" fmla="*/ 591871 h 2367485"/>
                <a:gd name="connsiteX0" fmla="*/ 147968 w 7902894"/>
                <a:gd name="connsiteY0" fmla="*/ 591871 h 2367485"/>
                <a:gd name="connsiteX1" fmla="*/ 295936 w 7902894"/>
                <a:gd name="connsiteY1" fmla="*/ 443903 h 2367485"/>
                <a:gd name="connsiteX2" fmla="*/ 221952 w 7902894"/>
                <a:gd name="connsiteY2" fmla="*/ 369919 h 2367485"/>
                <a:gd name="connsiteX3" fmla="*/ 147968 w 7902894"/>
                <a:gd name="connsiteY3" fmla="*/ 443903 h 2367485"/>
                <a:gd name="connsiteX4" fmla="*/ 147968 w 7902894"/>
                <a:gd name="connsiteY4" fmla="*/ 591871 h 2367485"/>
                <a:gd name="connsiteX5" fmla="*/ 7754926 w 7902894"/>
                <a:gd name="connsiteY5" fmla="*/ 295936 h 2367485"/>
                <a:gd name="connsiteX6" fmla="*/ 7902894 w 7902894"/>
                <a:gd name="connsiteY6" fmla="*/ 147968 h 2367485"/>
                <a:gd name="connsiteX7" fmla="*/ 7754926 w 7902894"/>
                <a:gd name="connsiteY7" fmla="*/ 0 h 2367485"/>
                <a:gd name="connsiteX8" fmla="*/ 7606958 w 7902894"/>
                <a:gd name="connsiteY8" fmla="*/ 147968 h 2367485"/>
                <a:gd name="connsiteX9" fmla="*/ 7680942 w 7902894"/>
                <a:gd name="connsiteY9" fmla="*/ 221952 h 2367485"/>
                <a:gd name="connsiteX10" fmla="*/ 7754926 w 7902894"/>
                <a:gd name="connsiteY10" fmla="*/ 147968 h 2367485"/>
                <a:gd name="connsiteX11" fmla="*/ 7754926 w 7902894"/>
                <a:gd name="connsiteY11" fmla="*/ 295936 h 2367485"/>
                <a:gd name="connsiteX0" fmla="*/ 0 w 7902894"/>
                <a:gd name="connsiteY0" fmla="*/ 443903 h 2367485"/>
                <a:gd name="connsiteX1" fmla="*/ 147968 w 7902894"/>
                <a:gd name="connsiteY1" fmla="*/ 295935 h 2367485"/>
                <a:gd name="connsiteX2" fmla="*/ 676878 w 7902894"/>
                <a:gd name="connsiteY2" fmla="*/ 295935 h 2367485"/>
                <a:gd name="connsiteX3" fmla="*/ 1504148 w 7902894"/>
                <a:gd name="connsiteY3" fmla="*/ 295935 h 2367485"/>
                <a:gd name="connsiteX4" fmla="*/ 2107648 w 7902894"/>
                <a:gd name="connsiteY4" fmla="*/ 295935 h 2367485"/>
                <a:gd name="connsiteX5" fmla="*/ 2860328 w 7902894"/>
                <a:gd name="connsiteY5" fmla="*/ 295935 h 2367485"/>
                <a:gd name="connsiteX6" fmla="*/ 3463828 w 7902894"/>
                <a:gd name="connsiteY6" fmla="*/ 295935 h 2367485"/>
                <a:gd name="connsiteX7" fmla="*/ 3918148 w 7902894"/>
                <a:gd name="connsiteY7" fmla="*/ 295936 h 2367485"/>
                <a:gd name="connsiteX8" fmla="*/ 4447059 w 7902894"/>
                <a:gd name="connsiteY8" fmla="*/ 295936 h 2367485"/>
                <a:gd name="connsiteX9" fmla="*/ 5274328 w 7902894"/>
                <a:gd name="connsiteY9" fmla="*/ 295936 h 2367485"/>
                <a:gd name="connsiteX10" fmla="*/ 5952418 w 7902894"/>
                <a:gd name="connsiteY10" fmla="*/ 295936 h 2367485"/>
                <a:gd name="connsiteX11" fmla="*/ 6779688 w 7902894"/>
                <a:gd name="connsiteY11" fmla="*/ 295936 h 2367485"/>
                <a:gd name="connsiteX12" fmla="*/ 7606958 w 7902894"/>
                <a:gd name="connsiteY12" fmla="*/ 295936 h 2367485"/>
                <a:gd name="connsiteX13" fmla="*/ 7606958 w 7902894"/>
                <a:gd name="connsiteY13" fmla="*/ 147968 h 2367485"/>
                <a:gd name="connsiteX14" fmla="*/ 7754926 w 7902894"/>
                <a:gd name="connsiteY14" fmla="*/ 0 h 2367485"/>
                <a:gd name="connsiteX15" fmla="*/ 7902894 w 7902894"/>
                <a:gd name="connsiteY15" fmla="*/ 147968 h 2367485"/>
                <a:gd name="connsiteX16" fmla="*/ 7902894 w 7902894"/>
                <a:gd name="connsiteY16" fmla="*/ 739839 h 2367485"/>
                <a:gd name="connsiteX17" fmla="*/ 7902894 w 7902894"/>
                <a:gd name="connsiteY17" fmla="*/ 1331711 h 2367485"/>
                <a:gd name="connsiteX18" fmla="*/ 7902894 w 7902894"/>
                <a:gd name="connsiteY18" fmla="*/ 1923582 h 2367485"/>
                <a:gd name="connsiteX19" fmla="*/ 7754926 w 7902894"/>
                <a:gd name="connsiteY19" fmla="*/ 2071550 h 2367485"/>
                <a:gd name="connsiteX20" fmla="*/ 7300606 w 7902894"/>
                <a:gd name="connsiteY20" fmla="*/ 2071550 h 2367485"/>
                <a:gd name="connsiteX21" fmla="*/ 6697106 w 7902894"/>
                <a:gd name="connsiteY21" fmla="*/ 2071550 h 2367485"/>
                <a:gd name="connsiteX22" fmla="*/ 5869836 w 7902894"/>
                <a:gd name="connsiteY22" fmla="*/ 2071550 h 2367485"/>
                <a:gd name="connsiteX23" fmla="*/ 5191746 w 7902894"/>
                <a:gd name="connsiteY23" fmla="*/ 2071550 h 2367485"/>
                <a:gd name="connsiteX24" fmla="*/ 4439066 w 7902894"/>
                <a:gd name="connsiteY24" fmla="*/ 2071550 h 2367485"/>
                <a:gd name="connsiteX25" fmla="*/ 3760976 w 7902894"/>
                <a:gd name="connsiteY25" fmla="*/ 2071549 h 2367485"/>
                <a:gd name="connsiteX26" fmla="*/ 3157476 w 7902894"/>
                <a:gd name="connsiteY26" fmla="*/ 2071549 h 2367485"/>
                <a:gd name="connsiteX27" fmla="*/ 2553976 w 7902894"/>
                <a:gd name="connsiteY27" fmla="*/ 2071549 h 2367485"/>
                <a:gd name="connsiteX28" fmla="*/ 2099655 w 7902894"/>
                <a:gd name="connsiteY28" fmla="*/ 2071549 h 2367485"/>
                <a:gd name="connsiteX29" fmla="*/ 1570745 w 7902894"/>
                <a:gd name="connsiteY29" fmla="*/ 2071549 h 2367485"/>
                <a:gd name="connsiteX30" fmla="*/ 892655 w 7902894"/>
                <a:gd name="connsiteY30" fmla="*/ 2071549 h 2367485"/>
                <a:gd name="connsiteX31" fmla="*/ 295936 w 7902894"/>
                <a:gd name="connsiteY31" fmla="*/ 2071549 h 2367485"/>
                <a:gd name="connsiteX32" fmla="*/ 295936 w 7902894"/>
                <a:gd name="connsiteY32" fmla="*/ 2219517 h 2367485"/>
                <a:gd name="connsiteX33" fmla="*/ 147968 w 7902894"/>
                <a:gd name="connsiteY33" fmla="*/ 2367485 h 2367485"/>
                <a:gd name="connsiteX34" fmla="*/ 0 w 7902894"/>
                <a:gd name="connsiteY34" fmla="*/ 2219517 h 2367485"/>
                <a:gd name="connsiteX35" fmla="*/ 0 w 7902894"/>
                <a:gd name="connsiteY35" fmla="*/ 1592133 h 2367485"/>
                <a:gd name="connsiteX36" fmla="*/ 0 w 7902894"/>
                <a:gd name="connsiteY36" fmla="*/ 1000262 h 2367485"/>
                <a:gd name="connsiteX37" fmla="*/ 0 w 7902894"/>
                <a:gd name="connsiteY37" fmla="*/ 443903 h 2367485"/>
                <a:gd name="connsiteX38" fmla="*/ 7606958 w 7902894"/>
                <a:gd name="connsiteY38" fmla="*/ 295936 h 2367485"/>
                <a:gd name="connsiteX39" fmla="*/ 7754926 w 7902894"/>
                <a:gd name="connsiteY39" fmla="*/ 295936 h 2367485"/>
                <a:gd name="connsiteX40" fmla="*/ 7902894 w 7902894"/>
                <a:gd name="connsiteY40" fmla="*/ 147968 h 2367485"/>
                <a:gd name="connsiteX41" fmla="*/ 7754926 w 7902894"/>
                <a:gd name="connsiteY41" fmla="*/ 295936 h 2367485"/>
                <a:gd name="connsiteX42" fmla="*/ 7754926 w 7902894"/>
                <a:gd name="connsiteY42" fmla="*/ 147968 h 2367485"/>
                <a:gd name="connsiteX43" fmla="*/ 7680942 w 7902894"/>
                <a:gd name="connsiteY43" fmla="*/ 221952 h 2367485"/>
                <a:gd name="connsiteX44" fmla="*/ 7606958 w 7902894"/>
                <a:gd name="connsiteY44" fmla="*/ 147968 h 2367485"/>
                <a:gd name="connsiteX45" fmla="*/ 147968 w 7902894"/>
                <a:gd name="connsiteY45" fmla="*/ 591871 h 2367485"/>
                <a:gd name="connsiteX46" fmla="*/ 147968 w 7902894"/>
                <a:gd name="connsiteY46" fmla="*/ 443903 h 2367485"/>
                <a:gd name="connsiteX47" fmla="*/ 221952 w 7902894"/>
                <a:gd name="connsiteY47" fmla="*/ 369919 h 2367485"/>
                <a:gd name="connsiteX48" fmla="*/ 295936 w 7902894"/>
                <a:gd name="connsiteY48" fmla="*/ 443903 h 2367485"/>
                <a:gd name="connsiteX49" fmla="*/ 147968 w 7902894"/>
                <a:gd name="connsiteY49" fmla="*/ 591871 h 2367485"/>
                <a:gd name="connsiteX50" fmla="*/ 0 w 7902894"/>
                <a:gd name="connsiteY50" fmla="*/ 443903 h 2367485"/>
                <a:gd name="connsiteX51" fmla="*/ 295936 w 7902894"/>
                <a:gd name="connsiteY51" fmla="*/ 443903 h 2367485"/>
                <a:gd name="connsiteX52" fmla="*/ 295936 w 7902894"/>
                <a:gd name="connsiteY52" fmla="*/ 970175 h 2367485"/>
                <a:gd name="connsiteX53" fmla="*/ 295936 w 7902894"/>
                <a:gd name="connsiteY53" fmla="*/ 1463894 h 2367485"/>
                <a:gd name="connsiteX54" fmla="*/ 295936 w 7902894"/>
                <a:gd name="connsiteY54" fmla="*/ 2071549 h 23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02894" h="2367485" stroke="0" extrusionOk="0">
                  <a:moveTo>
                    <a:pt x="7902894" y="147968"/>
                  </a:moveTo>
                  <a:cubicBezTo>
                    <a:pt x="7854957" y="188773"/>
                    <a:pt x="7791767" y="247922"/>
                    <a:pt x="7754926" y="295936"/>
                  </a:cubicBezTo>
                  <a:cubicBezTo>
                    <a:pt x="7762100" y="229067"/>
                    <a:pt x="7747895" y="219247"/>
                    <a:pt x="7754926" y="147968"/>
                  </a:cubicBezTo>
                  <a:cubicBezTo>
                    <a:pt x="7749522" y="187612"/>
                    <a:pt x="7721946" y="225009"/>
                    <a:pt x="7680942" y="221952"/>
                  </a:cubicBezTo>
                  <a:cubicBezTo>
                    <a:pt x="7641274" y="218904"/>
                    <a:pt x="7600604" y="192881"/>
                    <a:pt x="7606958" y="147968"/>
                  </a:cubicBezTo>
                  <a:cubicBezTo>
                    <a:pt x="7613203" y="186663"/>
                    <a:pt x="7609538" y="241951"/>
                    <a:pt x="7606958" y="295936"/>
                  </a:cubicBezTo>
                  <a:cubicBezTo>
                    <a:pt x="7401193" y="287786"/>
                    <a:pt x="7337193" y="303198"/>
                    <a:pt x="7078048" y="295936"/>
                  </a:cubicBezTo>
                  <a:cubicBezTo>
                    <a:pt x="6818903" y="288675"/>
                    <a:pt x="6751141" y="286442"/>
                    <a:pt x="6623728" y="295936"/>
                  </a:cubicBezTo>
                  <a:cubicBezTo>
                    <a:pt x="6496315" y="305430"/>
                    <a:pt x="6100331" y="278379"/>
                    <a:pt x="5871048" y="295936"/>
                  </a:cubicBezTo>
                  <a:cubicBezTo>
                    <a:pt x="5641765" y="313493"/>
                    <a:pt x="5363304" y="306212"/>
                    <a:pt x="5118368" y="295936"/>
                  </a:cubicBezTo>
                  <a:cubicBezTo>
                    <a:pt x="4873432" y="285660"/>
                    <a:pt x="4757771" y="288667"/>
                    <a:pt x="4664047" y="295936"/>
                  </a:cubicBezTo>
                  <a:cubicBezTo>
                    <a:pt x="4570323" y="303205"/>
                    <a:pt x="4264589" y="273546"/>
                    <a:pt x="4135137" y="295936"/>
                  </a:cubicBezTo>
                  <a:cubicBezTo>
                    <a:pt x="4005685" y="318327"/>
                    <a:pt x="3898458" y="291723"/>
                    <a:pt x="3680817" y="295936"/>
                  </a:cubicBezTo>
                  <a:cubicBezTo>
                    <a:pt x="3463176" y="300149"/>
                    <a:pt x="3277050" y="287791"/>
                    <a:pt x="2928137" y="295936"/>
                  </a:cubicBezTo>
                  <a:cubicBezTo>
                    <a:pt x="2579224" y="304081"/>
                    <a:pt x="2693325" y="318593"/>
                    <a:pt x="2473817" y="295936"/>
                  </a:cubicBezTo>
                  <a:cubicBezTo>
                    <a:pt x="2254309" y="273279"/>
                    <a:pt x="2007806" y="266499"/>
                    <a:pt x="1646547" y="295936"/>
                  </a:cubicBezTo>
                  <a:cubicBezTo>
                    <a:pt x="1285288" y="325374"/>
                    <a:pt x="1203424" y="329159"/>
                    <a:pt x="968457" y="295936"/>
                  </a:cubicBezTo>
                  <a:cubicBezTo>
                    <a:pt x="733490" y="262714"/>
                    <a:pt x="481399" y="274544"/>
                    <a:pt x="147968" y="295936"/>
                  </a:cubicBezTo>
                  <a:cubicBezTo>
                    <a:pt x="71545" y="313036"/>
                    <a:pt x="-2976" y="346076"/>
                    <a:pt x="0" y="443904"/>
                  </a:cubicBezTo>
                  <a:cubicBezTo>
                    <a:pt x="-30199" y="726403"/>
                    <a:pt x="-13390" y="802473"/>
                    <a:pt x="0" y="1071287"/>
                  </a:cubicBezTo>
                  <a:cubicBezTo>
                    <a:pt x="13390" y="1340101"/>
                    <a:pt x="-6597" y="1480813"/>
                    <a:pt x="0" y="1645402"/>
                  </a:cubicBezTo>
                  <a:cubicBezTo>
                    <a:pt x="6597" y="1809992"/>
                    <a:pt x="8400" y="2083285"/>
                    <a:pt x="0" y="2219517"/>
                  </a:cubicBezTo>
                  <a:cubicBezTo>
                    <a:pt x="10902" y="2312032"/>
                    <a:pt x="63236" y="2370430"/>
                    <a:pt x="147968" y="2367485"/>
                  </a:cubicBezTo>
                  <a:cubicBezTo>
                    <a:pt x="218496" y="2373349"/>
                    <a:pt x="300962" y="2297125"/>
                    <a:pt x="295936" y="2219517"/>
                  </a:cubicBezTo>
                  <a:cubicBezTo>
                    <a:pt x="300399" y="2149228"/>
                    <a:pt x="288715" y="2134302"/>
                    <a:pt x="295936" y="2071549"/>
                  </a:cubicBezTo>
                  <a:cubicBezTo>
                    <a:pt x="608187" y="2101504"/>
                    <a:pt x="778418" y="2068876"/>
                    <a:pt x="974026" y="2071549"/>
                  </a:cubicBezTo>
                  <a:cubicBezTo>
                    <a:pt x="1169634" y="2074223"/>
                    <a:pt x="1485803" y="2051421"/>
                    <a:pt x="1726706" y="2071549"/>
                  </a:cubicBezTo>
                  <a:cubicBezTo>
                    <a:pt x="1967609" y="2091677"/>
                    <a:pt x="1992090" y="2056216"/>
                    <a:pt x="2255616" y="2071549"/>
                  </a:cubicBezTo>
                  <a:cubicBezTo>
                    <a:pt x="2519142" y="2086883"/>
                    <a:pt x="2628919" y="2078338"/>
                    <a:pt x="2933706" y="2071549"/>
                  </a:cubicBezTo>
                  <a:cubicBezTo>
                    <a:pt x="3238493" y="2064761"/>
                    <a:pt x="3320985" y="2087109"/>
                    <a:pt x="3686386" y="2071549"/>
                  </a:cubicBezTo>
                  <a:cubicBezTo>
                    <a:pt x="4051787" y="2055989"/>
                    <a:pt x="4031109" y="2071720"/>
                    <a:pt x="4364476" y="2071549"/>
                  </a:cubicBezTo>
                  <a:cubicBezTo>
                    <a:pt x="4697843" y="2071379"/>
                    <a:pt x="4766399" y="2093544"/>
                    <a:pt x="5117156" y="2071549"/>
                  </a:cubicBezTo>
                  <a:cubicBezTo>
                    <a:pt x="5467913" y="2049554"/>
                    <a:pt x="5389115" y="2049059"/>
                    <a:pt x="5646066" y="2071549"/>
                  </a:cubicBezTo>
                  <a:cubicBezTo>
                    <a:pt x="5903017" y="2094040"/>
                    <a:pt x="6042586" y="2093248"/>
                    <a:pt x="6249566" y="2071549"/>
                  </a:cubicBezTo>
                  <a:cubicBezTo>
                    <a:pt x="6456546" y="2049850"/>
                    <a:pt x="6561342" y="2043151"/>
                    <a:pt x="6853066" y="2071549"/>
                  </a:cubicBezTo>
                  <a:cubicBezTo>
                    <a:pt x="7144790" y="2099947"/>
                    <a:pt x="7347349" y="2092729"/>
                    <a:pt x="7754926" y="2071549"/>
                  </a:cubicBezTo>
                  <a:cubicBezTo>
                    <a:pt x="7833941" y="2058794"/>
                    <a:pt x="7905416" y="2004234"/>
                    <a:pt x="7902894" y="1923581"/>
                  </a:cubicBezTo>
                  <a:cubicBezTo>
                    <a:pt x="7927295" y="1662025"/>
                    <a:pt x="7875250" y="1623495"/>
                    <a:pt x="7902894" y="1331710"/>
                  </a:cubicBezTo>
                  <a:cubicBezTo>
                    <a:pt x="7930538" y="1039925"/>
                    <a:pt x="7910963" y="830613"/>
                    <a:pt x="7902894" y="704327"/>
                  </a:cubicBezTo>
                  <a:cubicBezTo>
                    <a:pt x="7894825" y="578041"/>
                    <a:pt x="7895477" y="308530"/>
                    <a:pt x="7902894" y="147968"/>
                  </a:cubicBezTo>
                  <a:close/>
                  <a:moveTo>
                    <a:pt x="147968" y="591871"/>
                  </a:moveTo>
                  <a:cubicBezTo>
                    <a:pt x="230109" y="596706"/>
                    <a:pt x="297817" y="543372"/>
                    <a:pt x="295936" y="443903"/>
                  </a:cubicBezTo>
                  <a:cubicBezTo>
                    <a:pt x="296350" y="405815"/>
                    <a:pt x="254068" y="375197"/>
                    <a:pt x="221952" y="369919"/>
                  </a:cubicBezTo>
                  <a:cubicBezTo>
                    <a:pt x="179139" y="369799"/>
                    <a:pt x="145830" y="399765"/>
                    <a:pt x="147968" y="443903"/>
                  </a:cubicBezTo>
                  <a:cubicBezTo>
                    <a:pt x="144002" y="477285"/>
                    <a:pt x="150548" y="526256"/>
                    <a:pt x="147968" y="591871"/>
                  </a:cubicBezTo>
                  <a:close/>
                </a:path>
                <a:path w="7902894" h="2367485" fill="darkenLess" stroke="0" extrusionOk="0">
                  <a:moveTo>
                    <a:pt x="147968" y="591871"/>
                  </a:moveTo>
                  <a:cubicBezTo>
                    <a:pt x="235598" y="576368"/>
                    <a:pt x="311696" y="535060"/>
                    <a:pt x="295936" y="443903"/>
                  </a:cubicBezTo>
                  <a:cubicBezTo>
                    <a:pt x="291062" y="405110"/>
                    <a:pt x="265582" y="373724"/>
                    <a:pt x="221952" y="369919"/>
                  </a:cubicBezTo>
                  <a:cubicBezTo>
                    <a:pt x="180906" y="368820"/>
                    <a:pt x="144794" y="407797"/>
                    <a:pt x="147968" y="443903"/>
                  </a:cubicBezTo>
                  <a:cubicBezTo>
                    <a:pt x="148707" y="485256"/>
                    <a:pt x="153968" y="556239"/>
                    <a:pt x="147968" y="591871"/>
                  </a:cubicBezTo>
                  <a:close/>
                  <a:moveTo>
                    <a:pt x="7754926" y="295936"/>
                  </a:moveTo>
                  <a:cubicBezTo>
                    <a:pt x="7842787" y="296907"/>
                    <a:pt x="7883204" y="229133"/>
                    <a:pt x="7902894" y="147968"/>
                  </a:cubicBezTo>
                  <a:cubicBezTo>
                    <a:pt x="7883655" y="65212"/>
                    <a:pt x="7833973" y="674"/>
                    <a:pt x="7754926" y="0"/>
                  </a:cubicBezTo>
                  <a:cubicBezTo>
                    <a:pt x="7681560" y="-901"/>
                    <a:pt x="7607672" y="64107"/>
                    <a:pt x="7606958" y="147968"/>
                  </a:cubicBezTo>
                  <a:cubicBezTo>
                    <a:pt x="7602260" y="187932"/>
                    <a:pt x="7634623" y="219577"/>
                    <a:pt x="7680942" y="221952"/>
                  </a:cubicBezTo>
                  <a:cubicBezTo>
                    <a:pt x="7728079" y="216246"/>
                    <a:pt x="7759236" y="186350"/>
                    <a:pt x="7754926" y="147968"/>
                  </a:cubicBezTo>
                  <a:cubicBezTo>
                    <a:pt x="7747552" y="201429"/>
                    <a:pt x="7755931" y="248310"/>
                    <a:pt x="7754926" y="295936"/>
                  </a:cubicBezTo>
                  <a:close/>
                </a:path>
                <a:path w="7902894" h="2367485" fill="none" extrusionOk="0">
                  <a:moveTo>
                    <a:pt x="0" y="443903"/>
                  </a:moveTo>
                  <a:cubicBezTo>
                    <a:pt x="19571" y="365718"/>
                    <a:pt x="70889" y="304424"/>
                    <a:pt x="147968" y="295935"/>
                  </a:cubicBezTo>
                  <a:cubicBezTo>
                    <a:pt x="259919" y="289541"/>
                    <a:pt x="554000" y="299398"/>
                    <a:pt x="676878" y="295935"/>
                  </a:cubicBezTo>
                  <a:cubicBezTo>
                    <a:pt x="799756" y="292473"/>
                    <a:pt x="1245592" y="273484"/>
                    <a:pt x="1504148" y="295935"/>
                  </a:cubicBezTo>
                  <a:cubicBezTo>
                    <a:pt x="1762704" y="318387"/>
                    <a:pt x="1860150" y="296544"/>
                    <a:pt x="2107648" y="295935"/>
                  </a:cubicBezTo>
                  <a:cubicBezTo>
                    <a:pt x="2355146" y="295326"/>
                    <a:pt x="2706240" y="296909"/>
                    <a:pt x="2860328" y="295935"/>
                  </a:cubicBezTo>
                  <a:cubicBezTo>
                    <a:pt x="3014416" y="294961"/>
                    <a:pt x="3225365" y="266634"/>
                    <a:pt x="3463828" y="295935"/>
                  </a:cubicBezTo>
                  <a:cubicBezTo>
                    <a:pt x="3702291" y="325237"/>
                    <a:pt x="3735707" y="280302"/>
                    <a:pt x="3918148" y="295936"/>
                  </a:cubicBezTo>
                  <a:cubicBezTo>
                    <a:pt x="4100589" y="311570"/>
                    <a:pt x="4303191" y="312816"/>
                    <a:pt x="4447059" y="295936"/>
                  </a:cubicBezTo>
                  <a:cubicBezTo>
                    <a:pt x="4590927" y="279056"/>
                    <a:pt x="5013120" y="334489"/>
                    <a:pt x="5274328" y="295936"/>
                  </a:cubicBezTo>
                  <a:cubicBezTo>
                    <a:pt x="5535536" y="257383"/>
                    <a:pt x="5815297" y="286762"/>
                    <a:pt x="5952418" y="295936"/>
                  </a:cubicBezTo>
                  <a:cubicBezTo>
                    <a:pt x="6089539" y="305111"/>
                    <a:pt x="6588418" y="264646"/>
                    <a:pt x="6779688" y="295936"/>
                  </a:cubicBezTo>
                  <a:cubicBezTo>
                    <a:pt x="6970958" y="327227"/>
                    <a:pt x="7371171" y="261731"/>
                    <a:pt x="7606958" y="295936"/>
                  </a:cubicBezTo>
                  <a:cubicBezTo>
                    <a:pt x="7611042" y="227407"/>
                    <a:pt x="7604699" y="177989"/>
                    <a:pt x="7606958" y="147968"/>
                  </a:cubicBezTo>
                  <a:cubicBezTo>
                    <a:pt x="7603308" y="64923"/>
                    <a:pt x="7680265" y="1639"/>
                    <a:pt x="7754926" y="0"/>
                  </a:cubicBezTo>
                  <a:cubicBezTo>
                    <a:pt x="7834962" y="8492"/>
                    <a:pt x="7912958" y="57649"/>
                    <a:pt x="7902894" y="147968"/>
                  </a:cubicBezTo>
                  <a:cubicBezTo>
                    <a:pt x="7896591" y="368509"/>
                    <a:pt x="7907025" y="476878"/>
                    <a:pt x="7902894" y="739839"/>
                  </a:cubicBezTo>
                  <a:cubicBezTo>
                    <a:pt x="7898763" y="1002800"/>
                    <a:pt x="7926570" y="1047839"/>
                    <a:pt x="7902894" y="1331711"/>
                  </a:cubicBezTo>
                  <a:cubicBezTo>
                    <a:pt x="7879218" y="1615583"/>
                    <a:pt x="7885879" y="1675554"/>
                    <a:pt x="7902894" y="1923582"/>
                  </a:cubicBezTo>
                  <a:cubicBezTo>
                    <a:pt x="7900326" y="2004717"/>
                    <a:pt x="7834282" y="2067972"/>
                    <a:pt x="7754926" y="2071550"/>
                  </a:cubicBezTo>
                  <a:cubicBezTo>
                    <a:pt x="7528201" y="2070827"/>
                    <a:pt x="7518066" y="2075714"/>
                    <a:pt x="7300606" y="2071550"/>
                  </a:cubicBezTo>
                  <a:cubicBezTo>
                    <a:pt x="7083146" y="2067386"/>
                    <a:pt x="6849543" y="2087230"/>
                    <a:pt x="6697106" y="2071550"/>
                  </a:cubicBezTo>
                  <a:cubicBezTo>
                    <a:pt x="6544669" y="2055870"/>
                    <a:pt x="6077673" y="2045738"/>
                    <a:pt x="5869836" y="2071550"/>
                  </a:cubicBezTo>
                  <a:cubicBezTo>
                    <a:pt x="5661999" y="2097363"/>
                    <a:pt x="5327523" y="2094502"/>
                    <a:pt x="5191746" y="2071550"/>
                  </a:cubicBezTo>
                  <a:cubicBezTo>
                    <a:pt x="5055969" y="2048599"/>
                    <a:pt x="4790017" y="2096993"/>
                    <a:pt x="4439066" y="2071550"/>
                  </a:cubicBezTo>
                  <a:cubicBezTo>
                    <a:pt x="4088115" y="2046106"/>
                    <a:pt x="4010504" y="2098728"/>
                    <a:pt x="3760976" y="2071549"/>
                  </a:cubicBezTo>
                  <a:cubicBezTo>
                    <a:pt x="3511448" y="2044370"/>
                    <a:pt x="3317333" y="2091804"/>
                    <a:pt x="3157476" y="2071549"/>
                  </a:cubicBezTo>
                  <a:cubicBezTo>
                    <a:pt x="2997619" y="2051294"/>
                    <a:pt x="2821417" y="2095086"/>
                    <a:pt x="2553976" y="2071549"/>
                  </a:cubicBezTo>
                  <a:cubicBezTo>
                    <a:pt x="2286535" y="2048012"/>
                    <a:pt x="2312279" y="2070752"/>
                    <a:pt x="2099655" y="2071549"/>
                  </a:cubicBezTo>
                  <a:cubicBezTo>
                    <a:pt x="1887031" y="2072346"/>
                    <a:pt x="1708436" y="2086456"/>
                    <a:pt x="1570745" y="2071549"/>
                  </a:cubicBezTo>
                  <a:cubicBezTo>
                    <a:pt x="1433054" y="2056643"/>
                    <a:pt x="1195782" y="2050231"/>
                    <a:pt x="892655" y="2071549"/>
                  </a:cubicBezTo>
                  <a:cubicBezTo>
                    <a:pt x="589528" y="2092868"/>
                    <a:pt x="476878" y="2097437"/>
                    <a:pt x="295936" y="2071549"/>
                  </a:cubicBezTo>
                  <a:cubicBezTo>
                    <a:pt x="293972" y="2108119"/>
                    <a:pt x="293193" y="2189220"/>
                    <a:pt x="295936" y="2219517"/>
                  </a:cubicBezTo>
                  <a:cubicBezTo>
                    <a:pt x="285542" y="2315885"/>
                    <a:pt x="222100" y="2356284"/>
                    <a:pt x="147968" y="2367485"/>
                  </a:cubicBezTo>
                  <a:cubicBezTo>
                    <a:pt x="65196" y="2371582"/>
                    <a:pt x="696" y="2294444"/>
                    <a:pt x="0" y="2219517"/>
                  </a:cubicBezTo>
                  <a:cubicBezTo>
                    <a:pt x="-2466" y="1950696"/>
                    <a:pt x="20570" y="1891459"/>
                    <a:pt x="0" y="1592133"/>
                  </a:cubicBezTo>
                  <a:cubicBezTo>
                    <a:pt x="-20570" y="1292807"/>
                    <a:pt x="-10305" y="1189542"/>
                    <a:pt x="0" y="1000262"/>
                  </a:cubicBezTo>
                  <a:cubicBezTo>
                    <a:pt x="10305" y="810982"/>
                    <a:pt x="15646" y="715716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41502" y="288593"/>
                    <a:pt x="7703211" y="303225"/>
                    <a:pt x="7754926" y="295936"/>
                  </a:cubicBezTo>
                  <a:cubicBezTo>
                    <a:pt x="7825339" y="312629"/>
                    <a:pt x="7903355" y="224386"/>
                    <a:pt x="7902894" y="147968"/>
                  </a:cubicBezTo>
                  <a:moveTo>
                    <a:pt x="7754926" y="295936"/>
                  </a:moveTo>
                  <a:cubicBezTo>
                    <a:pt x="7755630" y="242268"/>
                    <a:pt x="7754691" y="184325"/>
                    <a:pt x="7754926" y="147968"/>
                  </a:cubicBezTo>
                  <a:cubicBezTo>
                    <a:pt x="7757417" y="187226"/>
                    <a:pt x="7727689" y="225917"/>
                    <a:pt x="7680942" y="221952"/>
                  </a:cubicBezTo>
                  <a:cubicBezTo>
                    <a:pt x="7643800" y="218573"/>
                    <a:pt x="7606437" y="180887"/>
                    <a:pt x="7606958" y="147968"/>
                  </a:cubicBezTo>
                  <a:moveTo>
                    <a:pt x="147968" y="591871"/>
                  </a:moveTo>
                  <a:cubicBezTo>
                    <a:pt x="143300" y="522461"/>
                    <a:pt x="144256" y="488795"/>
                    <a:pt x="147968" y="443903"/>
                  </a:cubicBezTo>
                  <a:cubicBezTo>
                    <a:pt x="152627" y="404820"/>
                    <a:pt x="177337" y="361849"/>
                    <a:pt x="221952" y="369919"/>
                  </a:cubicBezTo>
                  <a:cubicBezTo>
                    <a:pt x="268043" y="370132"/>
                    <a:pt x="288784" y="401845"/>
                    <a:pt x="295936" y="443903"/>
                  </a:cubicBezTo>
                  <a:cubicBezTo>
                    <a:pt x="299098" y="526401"/>
                    <a:pt x="220844" y="599721"/>
                    <a:pt x="147968" y="591871"/>
                  </a:cubicBezTo>
                  <a:cubicBezTo>
                    <a:pt x="67905" y="593797"/>
                    <a:pt x="2780" y="521477"/>
                    <a:pt x="0" y="443903"/>
                  </a:cubicBezTo>
                  <a:moveTo>
                    <a:pt x="295936" y="443903"/>
                  </a:moveTo>
                  <a:cubicBezTo>
                    <a:pt x="312643" y="688945"/>
                    <a:pt x="297962" y="763986"/>
                    <a:pt x="295936" y="970175"/>
                  </a:cubicBezTo>
                  <a:cubicBezTo>
                    <a:pt x="293910" y="1176364"/>
                    <a:pt x="276809" y="1252650"/>
                    <a:pt x="295936" y="1463894"/>
                  </a:cubicBezTo>
                  <a:cubicBezTo>
                    <a:pt x="315063" y="1675138"/>
                    <a:pt x="326166" y="1882072"/>
                    <a:pt x="295936" y="2071549"/>
                  </a:cubicBezTo>
                </a:path>
                <a:path w="7902894" h="2367485" fill="none" stroke="0" extrusionOk="0">
                  <a:moveTo>
                    <a:pt x="0" y="443903"/>
                  </a:moveTo>
                  <a:cubicBezTo>
                    <a:pt x="4777" y="363643"/>
                    <a:pt x="74440" y="310985"/>
                    <a:pt x="147968" y="295935"/>
                  </a:cubicBezTo>
                  <a:cubicBezTo>
                    <a:pt x="514421" y="259670"/>
                    <a:pt x="784179" y="287703"/>
                    <a:pt x="975238" y="295935"/>
                  </a:cubicBezTo>
                  <a:cubicBezTo>
                    <a:pt x="1166297" y="304168"/>
                    <a:pt x="1303484" y="298668"/>
                    <a:pt x="1504148" y="295935"/>
                  </a:cubicBezTo>
                  <a:cubicBezTo>
                    <a:pt x="1704812" y="293203"/>
                    <a:pt x="1829580" y="309314"/>
                    <a:pt x="2033058" y="295935"/>
                  </a:cubicBezTo>
                  <a:cubicBezTo>
                    <a:pt x="2236536" y="282557"/>
                    <a:pt x="2475193" y="303137"/>
                    <a:pt x="2636558" y="295935"/>
                  </a:cubicBezTo>
                  <a:cubicBezTo>
                    <a:pt x="2797923" y="288733"/>
                    <a:pt x="3053140" y="265795"/>
                    <a:pt x="3240058" y="295935"/>
                  </a:cubicBezTo>
                  <a:cubicBezTo>
                    <a:pt x="3426976" y="326075"/>
                    <a:pt x="3763502" y="276334"/>
                    <a:pt x="3992738" y="295936"/>
                  </a:cubicBezTo>
                  <a:cubicBezTo>
                    <a:pt x="4221974" y="315538"/>
                    <a:pt x="4292913" y="312581"/>
                    <a:pt x="4447059" y="295936"/>
                  </a:cubicBezTo>
                  <a:cubicBezTo>
                    <a:pt x="4601205" y="279291"/>
                    <a:pt x="4787734" y="311767"/>
                    <a:pt x="4975969" y="295936"/>
                  </a:cubicBezTo>
                  <a:cubicBezTo>
                    <a:pt x="5164204" y="280106"/>
                    <a:pt x="5431115" y="273251"/>
                    <a:pt x="5654059" y="295936"/>
                  </a:cubicBezTo>
                  <a:cubicBezTo>
                    <a:pt x="5877003" y="318622"/>
                    <a:pt x="6086213" y="306377"/>
                    <a:pt x="6481329" y="295936"/>
                  </a:cubicBezTo>
                  <a:cubicBezTo>
                    <a:pt x="6876445" y="285496"/>
                    <a:pt x="6868428" y="297658"/>
                    <a:pt x="7010239" y="295936"/>
                  </a:cubicBezTo>
                  <a:cubicBezTo>
                    <a:pt x="7152050" y="294215"/>
                    <a:pt x="7388891" y="291974"/>
                    <a:pt x="7606958" y="295936"/>
                  </a:cubicBezTo>
                  <a:cubicBezTo>
                    <a:pt x="7607924" y="264533"/>
                    <a:pt x="7610477" y="197180"/>
                    <a:pt x="7606958" y="147968"/>
                  </a:cubicBezTo>
                  <a:cubicBezTo>
                    <a:pt x="7605579" y="73429"/>
                    <a:pt x="7668316" y="4746"/>
                    <a:pt x="7754926" y="0"/>
                  </a:cubicBezTo>
                  <a:cubicBezTo>
                    <a:pt x="7839196" y="-3578"/>
                    <a:pt x="7902071" y="52545"/>
                    <a:pt x="7902894" y="147968"/>
                  </a:cubicBezTo>
                  <a:cubicBezTo>
                    <a:pt x="7912428" y="362789"/>
                    <a:pt x="7898915" y="476209"/>
                    <a:pt x="7902894" y="686571"/>
                  </a:cubicBezTo>
                  <a:cubicBezTo>
                    <a:pt x="7906873" y="896933"/>
                    <a:pt x="7904212" y="1045916"/>
                    <a:pt x="7902894" y="1278442"/>
                  </a:cubicBezTo>
                  <a:cubicBezTo>
                    <a:pt x="7901576" y="1510968"/>
                    <a:pt x="7930211" y="1642048"/>
                    <a:pt x="7902894" y="1923582"/>
                  </a:cubicBezTo>
                  <a:cubicBezTo>
                    <a:pt x="7906853" y="2007824"/>
                    <a:pt x="7845626" y="2082295"/>
                    <a:pt x="7754926" y="2071550"/>
                  </a:cubicBezTo>
                  <a:cubicBezTo>
                    <a:pt x="7536724" y="2068146"/>
                    <a:pt x="7154314" y="2077317"/>
                    <a:pt x="7002246" y="2071550"/>
                  </a:cubicBezTo>
                  <a:cubicBezTo>
                    <a:pt x="6850178" y="2065783"/>
                    <a:pt x="6454229" y="2106757"/>
                    <a:pt x="6174976" y="2071550"/>
                  </a:cubicBezTo>
                  <a:cubicBezTo>
                    <a:pt x="5895723" y="2036344"/>
                    <a:pt x="5879872" y="2074342"/>
                    <a:pt x="5720656" y="2071550"/>
                  </a:cubicBezTo>
                  <a:cubicBezTo>
                    <a:pt x="5561440" y="2068758"/>
                    <a:pt x="5311766" y="2087179"/>
                    <a:pt x="5042566" y="2071550"/>
                  </a:cubicBezTo>
                  <a:cubicBezTo>
                    <a:pt x="4773366" y="2055922"/>
                    <a:pt x="4800485" y="2070887"/>
                    <a:pt x="4588246" y="2071550"/>
                  </a:cubicBezTo>
                  <a:cubicBezTo>
                    <a:pt x="4376007" y="2072213"/>
                    <a:pt x="4126081" y="2066425"/>
                    <a:pt x="3910156" y="2071549"/>
                  </a:cubicBezTo>
                  <a:cubicBezTo>
                    <a:pt x="3694231" y="2076673"/>
                    <a:pt x="3553753" y="2097102"/>
                    <a:pt x="3381245" y="2071549"/>
                  </a:cubicBezTo>
                  <a:cubicBezTo>
                    <a:pt x="3208737" y="2045996"/>
                    <a:pt x="2915440" y="2062412"/>
                    <a:pt x="2628566" y="2071549"/>
                  </a:cubicBezTo>
                  <a:cubicBezTo>
                    <a:pt x="2341692" y="2080686"/>
                    <a:pt x="2159073" y="2057162"/>
                    <a:pt x="1875886" y="2071549"/>
                  </a:cubicBezTo>
                  <a:cubicBezTo>
                    <a:pt x="1592699" y="2085936"/>
                    <a:pt x="1469495" y="2052147"/>
                    <a:pt x="1346975" y="2071549"/>
                  </a:cubicBezTo>
                  <a:cubicBezTo>
                    <a:pt x="1224455" y="2090951"/>
                    <a:pt x="585368" y="2074004"/>
                    <a:pt x="295936" y="2071549"/>
                  </a:cubicBezTo>
                  <a:cubicBezTo>
                    <a:pt x="293371" y="2128556"/>
                    <a:pt x="290523" y="2179191"/>
                    <a:pt x="295936" y="2219517"/>
                  </a:cubicBezTo>
                  <a:cubicBezTo>
                    <a:pt x="288799" y="2292813"/>
                    <a:pt x="220606" y="2356736"/>
                    <a:pt x="147968" y="2367485"/>
                  </a:cubicBezTo>
                  <a:cubicBezTo>
                    <a:pt x="73058" y="2371254"/>
                    <a:pt x="685" y="2290268"/>
                    <a:pt x="0" y="2219517"/>
                  </a:cubicBezTo>
                  <a:cubicBezTo>
                    <a:pt x="-21103" y="2063389"/>
                    <a:pt x="-20446" y="1884052"/>
                    <a:pt x="0" y="1680914"/>
                  </a:cubicBezTo>
                  <a:cubicBezTo>
                    <a:pt x="20446" y="1477776"/>
                    <a:pt x="-18288" y="1311192"/>
                    <a:pt x="0" y="1124555"/>
                  </a:cubicBezTo>
                  <a:cubicBezTo>
                    <a:pt x="18288" y="937918"/>
                    <a:pt x="21608" y="648904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67831" y="288606"/>
                    <a:pt x="7714646" y="289420"/>
                    <a:pt x="7754926" y="295936"/>
                  </a:cubicBezTo>
                  <a:cubicBezTo>
                    <a:pt x="7841160" y="283083"/>
                    <a:pt x="7902962" y="221146"/>
                    <a:pt x="7902894" y="147968"/>
                  </a:cubicBezTo>
                  <a:moveTo>
                    <a:pt x="7754926" y="295936"/>
                  </a:moveTo>
                  <a:cubicBezTo>
                    <a:pt x="7759621" y="243730"/>
                    <a:pt x="7758718" y="214206"/>
                    <a:pt x="7754926" y="147968"/>
                  </a:cubicBezTo>
                  <a:cubicBezTo>
                    <a:pt x="7747489" y="190862"/>
                    <a:pt x="7722626" y="222925"/>
                    <a:pt x="7680942" y="221952"/>
                  </a:cubicBezTo>
                  <a:cubicBezTo>
                    <a:pt x="7640551" y="223049"/>
                    <a:pt x="7598510" y="187381"/>
                    <a:pt x="7606958" y="147968"/>
                  </a:cubicBezTo>
                  <a:moveTo>
                    <a:pt x="147968" y="591871"/>
                  </a:moveTo>
                  <a:cubicBezTo>
                    <a:pt x="151800" y="554822"/>
                    <a:pt x="144639" y="508582"/>
                    <a:pt x="147968" y="443903"/>
                  </a:cubicBezTo>
                  <a:cubicBezTo>
                    <a:pt x="146662" y="404071"/>
                    <a:pt x="190872" y="371869"/>
                    <a:pt x="221952" y="369919"/>
                  </a:cubicBezTo>
                  <a:cubicBezTo>
                    <a:pt x="254783" y="375175"/>
                    <a:pt x="291724" y="395637"/>
                    <a:pt x="295936" y="443903"/>
                  </a:cubicBezTo>
                  <a:cubicBezTo>
                    <a:pt x="301604" y="514995"/>
                    <a:pt x="219243" y="580718"/>
                    <a:pt x="147968" y="591871"/>
                  </a:cubicBezTo>
                  <a:cubicBezTo>
                    <a:pt x="69824" y="580938"/>
                    <a:pt x="-2227" y="538270"/>
                    <a:pt x="0" y="443903"/>
                  </a:cubicBezTo>
                  <a:moveTo>
                    <a:pt x="295936" y="443903"/>
                  </a:moveTo>
                  <a:cubicBezTo>
                    <a:pt x="293505" y="688009"/>
                    <a:pt x="297171" y="832829"/>
                    <a:pt x="295936" y="986452"/>
                  </a:cubicBezTo>
                  <a:cubicBezTo>
                    <a:pt x="294701" y="1140075"/>
                    <a:pt x="287510" y="1373993"/>
                    <a:pt x="295936" y="1545277"/>
                  </a:cubicBezTo>
                  <a:cubicBezTo>
                    <a:pt x="304362" y="1716562"/>
                    <a:pt x="279869" y="1871099"/>
                    <a:pt x="295936" y="2071549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863179095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E6A048-B4D3-2497-F6D6-2830AC7D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178" y="1048789"/>
              <a:ext cx="7722269" cy="1560711"/>
            </a:xfrm>
            <a:prstGeom prst="rect">
              <a:avLst/>
            </a:prstGeom>
          </p:spPr>
        </p:pic>
      </p:grp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5480" y="3094052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54414" y="3246065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089960" y="4053945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9789457" y="3746663"/>
            <a:ext cx="2291816" cy="279150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4321137" y="4251749"/>
            <a:ext cx="1907939" cy="241791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1024872" y="4053945"/>
            <a:ext cx="2607453" cy="2856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8" y="-194226"/>
            <a:ext cx="9347197" cy="4558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605A4D-1DCC-001D-DC2F-556810C16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78" y="1780735"/>
            <a:ext cx="1010804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2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43874" y="-187409"/>
            <a:ext cx="9583394" cy="3054433"/>
            <a:chOff x="2892" y="-713"/>
            <a:chExt cx="8875" cy="3507"/>
          </a:xfrm>
        </p:grpSpPr>
        <p:grpSp>
          <p:nvGrpSpPr>
            <p:cNvPr id="5" name="Group 4"/>
            <p:cNvGrpSpPr/>
            <p:nvPr/>
          </p:nvGrpSpPr>
          <p:grpSpPr>
            <a:xfrm flipV="1">
              <a:off x="2892" y="-713"/>
              <a:ext cx="8875" cy="3507"/>
              <a:chOff x="4916" y="5843"/>
              <a:chExt cx="8875" cy="2462"/>
            </a:xfrm>
          </p:grpSpPr>
          <p:pic>
            <p:nvPicPr>
              <p:cNvPr id="7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447"/>
              <a:stretch>
                <a:fillRect/>
              </a:stretch>
            </p:blipFill>
            <p:spPr>
              <a:xfrm flipV="1">
                <a:off x="4916" y="5843"/>
                <a:ext cx="3784" cy="2461"/>
              </a:xfrm>
              <a:prstGeom prst="rect">
                <a:avLst/>
              </a:prstGeom>
            </p:spPr>
          </p:pic>
          <p:pic>
            <p:nvPicPr>
              <p:cNvPr id="8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39"/>
              <a:stretch>
                <a:fillRect/>
              </a:stretch>
            </p:blipFill>
            <p:spPr>
              <a:xfrm flipH="1" flipV="1">
                <a:off x="8657" y="5844"/>
                <a:ext cx="5134" cy="2461"/>
              </a:xfrm>
              <a:prstGeom prst="rect">
                <a:avLst/>
              </a:prstGeom>
            </p:spPr>
          </p:pic>
        </p:grpSp>
        <p:sp>
          <p:nvSpPr>
            <p:cNvPr id="6" name="Text Box 26"/>
            <p:cNvSpPr txBox="1"/>
            <p:nvPr/>
          </p:nvSpPr>
          <p:spPr>
            <a:xfrm>
              <a:off x="3057" y="440"/>
              <a:ext cx="8485" cy="22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ùng các bạn trong nhóm xây dựng và thực hiện kế hoạch giúp đỡ người khó khăn theo bản gợi ý trong SGK.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41348"/>
            <a:ext cx="12193587" cy="17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336">
            <a:off x="966024" y="2534884"/>
            <a:ext cx="1289579" cy="153116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00" b="100000" l="12780" r="84665">
                        <a14:foregroundMark x1="30831" y1="29200" x2="30831" y2="29200"/>
                        <a14:foregroundMark x1="34665" y1="34000" x2="34665" y2="34000"/>
                        <a14:foregroundMark x1="48562" y1="94000" x2="48562" y2="94000"/>
                        <a14:foregroundMark x1="54952" y1="94000" x2="54952" y2="94000"/>
                        <a14:foregroundMark x1="57508" y1="92000" x2="57508" y2="92000"/>
                        <a14:foregroundMark x1="52396" y1="94000" x2="52396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57" y="2399137"/>
            <a:ext cx="5582249" cy="44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102FF-25E1-1C4B-E1F5-21581E7E5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" y="3905250"/>
            <a:ext cx="7581900" cy="1817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5644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7099" y="2276392"/>
            <a:ext cx="5868585" cy="78999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6805845" y="2920456"/>
            <a:ext cx="5504147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2" y="2892424"/>
            <a:ext cx="7154863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id="{BF606C32-ED8B-4E8D-9B93-91EA24B2D993}"/>
              </a:ext>
            </a:extLst>
          </p:cNvPr>
          <p:cNvGrpSpPr/>
          <p:nvPr/>
        </p:nvGrpSpPr>
        <p:grpSpPr>
          <a:xfrm>
            <a:off x="4059859" y="2558840"/>
            <a:ext cx="184731" cy="1583261"/>
            <a:chOff x="3771007" y="1083236"/>
            <a:chExt cx="177300" cy="1583260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77300" cy="156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77300" cy="156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316764" y="0"/>
            <a:ext cx="3191471" cy="2491736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:a16="http://schemas.microsoft.com/office/drawing/2014/main" id="{4A7ABC55-4ED8-9A6B-DEF1-CE8495165E73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14678-AAB1-6B43-129B-C6EDAA75A067}"/>
              </a:ext>
            </a:extLst>
          </p:cNvPr>
          <p:cNvSpPr txBox="1"/>
          <p:nvPr/>
        </p:nvSpPr>
        <p:spPr>
          <a:xfrm>
            <a:off x="2156874" y="2057457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bài học Cảm thông, giúp đỡ người gặp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2143B6-E8A0-650E-DCDF-9BD842BC9740}"/>
              </a:ext>
            </a:extLst>
          </p:cNvPr>
          <p:cNvSpPr txBox="1"/>
          <p:nvPr/>
        </p:nvSpPr>
        <p:spPr>
          <a:xfrm>
            <a:off x="2082446" y="3118814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 hiện được lòng yêu thương, cảm thông với người có hoàn cảnh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80138-DB33-1C75-FCAA-AFDC24C7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90332" y="30361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A7DCAF-C973-BB68-1E79-2FA239F9813D}"/>
              </a:ext>
            </a:extLst>
          </p:cNvPr>
          <p:cNvSpPr txBox="1"/>
          <p:nvPr/>
        </p:nvSpPr>
        <p:spPr>
          <a:xfrm>
            <a:off x="2033049" y="4343268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giúp đỡ, chia sẻ với mọi người khi họ gặp khó khăn.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ED8C77-BAFD-7A14-B1E5-A64F8BFD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40935" y="4260617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553" y="188373"/>
            <a:ext cx="6005080" cy="13595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BEF671-957F-BC1C-118E-6094B54CB2AF}"/>
              </a:ext>
            </a:extLst>
          </p:cNvPr>
          <p:cNvSpPr txBox="1"/>
          <p:nvPr/>
        </p:nvSpPr>
        <p:spPr>
          <a:xfrm>
            <a:off x="1985424" y="5381493"/>
            <a:ext cx="93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trước Bài 3 – Yêu lao động (SHS tr.19).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06275B-9EBE-A5E3-4B27-935CB046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79035" y="5213117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/>
      <p:bldP spid="11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900476" y="674511"/>
            <a:ext cx="6990610" cy="602871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35886"/>
            <a:ext cx="4174253" cy="2167401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240" y="1306602"/>
            <a:ext cx="7315200" cy="34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147F4B-5CD3-48D5-BD4E-9E968CE99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646" y="2145681"/>
            <a:ext cx="783403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ÃY GIÚP ĐỠ NHAU">
            <a:hlinkClick r:id="" action="ppaction://media"/>
            <a:extLst>
              <a:ext uri="{FF2B5EF4-FFF2-40B4-BE49-F238E27FC236}">
                <a16:creationId xmlns:a16="http://schemas.microsoft.com/office/drawing/2014/main" id="{7A5ED3EC-5CA7-81EB-8EE3-959F8AF67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图片 8">
            <a:extLst>
              <a:ext uri="{FF2B5EF4-FFF2-40B4-BE49-F238E27FC236}">
                <a16:creationId xmlns:a16="http://schemas.microsoft.com/office/drawing/2014/main" id="{4656A89D-FCA9-473B-9842-8675088A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71" y="102921"/>
            <a:ext cx="7699264" cy="6755079"/>
          </a:xfrm>
          <a:prstGeom prst="rect">
            <a:avLst/>
          </a:prstGeom>
        </p:spPr>
      </p:pic>
      <p:pic>
        <p:nvPicPr>
          <p:cNvPr id="135" name="图片 3">
            <a:extLst>
              <a:ext uri="{FF2B5EF4-FFF2-40B4-BE49-F238E27FC236}">
                <a16:creationId xmlns:a16="http://schemas.microsoft.com/office/drawing/2014/main" id="{DEBE740B-7274-4B2B-AB87-61B895808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55" y="511215"/>
            <a:ext cx="2690231" cy="1748650"/>
          </a:xfrm>
          <a:prstGeom prst="rect">
            <a:avLst/>
          </a:prstGeom>
        </p:spPr>
      </p:pic>
      <p:pic>
        <p:nvPicPr>
          <p:cNvPr id="138" name="图片 4">
            <a:extLst>
              <a:ext uri="{FF2B5EF4-FFF2-40B4-BE49-F238E27FC236}">
                <a16:creationId xmlns:a16="http://schemas.microsoft.com/office/drawing/2014/main" id="{33BED7E4-A7FB-4005-9A79-02179A4EC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8" y="619943"/>
            <a:ext cx="2690231" cy="1748650"/>
          </a:xfrm>
          <a:prstGeom prst="rect">
            <a:avLst/>
          </a:prstGeom>
        </p:spPr>
      </p:pic>
      <p:pic>
        <p:nvPicPr>
          <p:cNvPr id="139" name="图片 5">
            <a:extLst>
              <a:ext uri="{FF2B5EF4-FFF2-40B4-BE49-F238E27FC236}">
                <a16:creationId xmlns:a16="http://schemas.microsoft.com/office/drawing/2014/main" id="{C1A54CA5-3337-4D1F-9B09-4C94A558D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21" y="683565"/>
            <a:ext cx="1614139" cy="1053674"/>
          </a:xfrm>
          <a:prstGeom prst="rect">
            <a:avLst/>
          </a:prstGeom>
        </p:spPr>
      </p:pic>
      <p:pic>
        <p:nvPicPr>
          <p:cNvPr id="140" name="图片 6">
            <a:extLst>
              <a:ext uri="{FF2B5EF4-FFF2-40B4-BE49-F238E27FC236}">
                <a16:creationId xmlns:a16="http://schemas.microsoft.com/office/drawing/2014/main" id="{0294CCF3-3F0A-40A6-A795-6576F0EAE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330110"/>
            <a:ext cx="12330090" cy="45719"/>
          </a:xfrm>
          <a:prstGeom prst="rect">
            <a:avLst/>
          </a:prstGeom>
        </p:spPr>
      </p:pic>
      <p:pic>
        <p:nvPicPr>
          <p:cNvPr id="141" name="图片 9">
            <a:extLst>
              <a:ext uri="{FF2B5EF4-FFF2-40B4-BE49-F238E27FC236}">
                <a16:creationId xmlns:a16="http://schemas.microsoft.com/office/drawing/2014/main" id="{F63037C4-A86E-4B94-B9B0-CC3D216B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447231"/>
            <a:ext cx="12330090" cy="45719"/>
          </a:xfrm>
          <a:prstGeom prst="rect">
            <a:avLst/>
          </a:prstGeom>
        </p:spPr>
      </p:pic>
      <p:pic>
        <p:nvPicPr>
          <p:cNvPr id="142" name="图片 10">
            <a:extLst>
              <a:ext uri="{FF2B5EF4-FFF2-40B4-BE49-F238E27FC236}">
                <a16:creationId xmlns:a16="http://schemas.microsoft.com/office/drawing/2014/main" id="{C01FEBD0-C686-4101-A2BD-597305881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564353"/>
            <a:ext cx="12330090" cy="45719"/>
          </a:xfrm>
          <a:prstGeom prst="rect">
            <a:avLst/>
          </a:prstGeom>
        </p:spPr>
      </p:pic>
      <p:pic>
        <p:nvPicPr>
          <p:cNvPr id="143" name="图片 11">
            <a:extLst>
              <a:ext uri="{FF2B5EF4-FFF2-40B4-BE49-F238E27FC236}">
                <a16:creationId xmlns:a16="http://schemas.microsoft.com/office/drawing/2014/main" id="{6554F1FF-9AFC-431C-B268-EFC4273D4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681473"/>
            <a:ext cx="12330090" cy="45719"/>
          </a:xfrm>
          <a:prstGeom prst="rect">
            <a:avLst/>
          </a:prstGeom>
        </p:spPr>
      </p:pic>
      <p:pic>
        <p:nvPicPr>
          <p:cNvPr id="146" name="图片 15">
            <a:extLst>
              <a:ext uri="{FF2B5EF4-FFF2-40B4-BE49-F238E27FC236}">
                <a16:creationId xmlns:a16="http://schemas.microsoft.com/office/drawing/2014/main" id="{FADE2BFB-2AC7-4318-AF08-8416F2A13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882" y="1370450"/>
            <a:ext cx="257814" cy="392326"/>
          </a:xfrm>
          <a:prstGeom prst="rect">
            <a:avLst/>
          </a:prstGeom>
        </p:spPr>
      </p:pic>
      <p:pic>
        <p:nvPicPr>
          <p:cNvPr id="147" name="图片 16">
            <a:extLst>
              <a:ext uri="{FF2B5EF4-FFF2-40B4-BE49-F238E27FC236}">
                <a16:creationId xmlns:a16="http://schemas.microsoft.com/office/drawing/2014/main" id="{1FF96CFC-0726-427C-A3E5-590B1776B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497" y="1508639"/>
            <a:ext cx="190558" cy="358697"/>
          </a:xfrm>
          <a:prstGeom prst="rect">
            <a:avLst/>
          </a:prstGeom>
        </p:spPr>
      </p:pic>
      <p:pic>
        <p:nvPicPr>
          <p:cNvPr id="148" name="图片 17">
            <a:extLst>
              <a:ext uri="{FF2B5EF4-FFF2-40B4-BE49-F238E27FC236}">
                <a16:creationId xmlns:a16="http://schemas.microsoft.com/office/drawing/2014/main" id="{88CBDA2B-A8C8-491E-B42B-8171D974D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135" y="1051215"/>
            <a:ext cx="100884" cy="313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E9CB9-80C9-4CF0-BC52-DEE346E2E0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3506" y="2861927"/>
            <a:ext cx="703539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 descr="图片包含 矢量图形&#10;&#10;描述已自动生成">
            <a:extLst>
              <a:ext uri="{FF2B5EF4-FFF2-40B4-BE49-F238E27FC236}">
                <a16:creationId xmlns:a16="http://schemas.microsoft.com/office/drawing/2014/main" id="{298F1763-56EE-4F21-81EA-A809EC23C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C4759A6-B7A9-4661-9014-D0C230B63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39" name="图片 2">
            <a:extLst>
              <a:ext uri="{FF2B5EF4-FFF2-40B4-BE49-F238E27FC236}">
                <a16:creationId xmlns:a16="http://schemas.microsoft.com/office/drawing/2014/main" id="{8C20EA07-B372-4913-BA98-F3550C63D2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82" y="4003"/>
            <a:ext cx="12054918" cy="6853997"/>
          </a:xfrm>
          <a:prstGeom prst="rect">
            <a:avLst/>
          </a:prstGeom>
        </p:spPr>
      </p:pic>
      <p:pic>
        <p:nvPicPr>
          <p:cNvPr id="140" name="图片 4" descr="图片包含 矢量图形&#10;&#10;描述已自动生成">
            <a:extLst>
              <a:ext uri="{FF2B5EF4-FFF2-40B4-BE49-F238E27FC236}">
                <a16:creationId xmlns:a16="http://schemas.microsoft.com/office/drawing/2014/main" id="{36E5D95A-D55D-44A1-80D0-C8D3EBAAEB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559FE8-F80A-40F0-9EF4-C45B30644588}"/>
              </a:ext>
            </a:extLst>
          </p:cNvPr>
          <p:cNvSpPr txBox="1"/>
          <p:nvPr/>
        </p:nvSpPr>
        <p:spPr>
          <a:xfrm>
            <a:off x="1309610" y="641632"/>
            <a:ext cx="912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 một tình huống trong SGK để đóng vai, đưa ra cách xử lý 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2D99F-E208-DFEE-2945-726000E73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38" y="2005013"/>
            <a:ext cx="4700588" cy="1965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A8178F-5FF7-EB5B-E5CC-2BD8806D1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700" y="1947069"/>
            <a:ext cx="5067300" cy="2005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66BC77-96AB-6D53-88DD-7DC676ACE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699" y="4027339"/>
            <a:ext cx="5457825" cy="21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5" y="2309126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09" y="2068422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rõ lý do Chủ nhật bận và có thể rủ Hải cùng đi giúp đỡ bà cụ neo đơn có hoàn cảnh khó khăn.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an ủi, động viên Phong và rủ các bạn cùng lớp đến thăm bà của Phong.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74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迷你简少儿"/>
        <a:ea typeface="迷你简少儿"/>
        <a:cs typeface=""/>
      </a:majorFont>
      <a:minorFont>
        <a:latin typeface="迷你简少儿"/>
        <a:ea typeface="迷你简少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364</Words>
  <Application>Microsoft Office PowerPoint</Application>
  <PresentationFormat>Widescreen</PresentationFormat>
  <Paragraphs>34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8" baseType="lpstr">
      <vt:lpstr>等线</vt:lpstr>
      <vt:lpstr>微软雅黑</vt:lpstr>
      <vt:lpstr>#9Slide05 SVNClementine</vt:lpstr>
      <vt:lpstr>#9Slide05 ViceroyJF</vt:lpstr>
      <vt:lpstr>#9Slide07 HoneyCream</vt:lpstr>
      <vt:lpstr>#9Slide07 IcielAltus Serif</vt:lpstr>
      <vt:lpstr>ABeeZee</vt:lpstr>
      <vt:lpstr>Arial</vt:lpstr>
      <vt:lpstr>Calibri</vt:lpstr>
      <vt:lpstr>Cambria</vt:lpstr>
      <vt:lpstr>Georgia</vt:lpstr>
      <vt:lpstr>Roboto Condensed Light</vt:lpstr>
      <vt:lpstr>Segoe UI Historic</vt:lpstr>
      <vt:lpstr>SVN-Newton</vt:lpstr>
      <vt:lpstr>Times New Roman</vt:lpstr>
      <vt:lpstr>UTM Guanine</vt:lpstr>
      <vt:lpstr>Wingdings 2</vt:lpstr>
      <vt:lpstr>字魂105号-简雅黑</vt:lpstr>
      <vt:lpstr>字魂107号-萌趣欢乐体</vt:lpstr>
      <vt:lpstr>字魂70号-灵悦黑体</vt:lpstr>
      <vt:lpstr>思源黑体 CN Bold</vt:lpstr>
      <vt:lpstr>迷你简少儿</vt:lpstr>
      <vt:lpstr>3_Office Theme</vt:lpstr>
      <vt:lpstr>千图网海量PPT模板www.58pic.com​​</vt:lpstr>
      <vt:lpstr>Office 主题​​</vt:lpstr>
      <vt:lpstr>1_Office 主题​​</vt:lpstr>
      <vt:lpstr>Calendar &amp; Weather Subject for Pre-K: Parts of the Day by Slidesgo</vt:lpstr>
      <vt:lpstr>2_Office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13</cp:revision>
  <dcterms:created xsi:type="dcterms:W3CDTF">2023-07-27T13:03:31Z</dcterms:created>
  <dcterms:modified xsi:type="dcterms:W3CDTF">2024-10-26T07:51:08Z</dcterms:modified>
</cp:coreProperties>
</file>