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16"/>
  </p:notesMasterIdLst>
  <p:sldIdLst>
    <p:sldId id="259" r:id="rId4"/>
    <p:sldId id="260" r:id="rId5"/>
    <p:sldId id="257" r:id="rId6"/>
    <p:sldId id="265" r:id="rId7"/>
    <p:sldId id="261" r:id="rId8"/>
    <p:sldId id="258" r:id="rId9"/>
    <p:sldId id="262" r:id="rId10"/>
    <p:sldId id="266" r:id="rId11"/>
    <p:sldId id="263" r:id="rId12"/>
    <p:sldId id="264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76" d="100"/>
          <a:sy n="76" d="100"/>
        </p:scale>
        <p:origin x="-42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42515" y="456565"/>
            <a:ext cx="9432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dự</a:t>
            </a:r>
            <a:r>
              <a:rPr lang="en-US" sz="3200" dirty="0"/>
              <a:t> </a:t>
            </a:r>
            <a:r>
              <a:rPr lang="en-US" sz="3200" dirty="0" err="1"/>
              <a:t>án</a:t>
            </a:r>
            <a:r>
              <a:rPr lang="en-US" sz="3200" dirty="0"/>
              <a:t> "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"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endParaRPr lang="en-US" sz="3200" dirty="0"/>
          </a:p>
        </p:txBody>
      </p:sp>
      <p:sp>
        <p:nvSpPr>
          <p:cNvPr id="3" name="Rounded Rectangle 2"/>
          <p:cNvSpPr/>
          <p:nvPr/>
        </p:nvSpPr>
        <p:spPr>
          <a:xfrm>
            <a:off x="2108835" y="1643380"/>
            <a:ext cx="8561070" cy="4614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>
                <a:solidFill>
                  <a:srgbClr val="FF0000"/>
                </a:solidFill>
              </a:rPr>
              <a:t>Dự án "Làm xanh trường lớp" của em: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Số lượng cây xanh mang đến là 15 cây.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Tên cây xanh: hoa hồng, hoa thược dược và cây bạch đàn.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Hoạt động chăm sóc cây: tưới nước thường xuyên, dọn dẹp vệ sinh nơi trồng cây, nhổ cỏ.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Kết quả: cây lớn nhanh, không bị sâu bệnh và ra hoa.</a:t>
            </a:r>
          </a:p>
          <a:p>
            <a:pPr algn="just">
              <a:lnSpc>
                <a:spcPct val="150000"/>
              </a:lnSpc>
            </a:pPr>
            <a:r>
              <a:rPr lang="en-US" sz="2400"/>
              <a:t>- Cảm nhận của em: em rất vui khi được trồng cây xanh, góp phần vào cho trường lớp thêm xanh sạch đẹp.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3525" y="790575"/>
            <a:ext cx="8860155" cy="5243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10">
            <a:hlinkClick r:id="" action="ppaction://media"/>
            <a:extLst>
              <a:ext uri="{FF2B5EF4-FFF2-40B4-BE49-F238E27FC236}">
                <a16:creationId xmlns="" xmlns:a16="http://schemas.microsoft.com/office/drawing/2014/main" id="{E2DED502-17FE-48C8-984A-71FC4D032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10: Ôn tập chủ đề trường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3"/>
          <p:cNvGrpSpPr/>
          <p:nvPr/>
        </p:nvGrpSpPr>
        <p:grpSpPr>
          <a:xfrm>
            <a:off x="-34492" y="5734638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51130" y="137160"/>
            <a:ext cx="7362825" cy="8115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Triển lãm tranh, ảnh về một số sự kiện ở trường.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1965" y="1318895"/>
            <a:ext cx="8688070" cy="43516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345815" y="600646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Nhóm em chọn sự kiện nào? Vì sao?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345815" y="594042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/>
              <a:t>Giới thiệu nội dung các bức tranh, ảnh mà nhóm em lựa chọn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7" grpId="2" animBg="1"/>
      <p:bldP spid="8" grpId="0" bldLvl="0" animBg="1"/>
      <p:bldP spid="8" grpId="1" animBg="1"/>
      <p:bldP spid="8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705" y="182880"/>
            <a:ext cx="9015095" cy="1325880"/>
          </a:xfrm>
        </p:spPr>
        <p:txBody>
          <a:bodyPr>
            <a:normAutofit/>
          </a:bodyPr>
          <a:lstStyle/>
          <a:p>
            <a:r>
              <a:rPr lang="en-US" sz="3600" b="1"/>
              <a:t>Em sẽ nói và làm gì trong tình huống sau?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18335" y="1307465"/>
            <a:ext cx="8578850" cy="390588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480185" y="5092065"/>
            <a:ext cx="4655820" cy="13792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Em sẽ gọi bạn quay lại và nhặt rác vứt đúng nơi quy định.</a:t>
            </a:r>
          </a:p>
        </p:txBody>
      </p:sp>
      <p:sp>
        <p:nvSpPr>
          <p:cNvPr id="6" name="Cloud 5"/>
          <p:cNvSpPr/>
          <p:nvPr/>
        </p:nvSpPr>
        <p:spPr>
          <a:xfrm>
            <a:off x="6237605" y="4929505"/>
            <a:ext cx="5608955" cy="154178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Em nói cho bạn biết làm như vậy là gây mất vệ sinh trường học và nếu bạn chơi đứng với ra ngoài như vậy rất nguy hiểm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2-3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289</Words>
  <Application>Microsoft Office PowerPoint</Application>
  <PresentationFormat>Custom</PresentationFormat>
  <Paragraphs>29</Paragraphs>
  <Slides>12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sẽ nói và làm gì trong tình huống sau?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Administrator</cp:lastModifiedBy>
  <cp:revision>6</cp:revision>
  <dcterms:created xsi:type="dcterms:W3CDTF">2021-06-03T09:12:28Z</dcterms:created>
  <dcterms:modified xsi:type="dcterms:W3CDTF">2024-11-17T15:10:21Z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