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22" r:id="rId2"/>
    <p:sldId id="348" r:id="rId3"/>
    <p:sldId id="312" r:id="rId4"/>
    <p:sldId id="311" r:id="rId5"/>
    <p:sldId id="328" r:id="rId6"/>
    <p:sldId id="327" r:id="rId7"/>
    <p:sldId id="329" r:id="rId8"/>
    <p:sldId id="310" r:id="rId9"/>
    <p:sldId id="359" r:id="rId10"/>
    <p:sldId id="360" r:id="rId11"/>
    <p:sldId id="362" r:id="rId12"/>
    <p:sldId id="363" r:id="rId13"/>
    <p:sldId id="364" r:id="rId14"/>
    <p:sldId id="319" r:id="rId15"/>
    <p:sldId id="332" r:id="rId16"/>
    <p:sldId id="338" r:id="rId17"/>
    <p:sldId id="349" r:id="rId18"/>
    <p:sldId id="339" r:id="rId19"/>
    <p:sldId id="341" r:id="rId20"/>
    <p:sldId id="350" r:id="rId21"/>
    <p:sldId id="367" r:id="rId22"/>
    <p:sldId id="325" r:id="rId23"/>
    <p:sldId id="353" r:id="rId24"/>
    <p:sldId id="318" r:id="rId25"/>
    <p:sldId id="365" r:id="rId26"/>
    <p:sldId id="366" r:id="rId27"/>
    <p:sldId id="3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1.jpg"/><Relationship Id="rId5" Type="http://schemas.microsoft.com/office/2007/relationships/hdphoto" Target="../media/hdphoto15.wdp"/><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2.jpeg"/><Relationship Id="rId5" Type="http://schemas.microsoft.com/office/2007/relationships/hdphoto" Target="../media/hdphoto15.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4.jpeg"/><Relationship Id="rId5" Type="http://schemas.microsoft.com/office/2007/relationships/hdphoto" Target="../media/hdphoto15.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6.xml"/><Relationship Id="rId7" Type="http://schemas.microsoft.com/office/2007/relationships/hdphoto" Target="../media/hdphoto15.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slideLayout" Target="../slideLayouts/slideLayout2.xml"/><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image" Target="../media/image25.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7.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9.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2.png"/><Relationship Id="rId3" Type="http://schemas.openxmlformats.org/officeDocument/2006/relationships/notesSlide" Target="../notesSlides/notesSlide13.xml"/><Relationship Id="rId7" Type="http://schemas.openxmlformats.org/officeDocument/2006/relationships/image" Target="../media/image6.png"/><Relationship Id="rId12"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slide" Target="slide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0.wdp"/><Relationship Id="rId18" Type="http://schemas.openxmlformats.org/officeDocument/2006/relationships/image" Target="../media/image40.GIF"/><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image" Target="../media/image37.png"/><Relationship Id="rId17" Type="http://schemas.openxmlformats.org/officeDocument/2006/relationships/image" Target="../media/image39.png"/><Relationship Id="rId2" Type="http://schemas.openxmlformats.org/officeDocument/2006/relationships/image" Target="../media/image15.png"/><Relationship Id="rId16" Type="http://schemas.openxmlformats.org/officeDocument/2006/relationships/image" Target="../media/image24.png"/><Relationship Id="rId20"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7.png"/><Relationship Id="rId15" Type="http://schemas.microsoft.com/office/2007/relationships/hdphoto" Target="../media/hdphoto11.wdp"/><Relationship Id="rId10" Type="http://schemas.openxmlformats.org/officeDocument/2006/relationships/image" Target="../media/image19.png"/><Relationship Id="rId19" Type="http://schemas.openxmlformats.org/officeDocument/2006/relationships/image" Target="../media/image41.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2.wdp"/><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4420559" y="4495280"/>
            <a:ext cx="2739853" cy="1015663"/>
          </a:xfrm>
          <a:prstGeom prst="rect">
            <a:avLst/>
          </a:prstGeom>
          <a:noFill/>
        </p:spPr>
        <p:txBody>
          <a:bodyPr wrap="none" lIns="91440" tIns="45720" rIns="91440" bIns="45720">
            <a:spAutoFit/>
          </a:bodyPr>
          <a:lstStyle/>
          <a:p>
            <a:pPr lvl="0" algn="ctr" defTabSz="457200">
              <a:defRPr/>
            </a:pPr>
            <a:r>
              <a:rPr lang="en-US" sz="6000" b="1" dirty="0">
                <a:ln w="22225">
                  <a:solidFill>
                    <a:srgbClr val="00B050"/>
                  </a:solidFill>
                  <a:prstDash val="solid"/>
                </a:ln>
                <a:solidFill>
                  <a:srgbClr val="00B050"/>
                </a:solidFill>
                <a:latin typeface="Times New Roman" panose="02020603050405020304" pitchFamily="18" charset="0"/>
                <a:cs typeface="Times New Roman" panose="02020603050405020304" pitchFamily="18" charset="0"/>
              </a:rPr>
              <a:t>1 </a:t>
            </a:r>
            <a:r>
              <a:rPr lang="en-US" sz="6000" b="1" dirty="0" err="1">
                <a:ln w="22225">
                  <a:solidFill>
                    <a:srgbClr val="00B050"/>
                  </a:solidFill>
                  <a:prstDash val="solid"/>
                </a:ln>
                <a:solidFill>
                  <a:srgbClr val="00B050"/>
                </a:solidFill>
                <a:latin typeface="Times New Roman" panose="02020603050405020304" pitchFamily="18" charset="0"/>
                <a:cs typeface="Times New Roman" panose="02020603050405020304" pitchFamily="18" charset="0"/>
              </a:rPr>
              <a:t>yến</a:t>
            </a:r>
            <a:r>
              <a:rPr lang="en-US" sz="6000" b="1" dirty="0">
                <a:ln w="22225">
                  <a:solidFill>
                    <a:srgbClr val="00B050"/>
                  </a:solidFill>
                  <a:prstDash val="solid"/>
                </a:ln>
                <a:solidFill>
                  <a:srgbClr val="00B050"/>
                </a:solidFill>
                <a:latin typeface="Times New Roman" panose="02020603050405020304" pitchFamily="18" charset="0"/>
                <a:cs typeface="Times New Roman" panose="02020603050405020304" pitchFamily="18" charset="0"/>
              </a:rPr>
              <a:t> =</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endPar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9376" y="3961073"/>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109376" y="1201281"/>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 name="Rectangle 4"/>
          <p:cNvSpPr/>
          <p:nvPr/>
        </p:nvSpPr>
        <p:spPr>
          <a:xfrm>
            <a:off x="7021156" y="1163564"/>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6" name="Rectangle 5"/>
          <p:cNvSpPr/>
          <p:nvPr/>
        </p:nvSpPr>
        <p:spPr>
          <a:xfrm>
            <a:off x="4109376" y="2179227"/>
            <a:ext cx="4535217"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defRPr/>
            </a:pPr>
            <a:r>
              <a:rPr lang="en-US" sz="6000" b="1" dirty="0">
                <a:ln w="12700">
                  <a:solidFill>
                    <a:srgbClr val="FFA500"/>
                  </a:solidFill>
                  <a:prstDash val="solid"/>
                </a:ln>
                <a:solidFill>
                  <a:srgbClr val="FFA5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6000" b="1" dirty="0" err="1" smtClean="0">
                <a:ln w="12700">
                  <a:solidFill>
                    <a:srgbClr val="FFA500"/>
                  </a:solidFill>
                  <a:prstDash val="solid"/>
                </a:ln>
                <a:solidFill>
                  <a:srgbClr val="FFA5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a:t>
            </a:r>
            <a:r>
              <a:rPr lang="en-US" sz="6000" b="1" dirty="0" smtClean="0">
                <a:ln w="12700">
                  <a:solidFill>
                    <a:srgbClr val="FFA500"/>
                  </a:solidFill>
                  <a:prstDash val="solid"/>
                </a:ln>
                <a:solidFill>
                  <a:srgbClr val="FFA5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smtClean="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lang="en-US" sz="6000" b="1" dirty="0">
                <a:ln w="12700">
                  <a:solidFill>
                    <a:srgbClr val="00B050"/>
                  </a:solidFill>
                  <a:prstDash val="solid"/>
                </a:ln>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a:t>
            </a:r>
            <a:r>
              <a:rPr lang="en-US" sz="6000" b="1" dirty="0" err="1">
                <a:ln w="12700">
                  <a:solidFill>
                    <a:srgbClr val="00B050"/>
                  </a:solidFill>
                  <a:prstDash val="solid"/>
                </a:ln>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yến</a:t>
            </a:r>
            <a:r>
              <a:rPr lang="en-US" sz="6000" b="1" dirty="0">
                <a:ln w="12700">
                  <a:solidFill>
                    <a:srgbClr val="00B050"/>
                  </a:solidFill>
                  <a:prstDash val="solid"/>
                </a:ln>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013197" y="4970019"/>
            <a:ext cx="539122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457200">
              <a:defRPr/>
            </a:pPr>
            <a:r>
              <a:rPr lang="en-US" sz="6000" b="1" dirty="0">
                <a:ln>
                  <a:solidFill>
                    <a:srgbClr val="FF0000"/>
                  </a:solidFill>
                </a:ln>
                <a:solidFill>
                  <a:srgbClr val="FF0000"/>
                </a:solidFill>
                <a:latin typeface="Times New Roman" panose="02020603050405020304" pitchFamily="18" charset="0"/>
                <a:cs typeface="Times New Roman" panose="02020603050405020304" pitchFamily="18" charset="0"/>
              </a:rPr>
              <a:t>1 </a:t>
            </a:r>
            <a:r>
              <a:rPr lang="en-US" sz="6000" b="1" dirty="0" err="1" smtClean="0">
                <a:ln>
                  <a:solidFill>
                    <a:srgbClr val="FF0000"/>
                  </a:solidFill>
                </a:ln>
                <a:solidFill>
                  <a:srgbClr val="FF0000"/>
                </a:solidFill>
                <a:latin typeface="Times New Roman" panose="02020603050405020304" pitchFamily="18" charset="0"/>
                <a:cs typeface="Times New Roman" panose="02020603050405020304" pitchFamily="18" charset="0"/>
              </a:rPr>
              <a:t>tấn</a:t>
            </a:r>
            <a:r>
              <a:rPr lang="en-US" sz="6000" b="1" dirty="0" smtClean="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6000" b="1" dirty="0">
                <a:ln>
                  <a:solidFill>
                    <a:srgbClr val="00B0F0"/>
                  </a:solidFill>
                </a:ln>
                <a:solidFill>
                  <a:srgbClr val="00B0F0"/>
                </a:solidFill>
                <a:latin typeface="Times New Roman" panose="02020603050405020304" pitchFamily="18" charset="0"/>
                <a:cs typeface="Times New Roman" panose="02020603050405020304" pitchFamily="18" charset="0"/>
              </a:rPr>
              <a:t>= 1000 </a:t>
            </a:r>
            <a:r>
              <a:rPr lang="en-US" sz="6000" b="1" dirty="0" smtClean="0">
                <a:ln>
                  <a:solidFill>
                    <a:srgbClr val="00B0F0"/>
                  </a:solidFill>
                </a:ln>
                <a:solidFill>
                  <a:srgbClr val="00B0F0"/>
                </a:solidFill>
                <a:latin typeface="Times New Roman" panose="02020603050405020304" pitchFamily="18" charset="0"/>
                <a:cs typeface="Times New Roman" panose="02020603050405020304" pitchFamily="18" charset="0"/>
              </a:rPr>
              <a:t>kg</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4120494" y="3146430"/>
            <a:ext cx="2226892"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a:t>
            </a:r>
            <a:r>
              <a:rPr kumimoji="0" lang="en-US" sz="6000" b="1" i="0" u="none" strike="noStrike" kern="1200" cap="none" spc="0" normalizeH="0" noProof="0" dirty="0" smtClean="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smtClean="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smtClean="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 </a:t>
            </a:r>
            <a:endPar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656468" y="3194890"/>
            <a:ext cx="2536272"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100 kg </a:t>
            </a:r>
            <a:endPar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5741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651</Words>
  <Application>Microsoft Office PowerPoint</Application>
  <PresentationFormat>Widescreen</PresentationFormat>
  <Paragraphs>156</Paragraphs>
  <Slides>27</Slides>
  <Notes>13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Microsoft YaHei</vt:lpstr>
      <vt:lpstr>Arial</vt:lpstr>
      <vt:lpstr>Calibri</vt:lpstr>
      <vt:lpstr>Cambria</vt:lpstr>
      <vt:lpstr>等线</vt:lpstr>
      <vt:lpstr>FZHei-B01S</vt:lpstr>
      <vt:lpstr>Source Han Sans CN Medium</vt:lpstr>
      <vt:lpstr>Tahoma</vt:lpstr>
      <vt:lpstr>Times New Roman</vt:lpstr>
      <vt:lpstr>UTM Aristote</vt:lpstr>
      <vt:lpstr>UTM Loko</vt:lpstr>
      <vt:lpstr>字体视界-狮子座体</vt:lpstr>
      <vt:lpstr>方正水柱简体</vt:lpstr>
      <vt:lpstr>迷你简少儿</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31</cp:revision>
  <dcterms:created xsi:type="dcterms:W3CDTF">2023-08-10T04:53:54Z</dcterms:created>
  <dcterms:modified xsi:type="dcterms:W3CDTF">2024-11-02T02:44:07Z</dcterms:modified>
</cp:coreProperties>
</file>