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326" r:id="rId3"/>
    <p:sldId id="262" r:id="rId4"/>
    <p:sldId id="258" r:id="rId5"/>
    <p:sldId id="259" r:id="rId6"/>
    <p:sldId id="294" r:id="rId7"/>
    <p:sldId id="295" r:id="rId8"/>
    <p:sldId id="305" r:id="rId9"/>
    <p:sldId id="327" r:id="rId10"/>
    <p:sldId id="300" r:id="rId11"/>
    <p:sldId id="312" r:id="rId12"/>
    <p:sldId id="313" r:id="rId13"/>
    <p:sldId id="314" r:id="rId14"/>
    <p:sldId id="712" r:id="rId15"/>
    <p:sldId id="713" r:id="rId16"/>
    <p:sldId id="728" r:id="rId17"/>
    <p:sldId id="715" r:id="rId18"/>
    <p:sldId id="3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3" d="100"/>
          <a:sy n="63" d="100"/>
        </p:scale>
        <p:origin x="7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17A4-90BD-4402-850A-25E5F4ECE779}"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147EA-6A8D-4FA0-9593-E2CC981BA784}" type="slidenum">
              <a:rPr lang="en-US" smtClean="0"/>
              <a:t>‹#›</a:t>
            </a:fld>
            <a:endParaRPr lang="en-US"/>
          </a:p>
        </p:txBody>
      </p:sp>
    </p:spTree>
    <p:extLst>
      <p:ext uri="{BB962C8B-B14F-4D97-AF65-F5344CB8AC3E}">
        <p14:creationId xmlns:p14="http://schemas.microsoft.com/office/powerpoint/2010/main" val="96342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28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029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D924-DEAE-427E-8A79-C23EF562E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1F2317-2A18-492B-BBE1-766BA5D6A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65267F-CE0B-40FE-A9AE-5269BE47280D}"/>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C61BB2CA-AD4B-4647-AFE6-0DE14D3FD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8D9F1-26DD-4F34-AF79-37B8ABB2E2EE}"/>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417496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8082-A8A0-498D-B655-CB399035D5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04BC8-6F34-4BBC-834D-544885B75B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1F04B-E072-4488-932A-4AB4E0627513}"/>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3F8D984E-DF59-4217-9005-309C61A35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11152-06A5-4C3F-ADC7-01193F45A506}"/>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134428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FA43F-20C5-45D9-84D8-A38394CBBF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7A2D0-CA31-4CAA-8BCD-AF0330AFB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4E842-6E9C-4CDD-AFEB-947C0D45DC44}"/>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46341848-2BC7-4962-95C1-EE2527D5D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E35BC-B283-4B7A-BEEC-2EFCB594639F}"/>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181120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10464801" y="0"/>
            <a:ext cx="1727200" cy="1769288"/>
          </a:xfrm>
          <a:prstGeom prst="rect">
            <a:avLst/>
          </a:prstGeom>
        </p:spPr>
      </p:pic>
    </p:spTree>
    <p:extLst>
      <p:ext uri="{BB962C8B-B14F-4D97-AF65-F5344CB8AC3E}">
        <p14:creationId xmlns:p14="http://schemas.microsoft.com/office/powerpoint/2010/main" val="209143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93915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2B31-1176-464F-AB09-5B16418E2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50065-4F5F-4AD7-9C8C-C943A179D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A76E6-D348-4149-AFA6-8E98C8045D5B}"/>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80C80FF9-0B2C-40EC-8C25-2597FBF5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8D620-5880-4B76-A575-057BFCE809BC}"/>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49282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A6FC-760A-4B8A-A539-BA1A07A25E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1CF10-AAE6-4C5D-AFB5-8A5412C6F4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3B954E-A990-45A2-B486-C23E7CB56B7E}"/>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5B85931B-D7FC-463F-9310-B93FD3469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0F7C9-8013-4DA9-AF34-35DBCF4004D0}"/>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202165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5AD4-8C33-4F71-9915-D59B99A3D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89A3B-7579-48A9-A526-10EB8C9D2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ED892-F0FA-4BE5-8FB8-0DFF495AEB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BA778-51C9-4D4E-B470-A1BAD602C509}"/>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6" name="Footer Placeholder 5">
            <a:extLst>
              <a:ext uri="{FF2B5EF4-FFF2-40B4-BE49-F238E27FC236}">
                <a16:creationId xmlns:a16="http://schemas.microsoft.com/office/drawing/2014/main" id="{C519B79D-05A9-4A64-A8F3-4C784CE2B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CFB8B-519B-452F-962F-512A383FC626}"/>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426613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19D0-CE91-4A7A-A485-09BCF62E9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1C09D-6D0B-4ECD-9849-D686D6AAB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8A39CA-7CB0-4100-8C87-958E8B480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C6D98-DC26-4505-A166-ADB22BCDBB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B4871C-81C8-4039-8456-2A61BFE632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1E1BC0-90AC-440F-953F-18F96C2C3E9D}"/>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8" name="Footer Placeholder 7">
            <a:extLst>
              <a:ext uri="{FF2B5EF4-FFF2-40B4-BE49-F238E27FC236}">
                <a16:creationId xmlns:a16="http://schemas.microsoft.com/office/drawing/2014/main" id="{46E86111-C5EB-4A82-BA35-0CB2EE490E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0E00D-4132-44FD-87F4-F55CEFA305C7}"/>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1729811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FDD3-146B-4782-B762-08B331432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270FC0-80FC-4D8A-83D5-D7DE0DF18C91}"/>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4" name="Footer Placeholder 3">
            <a:extLst>
              <a:ext uri="{FF2B5EF4-FFF2-40B4-BE49-F238E27FC236}">
                <a16:creationId xmlns:a16="http://schemas.microsoft.com/office/drawing/2014/main" id="{7622052E-CA95-4A18-A783-7DA60819F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CB7500-EF55-450D-8315-2B21CD379A94}"/>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298585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40340-4037-47EE-8516-AADC673C8AFD}"/>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3" name="Footer Placeholder 2">
            <a:extLst>
              <a:ext uri="{FF2B5EF4-FFF2-40B4-BE49-F238E27FC236}">
                <a16:creationId xmlns:a16="http://schemas.microsoft.com/office/drawing/2014/main" id="{6945CB07-4295-4569-8D2E-0B26F2B858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E8E3FA-9DFA-45F8-B214-DCBEA8F4C5D4}"/>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207111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8733-DC55-4DBC-82F8-C6A144AAA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11CC9-9C30-4447-AFD6-C253F3CA00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07B539-00B8-4121-98D4-AAE2268A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61A536-3B98-42CC-8894-06459F0E9FEB}"/>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6" name="Footer Placeholder 5">
            <a:extLst>
              <a:ext uri="{FF2B5EF4-FFF2-40B4-BE49-F238E27FC236}">
                <a16:creationId xmlns:a16="http://schemas.microsoft.com/office/drawing/2014/main" id="{87197A12-E2D4-4F3B-AA3D-E9C2B4C0E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9526F-64E9-4AF2-A464-B3A9F9E30106}"/>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137183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1437-015B-476B-B299-2B3F44D0D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26013-72BB-4B64-9B4C-FB2375AA80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3AD3C6-88DF-4444-BCFE-70371AE04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A4997-B312-4E02-BF5A-2542D6E30271}"/>
              </a:ext>
            </a:extLst>
          </p:cNvPr>
          <p:cNvSpPr>
            <a:spLocks noGrp="1"/>
          </p:cNvSpPr>
          <p:nvPr>
            <p:ph type="dt" sz="half" idx="10"/>
          </p:nvPr>
        </p:nvSpPr>
        <p:spPr/>
        <p:txBody>
          <a:bodyPr/>
          <a:lstStyle/>
          <a:p>
            <a:fld id="{98539107-32EE-4282-B7EF-E595490F7429}" type="datetimeFigureOut">
              <a:rPr lang="en-US" smtClean="0"/>
              <a:t>10/23/2023</a:t>
            </a:fld>
            <a:endParaRPr lang="en-US"/>
          </a:p>
        </p:txBody>
      </p:sp>
      <p:sp>
        <p:nvSpPr>
          <p:cNvPr id="6" name="Footer Placeholder 5">
            <a:extLst>
              <a:ext uri="{FF2B5EF4-FFF2-40B4-BE49-F238E27FC236}">
                <a16:creationId xmlns:a16="http://schemas.microsoft.com/office/drawing/2014/main" id="{82C24A61-2185-476A-A6B7-708533FD7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1063D-2909-4FA3-8BF8-1752B6E5ED3A}"/>
              </a:ext>
            </a:extLst>
          </p:cNvPr>
          <p:cNvSpPr>
            <a:spLocks noGrp="1"/>
          </p:cNvSpPr>
          <p:nvPr>
            <p:ph type="sldNum" sz="quarter" idx="12"/>
          </p:nvPr>
        </p:nvSpPr>
        <p:spPr/>
        <p:txBody>
          <a:bodyPr/>
          <a:lstStyle/>
          <a:p>
            <a:fld id="{9A4AB9D1-FD45-4F31-91FB-76941403FF48}" type="slidenum">
              <a:rPr lang="en-US" smtClean="0"/>
              <a:t>‹#›</a:t>
            </a:fld>
            <a:endParaRPr lang="en-US"/>
          </a:p>
        </p:txBody>
      </p:sp>
    </p:spTree>
    <p:extLst>
      <p:ext uri="{BB962C8B-B14F-4D97-AF65-F5344CB8AC3E}">
        <p14:creationId xmlns:p14="http://schemas.microsoft.com/office/powerpoint/2010/main" val="3370714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0B2983-3AFC-4210-9837-15A8ACBF6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19156-D8CA-49F4-85D4-513865086C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42F6F-469F-4F34-87B1-79E1E7D15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39107-32EE-4282-B7EF-E595490F7429}" type="datetimeFigureOut">
              <a:rPr lang="en-US" smtClean="0"/>
              <a:t>10/23/2023</a:t>
            </a:fld>
            <a:endParaRPr lang="en-US"/>
          </a:p>
        </p:txBody>
      </p:sp>
      <p:sp>
        <p:nvSpPr>
          <p:cNvPr id="5" name="Footer Placeholder 4">
            <a:extLst>
              <a:ext uri="{FF2B5EF4-FFF2-40B4-BE49-F238E27FC236}">
                <a16:creationId xmlns:a16="http://schemas.microsoft.com/office/drawing/2014/main" id="{AC663E00-4366-47A7-A297-73E9C562C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03A13F-E7C7-4049-92BD-F66656ACD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AB9D1-FD45-4F31-91FB-76941403FF48}" type="slidenum">
              <a:rPr lang="en-US" smtClean="0"/>
              <a:t>‹#›</a:t>
            </a:fld>
            <a:endParaRPr lang="en-US"/>
          </a:p>
        </p:txBody>
      </p:sp>
    </p:spTree>
    <p:extLst>
      <p:ext uri="{BB962C8B-B14F-4D97-AF65-F5344CB8AC3E}">
        <p14:creationId xmlns:p14="http://schemas.microsoft.com/office/powerpoint/2010/main" val="16115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jpe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1184365-1CD4-4B4D-B5D1-8A6B84631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72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Hình chữ nhật: Góc Tròn 1">
            <a:extLst>
              <a:ext uri="{FF2B5EF4-FFF2-40B4-BE49-F238E27FC236}">
                <a16:creationId xmlns:a16="http://schemas.microsoft.com/office/drawing/2014/main" id="{41312F42-EE42-4D16-8630-5962D185CFDA}"/>
              </a:ext>
            </a:extLst>
          </p:cNvPr>
          <p:cNvSpPr/>
          <p:nvPr/>
        </p:nvSpPr>
        <p:spPr>
          <a:xfrm>
            <a:off x="2038350" y="323851"/>
            <a:ext cx="8515349" cy="3486150"/>
          </a:xfrm>
          <a:custGeom>
            <a:avLst/>
            <a:gdLst>
              <a:gd name="connsiteX0" fmla="*/ 0 w 8515349"/>
              <a:gd name="connsiteY0" fmla="*/ 581037 h 3486150"/>
              <a:gd name="connsiteX1" fmla="*/ 581037 w 8515349"/>
              <a:gd name="connsiteY1" fmla="*/ 0 h 3486150"/>
              <a:gd name="connsiteX2" fmla="*/ 7934312 w 8515349"/>
              <a:gd name="connsiteY2" fmla="*/ 0 h 3486150"/>
              <a:gd name="connsiteX3" fmla="*/ 8515349 w 8515349"/>
              <a:gd name="connsiteY3" fmla="*/ 581037 h 3486150"/>
              <a:gd name="connsiteX4" fmla="*/ 8515349 w 8515349"/>
              <a:gd name="connsiteY4" fmla="*/ 2905113 h 3486150"/>
              <a:gd name="connsiteX5" fmla="*/ 7934312 w 8515349"/>
              <a:gd name="connsiteY5" fmla="*/ 3486150 h 3486150"/>
              <a:gd name="connsiteX6" fmla="*/ 581037 w 8515349"/>
              <a:gd name="connsiteY6" fmla="*/ 3486150 h 3486150"/>
              <a:gd name="connsiteX7" fmla="*/ 0 w 8515349"/>
              <a:gd name="connsiteY7" fmla="*/ 2905113 h 3486150"/>
              <a:gd name="connsiteX8" fmla="*/ 0 w 8515349"/>
              <a:gd name="connsiteY8" fmla="*/ 581037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9" h="3486150" fill="none" extrusionOk="0">
                <a:moveTo>
                  <a:pt x="0" y="581037"/>
                </a:moveTo>
                <a:cubicBezTo>
                  <a:pt x="2255" y="321172"/>
                  <a:pt x="266398" y="10504"/>
                  <a:pt x="581037" y="0"/>
                </a:cubicBezTo>
                <a:cubicBezTo>
                  <a:pt x="3681438" y="72427"/>
                  <a:pt x="5714777" y="61419"/>
                  <a:pt x="7934312" y="0"/>
                </a:cubicBezTo>
                <a:cubicBezTo>
                  <a:pt x="8253732" y="-10173"/>
                  <a:pt x="8466024" y="245219"/>
                  <a:pt x="8515349" y="581037"/>
                </a:cubicBezTo>
                <a:cubicBezTo>
                  <a:pt x="8616225" y="839429"/>
                  <a:pt x="8408036" y="2112569"/>
                  <a:pt x="8515349" y="2905113"/>
                </a:cubicBezTo>
                <a:cubicBezTo>
                  <a:pt x="8517339" y="3215914"/>
                  <a:pt x="8216341" y="3442577"/>
                  <a:pt x="7934312" y="3486150"/>
                </a:cubicBezTo>
                <a:cubicBezTo>
                  <a:pt x="5173173" y="3515977"/>
                  <a:pt x="3013208" y="3406844"/>
                  <a:pt x="581037" y="3486150"/>
                </a:cubicBezTo>
                <a:cubicBezTo>
                  <a:pt x="292523" y="3482489"/>
                  <a:pt x="-33691" y="3232673"/>
                  <a:pt x="0" y="2905113"/>
                </a:cubicBezTo>
                <a:cubicBezTo>
                  <a:pt x="50037" y="1841966"/>
                  <a:pt x="770" y="850625"/>
                  <a:pt x="0" y="581037"/>
                </a:cubicBezTo>
                <a:close/>
              </a:path>
              <a:path w="8515349" h="3486150" stroke="0" extrusionOk="0">
                <a:moveTo>
                  <a:pt x="0" y="581037"/>
                </a:moveTo>
                <a:cubicBezTo>
                  <a:pt x="55575" y="275288"/>
                  <a:pt x="281826" y="45184"/>
                  <a:pt x="581037" y="0"/>
                </a:cubicBezTo>
                <a:cubicBezTo>
                  <a:pt x="1752348" y="123000"/>
                  <a:pt x="6938612" y="-96860"/>
                  <a:pt x="7934312" y="0"/>
                </a:cubicBezTo>
                <a:cubicBezTo>
                  <a:pt x="8244591" y="-8094"/>
                  <a:pt x="8538410" y="213647"/>
                  <a:pt x="8515349" y="581037"/>
                </a:cubicBezTo>
                <a:cubicBezTo>
                  <a:pt x="8518522" y="1565872"/>
                  <a:pt x="8609616" y="2498221"/>
                  <a:pt x="8515349" y="2905113"/>
                </a:cubicBezTo>
                <a:cubicBezTo>
                  <a:pt x="8508186" y="3228606"/>
                  <a:pt x="8198977" y="3476947"/>
                  <a:pt x="7934312" y="3486150"/>
                </a:cubicBezTo>
                <a:cubicBezTo>
                  <a:pt x="6283220" y="3325443"/>
                  <a:pt x="2591309" y="3525817"/>
                  <a:pt x="581037" y="3486150"/>
                </a:cubicBezTo>
                <a:cubicBezTo>
                  <a:pt x="251595" y="3484424"/>
                  <a:pt x="-51351" y="3202747"/>
                  <a:pt x="0" y="2905113"/>
                </a:cubicBezTo>
                <a:cubicBezTo>
                  <a:pt x="32216" y="1827698"/>
                  <a:pt x="57206" y="1231107"/>
                  <a:pt x="0" y="58103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A86FBF5-10A5-D274-959D-310CC8BC876D}"/>
              </a:ext>
            </a:extLst>
          </p:cNvPr>
          <p:cNvPicPr>
            <a:picLocks noChangeAspect="1"/>
          </p:cNvPicPr>
          <p:nvPr/>
        </p:nvPicPr>
        <p:blipFill>
          <a:blip r:embed="rId3"/>
          <a:stretch>
            <a:fillRect/>
          </a:stretch>
        </p:blipFill>
        <p:spPr>
          <a:xfrm>
            <a:off x="2095500" y="320280"/>
            <a:ext cx="8145548" cy="2801797"/>
          </a:xfrm>
          <a:prstGeom prst="rect">
            <a:avLst/>
          </a:prstGeom>
        </p:spPr>
      </p:pic>
      <p:sp>
        <p:nvSpPr>
          <p:cNvPr id="4" name="TextBox 3">
            <a:extLst>
              <a:ext uri="{FF2B5EF4-FFF2-40B4-BE49-F238E27FC236}">
                <a16:creationId xmlns:a16="http://schemas.microsoft.com/office/drawing/2014/main" id="{99EAED5D-AB32-B052-FA09-2104347F85AE}"/>
              </a:ext>
            </a:extLst>
          </p:cNvPr>
          <p:cNvSpPr txBox="1"/>
          <p:nvPr/>
        </p:nvSpPr>
        <p:spPr>
          <a:xfrm>
            <a:off x="5229225" y="2695575"/>
            <a:ext cx="27051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29949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id="{24D43EBD-080A-4636-AEA6-8D2E70553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BDC25ECA-1312-4D64-A234-148EF0427B02}"/>
              </a:ext>
            </a:extLst>
          </p:cNvPr>
          <p:cNvPicPr>
            <a:picLocks noChangeAspect="1"/>
          </p:cNvPicPr>
          <p:nvPr/>
        </p:nvPicPr>
        <p:blipFill>
          <a:blip r:embed="rId4"/>
          <a:stretch>
            <a:fillRect/>
          </a:stretch>
        </p:blipFill>
        <p:spPr>
          <a:xfrm>
            <a:off x="9201780" y="1882941"/>
            <a:ext cx="2735467" cy="3576618"/>
          </a:xfrm>
          <a:prstGeom prst="rect">
            <a:avLst/>
          </a:prstGeom>
        </p:spPr>
      </p:pic>
      <p:pic>
        <p:nvPicPr>
          <p:cNvPr id="29" name="Graphic 11">
            <a:extLst>
              <a:ext uri="{FF2B5EF4-FFF2-40B4-BE49-F238E27FC236}">
                <a16:creationId xmlns:a16="http://schemas.microsoft.com/office/drawing/2014/main" id="{D12EE3B8-4E13-4F47-A80C-B36BA7655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591" y="1898749"/>
            <a:ext cx="2471307" cy="3560810"/>
          </a:xfrm>
          <a:prstGeom prst="rect">
            <a:avLst/>
          </a:prstGeom>
        </p:spPr>
      </p:pic>
      <p:grpSp>
        <p:nvGrpSpPr>
          <p:cNvPr id="30" name="Group 29">
            <a:extLst>
              <a:ext uri="{FF2B5EF4-FFF2-40B4-BE49-F238E27FC236}">
                <a16:creationId xmlns:a16="http://schemas.microsoft.com/office/drawing/2014/main" id="{F361F91A-F160-43E2-944F-11A555B85830}"/>
              </a:ext>
            </a:extLst>
          </p:cNvPr>
          <p:cNvGrpSpPr/>
          <p:nvPr/>
        </p:nvGrpSpPr>
        <p:grpSpPr>
          <a:xfrm>
            <a:off x="2637247" y="571339"/>
            <a:ext cx="7314398" cy="1569660"/>
            <a:chOff x="2507810" y="833324"/>
            <a:chExt cx="7314398" cy="1569660"/>
          </a:xfrm>
        </p:grpSpPr>
        <p:sp>
          <p:nvSpPr>
            <p:cNvPr id="38" name="Rounded Rectangle 3">
              <a:extLst>
                <a:ext uri="{FF2B5EF4-FFF2-40B4-BE49-F238E27FC236}">
                  <a16:creationId xmlns:a16="http://schemas.microsoft.com/office/drawing/2014/main" id="{837A5C73-9D64-4349-B55C-713FFC43E612}"/>
                </a:ext>
              </a:extLst>
            </p:cNvPr>
            <p:cNvSpPr/>
            <p:nvPr/>
          </p:nvSpPr>
          <p:spPr>
            <a:xfrm>
              <a:off x="2507810" y="833324"/>
              <a:ext cx="7170344" cy="1569660"/>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id="{D71D4C91-1CFF-47EB-8849-CF5532932375}"/>
                </a:ext>
              </a:extLst>
            </p:cNvPr>
            <p:cNvSpPr txBox="1"/>
            <p:nvPr/>
          </p:nvSpPr>
          <p:spPr>
            <a:xfrm>
              <a:off x="2651864" y="1062320"/>
              <a:ext cx="717034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t>
              </a: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 viết bài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8986298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2F1B9E5-5AC9-4C50-9D13-AFFDC1D72191}"/>
              </a:ext>
            </a:extLst>
          </p:cNvPr>
          <p:cNvSpPr/>
          <p:nvPr/>
        </p:nvSpPr>
        <p:spPr>
          <a:xfrm>
            <a:off x="717550" y="253999"/>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6">
            <a:extLst>
              <a:ext uri="{FF2B5EF4-FFF2-40B4-BE49-F238E27FC236}">
                <a16:creationId xmlns:a16="http://schemas.microsoft.com/office/drawing/2014/main" id="{6456F11D-06C6-4483-B4EF-E0B2907EC130}"/>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162DDED-F176-46DD-8C3F-E390D555800C}"/>
              </a:ext>
            </a:extLst>
          </p:cNvPr>
          <p:cNvGrpSpPr/>
          <p:nvPr/>
        </p:nvGrpSpPr>
        <p:grpSpPr>
          <a:xfrm>
            <a:off x="3618590" y="760916"/>
            <a:ext cx="4954819" cy="671831"/>
            <a:chOff x="7543323" y="122334"/>
            <a:chExt cx="5662316" cy="895774"/>
          </a:xfrm>
        </p:grpSpPr>
        <p:sp>
          <p:nvSpPr>
            <p:cNvPr id="15" name="Rectangle: Rounded Corners 43">
              <a:extLst>
                <a:ext uri="{FF2B5EF4-FFF2-40B4-BE49-F238E27FC236}">
                  <a16:creationId xmlns:a16="http://schemas.microsoft.com/office/drawing/2014/main" id="{E176F5E8-0EB0-4ADE-B194-8471BCBC1F78}"/>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汉仪小麦体简"/>
                <a:cs typeface="+mn-cs"/>
              </a:endParaRPr>
            </a:p>
          </p:txBody>
        </p:sp>
        <p:sp>
          <p:nvSpPr>
            <p:cNvPr id="16" name="Rectangle 15">
              <a:extLst>
                <a:ext uri="{FF2B5EF4-FFF2-40B4-BE49-F238E27FC236}">
                  <a16:creationId xmlns:a16="http://schemas.microsoft.com/office/drawing/2014/main" id="{958B89DF-E8F1-447F-9ECF-DD32D4927E83}"/>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Lưu ý khi trình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y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i</a:t>
              </a:r>
            </a:p>
          </p:txBody>
        </p:sp>
      </p:grpSp>
      <p:sp>
        <p:nvSpPr>
          <p:cNvPr id="17" name="TextBox 16">
            <a:extLst>
              <a:ext uri="{FF2B5EF4-FFF2-40B4-BE49-F238E27FC236}">
                <a16:creationId xmlns:a16="http://schemas.microsoft.com/office/drawing/2014/main" id="{BF3366FB-F4B1-495E-8263-D5FB1AD95015}"/>
              </a:ext>
            </a:extLst>
          </p:cNvPr>
          <p:cNvSpPr txBox="1"/>
          <p:nvPr/>
        </p:nvSpPr>
        <p:spPr>
          <a:xfrm>
            <a:off x="2781774" y="1992433"/>
            <a:ext cx="734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L</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ù</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i v</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à</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o ba ô </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vở</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khi bắt đầu viết.</a:t>
            </a:r>
          </a:p>
        </p:txBody>
      </p:sp>
      <p:sp>
        <p:nvSpPr>
          <p:cNvPr id="18" name="TextBox 17">
            <a:extLst>
              <a:ext uri="{FF2B5EF4-FFF2-40B4-BE49-F238E27FC236}">
                <a16:creationId xmlns:a16="http://schemas.microsoft.com/office/drawing/2014/main" id="{60CDEF6A-BF4F-4BF8-8041-9C01449E5D86}"/>
              </a:ext>
            </a:extLst>
          </p:cNvPr>
          <p:cNvSpPr txBox="1"/>
          <p:nvPr/>
        </p:nvSpPr>
        <p:spPr>
          <a:xfrm>
            <a:off x="2781774" y="4530593"/>
            <a:ext cx="56224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Viết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dấu chấm cuối câu.</a:t>
            </a:r>
            <a:endParaRPr kumimoji="0" lang="en-US" sz="3200" b="0"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endParaRPr>
          </a:p>
        </p:txBody>
      </p:sp>
      <p:sp>
        <p:nvSpPr>
          <p:cNvPr id="19" name="TextBox 18">
            <a:extLst>
              <a:ext uri="{FF2B5EF4-FFF2-40B4-BE49-F238E27FC236}">
                <a16:creationId xmlns:a16="http://schemas.microsoft.com/office/drawing/2014/main" id="{3B7427FC-5462-4F54-82F1-C47D931C8CE8}"/>
              </a:ext>
            </a:extLst>
          </p:cNvPr>
          <p:cNvSpPr txBox="1"/>
          <p:nvPr/>
        </p:nvSpPr>
        <p:spPr>
          <a:xfrm>
            <a:off x="2764783" y="5555248"/>
            <a:ext cx="7079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Viết hoa chữ cái đầu câu</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endParaRPr>
          </a:p>
        </p:txBody>
      </p:sp>
      <p:sp>
        <p:nvSpPr>
          <p:cNvPr id="20" name="KSO_Shape">
            <a:extLst>
              <a:ext uri="{FF2B5EF4-FFF2-40B4-BE49-F238E27FC236}">
                <a16:creationId xmlns:a16="http://schemas.microsoft.com/office/drawing/2014/main" id="{BD598742-6FE6-47D8-813D-D08FDAF8B932}"/>
              </a:ext>
            </a:extLst>
          </p:cNvPr>
          <p:cNvSpPr/>
          <p:nvPr>
            <p:custDataLst>
              <p:tags r:id="rId1"/>
            </p:custDataLst>
          </p:nvPr>
        </p:nvSpPr>
        <p:spPr>
          <a:xfrm flipH="1">
            <a:off x="8600405" y="857015"/>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21" name="KSO_Shape">
            <a:extLst>
              <a:ext uri="{FF2B5EF4-FFF2-40B4-BE49-F238E27FC236}">
                <a16:creationId xmlns:a16="http://schemas.microsoft.com/office/drawing/2014/main" id="{5ADF3E74-2A10-4B95-828B-71696E670A96}"/>
              </a:ext>
            </a:extLst>
          </p:cNvPr>
          <p:cNvSpPr/>
          <p:nvPr>
            <p:custDataLst>
              <p:tags r:id="rId2"/>
            </p:custDataLst>
          </p:nvPr>
        </p:nvSpPr>
        <p:spPr>
          <a:xfrm rot="20677348" flipH="1">
            <a:off x="8454561" y="746954"/>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pic>
        <p:nvPicPr>
          <p:cNvPr id="22" name="Picture 21" descr="Table&#10;&#10;Description automatically generated">
            <a:extLst>
              <a:ext uri="{FF2B5EF4-FFF2-40B4-BE49-F238E27FC236}">
                <a16:creationId xmlns:a16="http://schemas.microsoft.com/office/drawing/2014/main" id="{D279CCB8-6712-4210-8B98-4820BF76D996}"/>
              </a:ext>
            </a:extLst>
          </p:cNvPr>
          <p:cNvPicPr>
            <a:picLocks noChangeAspect="1"/>
          </p:cNvPicPr>
          <p:nvPr/>
        </p:nvPicPr>
        <p:blipFill rotWithShape="1">
          <a:blip r:embed="rId4"/>
          <a:srcRect l="1" t="32781" r="40136" b="-1701"/>
          <a:stretch>
            <a:fillRect/>
          </a:stretch>
        </p:blipFill>
        <p:spPr>
          <a:xfrm>
            <a:off x="3320139" y="2766377"/>
            <a:ext cx="5473869" cy="1484112"/>
          </a:xfrm>
          <a:prstGeom prst="rect">
            <a:avLst/>
          </a:prstGeom>
        </p:spPr>
      </p:pic>
      <p:pic>
        <p:nvPicPr>
          <p:cNvPr id="23" name="Google Shape;955;p14" descr="cartoon hand PNG image with transparent background | TOPpng">
            <a:extLst>
              <a:ext uri="{FF2B5EF4-FFF2-40B4-BE49-F238E27FC236}">
                <a16:creationId xmlns:a16="http://schemas.microsoft.com/office/drawing/2014/main" id="{45A2B7E4-7CD5-4EA2-AEA6-CC7ECE5B216D}"/>
              </a:ext>
            </a:extLst>
          </p:cNvPr>
          <p:cNvPicPr preferRelativeResize="0"/>
          <p:nvPr/>
        </p:nvPicPr>
        <p:blipFill rotWithShape="1">
          <a:blip r:embed="rId5"/>
          <a:srcRect/>
          <a:stretch>
            <a:fillRect/>
          </a:stretch>
        </p:blipFill>
        <p:spPr>
          <a:xfrm rot="5400000">
            <a:off x="4515573" y="2660866"/>
            <a:ext cx="1748818" cy="1851248"/>
          </a:xfrm>
          <a:prstGeom prst="rect">
            <a:avLst/>
          </a:prstGeom>
          <a:noFill/>
          <a:ln>
            <a:noFill/>
          </a:ln>
        </p:spPr>
      </p:pic>
      <p:pic>
        <p:nvPicPr>
          <p:cNvPr id="24" name="Picture 23" descr="A picture containing toy, doll&#10;&#10;Description automatically generated">
            <a:extLst>
              <a:ext uri="{FF2B5EF4-FFF2-40B4-BE49-F238E27FC236}">
                <a16:creationId xmlns:a16="http://schemas.microsoft.com/office/drawing/2014/main" id="{72807AAB-B381-4562-AB45-FB49C851C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87" y="2939035"/>
            <a:ext cx="2458435" cy="2254385"/>
          </a:xfrm>
          <a:prstGeom prst="rect">
            <a:avLst/>
          </a:prstGeom>
        </p:spPr>
      </p:pic>
    </p:spTree>
    <p:extLst>
      <p:ext uri="{BB962C8B-B14F-4D97-AF65-F5344CB8AC3E}">
        <p14:creationId xmlns:p14="http://schemas.microsoft.com/office/powerpoint/2010/main" val="335559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6">
            <a:extLst>
              <a:ext uri="{FF2B5EF4-FFF2-40B4-BE49-F238E27FC236}">
                <a16:creationId xmlns:a16="http://schemas.microsoft.com/office/drawing/2014/main" id="{636B3446-EE17-446B-B96B-360FDD756E12}"/>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9BEEB1A-D6A4-475F-A27C-C8F7548D3772}"/>
              </a:ext>
            </a:extLst>
          </p:cNvPr>
          <p:cNvSpPr txBox="1"/>
          <p:nvPr/>
        </p:nvSpPr>
        <p:spPr>
          <a:xfrm>
            <a:off x="1412104" y="1705825"/>
            <a:ext cx="3469234" cy="95410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cầm viết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giữ trang vở</a:t>
            </a:r>
          </a:p>
        </p:txBody>
      </p:sp>
      <p:sp>
        <p:nvSpPr>
          <p:cNvPr id="27" name="TextBox 26">
            <a:extLst>
              <a:ext uri="{FF2B5EF4-FFF2-40B4-BE49-F238E27FC236}">
                <a16:creationId xmlns:a16="http://schemas.microsoft.com/office/drawing/2014/main" id="{A488D2D6-D432-4DB9-83A0-9F22E202F16A}"/>
              </a:ext>
            </a:extLst>
          </p:cNvPr>
          <p:cNvSpPr txBox="1"/>
          <p:nvPr/>
        </p:nvSpPr>
        <p:spPr>
          <a:xfrm>
            <a:off x="2371205" y="3230036"/>
            <a:ext cx="3469234"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Chân đặt đúng vị trí</a:t>
            </a:r>
          </a:p>
        </p:txBody>
      </p:sp>
      <p:grpSp>
        <p:nvGrpSpPr>
          <p:cNvPr id="28" name="Group 27">
            <a:extLst>
              <a:ext uri="{FF2B5EF4-FFF2-40B4-BE49-F238E27FC236}">
                <a16:creationId xmlns:a16="http://schemas.microsoft.com/office/drawing/2014/main" id="{F434D15B-C6B4-429C-A1D5-0E04F0FAEDC6}"/>
              </a:ext>
            </a:extLst>
          </p:cNvPr>
          <p:cNvGrpSpPr/>
          <p:nvPr/>
        </p:nvGrpSpPr>
        <p:grpSpPr>
          <a:xfrm>
            <a:off x="6351563" y="1414055"/>
            <a:ext cx="5419971" cy="4356019"/>
            <a:chOff x="5352583" y="851611"/>
            <a:chExt cx="3896043" cy="3524887"/>
          </a:xfrm>
        </p:grpSpPr>
        <p:pic>
          <p:nvPicPr>
            <p:cNvPr id="29" name="Picture 2" descr="https://khotunhua.com/upload/tiny/day-tre-ngoi-dung-tu-the.jpg">
              <a:extLst>
                <a:ext uri="{FF2B5EF4-FFF2-40B4-BE49-F238E27FC236}">
                  <a16:creationId xmlns:a16="http://schemas.microsoft.com/office/drawing/2014/main" id="{9904F025-171F-4590-94A9-412296F06D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26456" y="851611"/>
              <a:ext cx="3722170" cy="3524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B55E945-E16E-48E8-BD27-1F2B17143BA1}"/>
                </a:ext>
              </a:extLst>
            </p:cNvPr>
            <p:cNvSpPr/>
            <p:nvPr/>
          </p:nvSpPr>
          <p:spPr>
            <a:xfrm>
              <a:off x="5352583" y="2244722"/>
              <a:ext cx="568801"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trái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sp>
          <p:nvSpPr>
            <p:cNvPr id="31" name="Rectangle 30">
              <a:extLst>
                <a:ext uri="{FF2B5EF4-FFF2-40B4-BE49-F238E27FC236}">
                  <a16:creationId xmlns:a16="http://schemas.microsoft.com/office/drawing/2014/main" id="{A98F6A1B-C7E6-46A8-9A33-2F44D7418E5E}"/>
                </a:ext>
              </a:extLst>
            </p:cNvPr>
            <p:cNvSpPr/>
            <p:nvPr/>
          </p:nvSpPr>
          <p:spPr>
            <a:xfrm>
              <a:off x="7309730" y="1616017"/>
              <a:ext cx="644593"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phải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grpSp>
      <p:sp>
        <p:nvSpPr>
          <p:cNvPr id="32" name="Rectangle 31">
            <a:extLst>
              <a:ext uri="{FF2B5EF4-FFF2-40B4-BE49-F238E27FC236}">
                <a16:creationId xmlns:a16="http://schemas.microsoft.com/office/drawing/2014/main" id="{9413917F-44F3-4CAB-B218-29D36625DD10}"/>
              </a:ext>
            </a:extLst>
          </p:cNvPr>
          <p:cNvSpPr/>
          <p:nvPr/>
        </p:nvSpPr>
        <p:spPr>
          <a:xfrm>
            <a:off x="3622431" y="4754247"/>
            <a:ext cx="3722170" cy="1015827"/>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Khoảng cách từ mắt đến vở 25 – 30cm</a:t>
            </a:r>
          </a:p>
        </p:txBody>
      </p:sp>
      <p:grpSp>
        <p:nvGrpSpPr>
          <p:cNvPr id="33" name="Group 32">
            <a:extLst>
              <a:ext uri="{FF2B5EF4-FFF2-40B4-BE49-F238E27FC236}">
                <a16:creationId xmlns:a16="http://schemas.microsoft.com/office/drawing/2014/main" id="{0E25F548-BF3E-4822-B101-A91798A70216}"/>
              </a:ext>
            </a:extLst>
          </p:cNvPr>
          <p:cNvGrpSpPr/>
          <p:nvPr/>
        </p:nvGrpSpPr>
        <p:grpSpPr>
          <a:xfrm>
            <a:off x="2371205" y="600621"/>
            <a:ext cx="6276889" cy="671831"/>
            <a:chOff x="7543323" y="122334"/>
            <a:chExt cx="5662316" cy="895774"/>
          </a:xfrm>
        </p:grpSpPr>
        <p:sp>
          <p:nvSpPr>
            <p:cNvPr id="34" name="Rectangle: Rounded Corners 43">
              <a:extLst>
                <a:ext uri="{FF2B5EF4-FFF2-40B4-BE49-F238E27FC236}">
                  <a16:creationId xmlns:a16="http://schemas.microsoft.com/office/drawing/2014/main" id="{5A96E100-A079-4B86-BFD6-DBCE56552FE4}"/>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F2B0E1"/>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D21A0"/>
                </a:solidFill>
                <a:effectLst/>
                <a:uLnTx/>
                <a:uFillTx/>
                <a:latin typeface="等线" panose="020F0502020204030204"/>
                <a:ea typeface="汉仪小麦体简"/>
                <a:cs typeface="+mn-cs"/>
              </a:endParaRPr>
            </a:p>
          </p:txBody>
        </p:sp>
        <p:sp>
          <p:nvSpPr>
            <p:cNvPr id="35" name="Rectangle 34">
              <a:extLst>
                <a:ext uri="{FF2B5EF4-FFF2-40B4-BE49-F238E27FC236}">
                  <a16:creationId xmlns:a16="http://schemas.microsoft.com/office/drawing/2014/main" id="{0B3C0142-DFEE-43FA-836C-254DB4811E62}"/>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Lưu ý </a:t>
              </a:r>
              <a:r>
                <a:rPr kumimoji="0" lang="vi-VN"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về tư thế khi ngồi viết</a:t>
              </a:r>
              <a:endPar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endParaRPr>
            </a:p>
          </p:txBody>
        </p:sp>
      </p:grpSp>
      <p:sp>
        <p:nvSpPr>
          <p:cNvPr id="36" name="KSO_Shape">
            <a:extLst>
              <a:ext uri="{FF2B5EF4-FFF2-40B4-BE49-F238E27FC236}">
                <a16:creationId xmlns:a16="http://schemas.microsoft.com/office/drawing/2014/main" id="{E3053F9B-7D3B-42DF-86F1-5CE0B2A1F0B5}"/>
              </a:ext>
            </a:extLst>
          </p:cNvPr>
          <p:cNvSpPr/>
          <p:nvPr>
            <p:custDataLst>
              <p:tags r:id="rId1"/>
            </p:custDataLst>
          </p:nvPr>
        </p:nvSpPr>
        <p:spPr>
          <a:xfrm flipH="1">
            <a:off x="8071637" y="522606"/>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37" name="KSO_Shape">
            <a:extLst>
              <a:ext uri="{FF2B5EF4-FFF2-40B4-BE49-F238E27FC236}">
                <a16:creationId xmlns:a16="http://schemas.microsoft.com/office/drawing/2014/main" id="{39D022E7-7ABF-46CC-8C16-DE4A699AE7ED}"/>
              </a:ext>
            </a:extLst>
          </p:cNvPr>
          <p:cNvSpPr/>
          <p:nvPr>
            <p:custDataLst>
              <p:tags r:id="rId2"/>
            </p:custDataLst>
          </p:nvPr>
        </p:nvSpPr>
        <p:spPr>
          <a:xfrm rot="20677348" flipH="1">
            <a:off x="8501799" y="592233"/>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25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1D2A247B-71D2-4C27-8CC2-6DBA985ED9FC}"/>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A8C8D83-2549-4DC4-864D-ABABA2F8ED98}"/>
              </a:ext>
            </a:extLst>
          </p:cNvPr>
          <p:cNvSpPr/>
          <p:nvPr/>
        </p:nvSpPr>
        <p:spPr>
          <a:xfrm>
            <a:off x="3364863" y="551534"/>
            <a:ext cx="54876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Chính</a:t>
            </a:r>
            <a:r>
              <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rPr>
              <a:t> </a:t>
            </a: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tả</a:t>
            </a:r>
            <a:endPar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endParaRPr>
          </a:p>
        </p:txBody>
      </p:sp>
      <p:sp>
        <p:nvSpPr>
          <p:cNvPr id="4" name="Rounded Rectangular Callout 2">
            <a:extLst>
              <a:ext uri="{FF2B5EF4-FFF2-40B4-BE49-F238E27FC236}">
                <a16:creationId xmlns:a16="http://schemas.microsoft.com/office/drawing/2014/main" id="{92935C2F-6048-416E-AE55-A362D53B601C}"/>
              </a:ext>
            </a:extLst>
          </p:cNvPr>
          <p:cNvSpPr/>
          <p:nvPr/>
        </p:nvSpPr>
        <p:spPr>
          <a:xfrm>
            <a:off x="1271196" y="2609386"/>
            <a:ext cx="3601887" cy="1614878"/>
          </a:xfrm>
          <a:prstGeom prst="wedgeRoundRectCallout">
            <a:avLst>
              <a:gd name="adj1" fmla="val 16429"/>
              <a:gd name="adj2" fmla="val 8874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Em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hãy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tự</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đánh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giá</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phần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viết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mình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và</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bạn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endParaRPr>
          </a:p>
        </p:txBody>
      </p:sp>
      <p:sp>
        <p:nvSpPr>
          <p:cNvPr id="5" name="Rectangle 4">
            <a:extLst>
              <a:ext uri="{FF2B5EF4-FFF2-40B4-BE49-F238E27FC236}">
                <a16:creationId xmlns:a16="http://schemas.microsoft.com/office/drawing/2014/main" id="{8F9F295F-1DC1-4EB5-911A-8F7CD142408B}"/>
              </a:ext>
            </a:extLst>
          </p:cNvPr>
          <p:cNvSpPr/>
          <p:nvPr/>
        </p:nvSpPr>
        <p:spPr>
          <a:xfrm>
            <a:off x="6230465" y="2135322"/>
            <a:ext cx="4941033" cy="2970685"/>
          </a:xfrm>
          <a:prstGeom prst="rect">
            <a:avLst/>
          </a:prstGeom>
          <a:solidFill>
            <a:srgbClr val="FFF5D9"/>
          </a:solidFill>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Tiêu chí đánh giá</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fi-FI"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1  Sai không quá </a:t>
            </a:r>
            <a:r>
              <a:rPr kumimoji="0" lang="fi-FI"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5 lỗi </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2  Chữ viết rõ ràng, sạch đẹp</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3  Trình bày đúng hình thức</a:t>
            </a:r>
          </a:p>
        </p:txBody>
      </p:sp>
      <p:pic>
        <p:nvPicPr>
          <p:cNvPr id="6" name="Picture 5">
            <a:extLst>
              <a:ext uri="{FF2B5EF4-FFF2-40B4-BE49-F238E27FC236}">
                <a16:creationId xmlns:a16="http://schemas.microsoft.com/office/drawing/2014/main" id="{1F997F4D-5322-4217-965D-657D0FDDC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01" y="4301246"/>
            <a:ext cx="3035928" cy="2137653"/>
          </a:xfrm>
          <a:prstGeom prst="rect">
            <a:avLst/>
          </a:prstGeom>
        </p:spPr>
      </p:pic>
    </p:spTree>
    <p:extLst>
      <p:ext uri="{BB962C8B-B14F-4D97-AF65-F5344CB8AC3E}">
        <p14:creationId xmlns:p14="http://schemas.microsoft.com/office/powerpoint/2010/main" val="1038686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42607"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buClr>
                  <a:srgbClr val="000000"/>
                </a:buClr>
              </a:pPr>
              <a:r>
                <a:rPr lang="en-US" sz="6600" b="1" kern="0">
                  <a:solidFill>
                    <a:srgbClr val="000000"/>
                  </a:solidFill>
                  <a:latin typeface="Arial"/>
                  <a:cs typeface="Arial"/>
                  <a:sym typeface="Arial"/>
                </a:rPr>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38625"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C. cây phượng</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A. đọc</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vui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nào dưới đây là danh từ?</a:t>
            </a:r>
            <a:endParaRPr lang="en-US" sz="4000" b="1" kern="0" dirty="0">
              <a:solidFill>
                <a:srgbClr val="000000"/>
              </a:solidFill>
              <a:latin typeface="Arial"/>
              <a:ea typeface="Arial-Rounded" pitchFamily="34" charset="0"/>
              <a:cs typeface="Arial-Rounded" pitchFamily="34" charset="0"/>
              <a:sym typeface="Arial"/>
            </a:endParaRPr>
          </a:p>
        </p:txBody>
      </p:sp>
      <p:pic>
        <p:nvPicPr>
          <p:cNvPr id="10" name="Picture 9">
            <a:extLst>
              <a:ext uri="{FF2B5EF4-FFF2-40B4-BE49-F238E27FC236}">
                <a16:creationId xmlns:a16="http://schemas.microsoft.com/office/drawing/2014/main" id="{753B64DB-79E8-739F-839B-0274AB97B0C4}"/>
              </a:ext>
            </a:extLst>
          </p:cNvPr>
          <p:cNvPicPr>
            <a:picLocks noChangeAspect="1"/>
          </p:cNvPicPr>
          <p:nvPr/>
        </p:nvPicPr>
        <p:blipFill>
          <a:blip r:embed="rId8"/>
          <a:stretch>
            <a:fillRect/>
          </a:stretch>
        </p:blipFill>
        <p:spPr>
          <a:xfrm>
            <a:off x="13748178" y="5047504"/>
            <a:ext cx="1226585" cy="1226585"/>
          </a:xfrm>
          <a:prstGeom prst="rect">
            <a:avLst/>
          </a:prstGeom>
        </p:spPr>
      </p:pic>
    </p:spTree>
    <p:extLst>
      <p:ext uri="{BB962C8B-B14F-4D97-AF65-F5344CB8AC3E}">
        <p14:creationId xmlns:p14="http://schemas.microsoft.com/office/powerpoint/2010/main" val="1841461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10"/>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A. thời gian</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C. vật</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người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a:t>
            </a:r>
            <a:r>
              <a:rPr lang="en-US" sz="4000" b="1" i="1" kern="0">
                <a:solidFill>
                  <a:srgbClr val="000000"/>
                </a:solidFill>
                <a:latin typeface="Arial"/>
                <a:ea typeface="Arial-Rounded" pitchFamily="34" charset="0"/>
                <a:cs typeface="Arial-Rounded" pitchFamily="34" charset="0"/>
                <a:sym typeface="Arial"/>
              </a:rPr>
              <a:t>hôm qua </a:t>
            </a:r>
            <a:r>
              <a:rPr lang="en-US" sz="4000" b="1" kern="0">
                <a:solidFill>
                  <a:srgbClr val="000000"/>
                </a:solidFill>
                <a:latin typeface="Arial"/>
                <a:ea typeface="Arial-Rounded" pitchFamily="34" charset="0"/>
                <a:cs typeface="Arial-Rounded" pitchFamily="34" charset="0"/>
                <a:sym typeface="Arial"/>
              </a:rPr>
              <a:t>là danh từ chỉ:</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id="{24A3C23B-1A19-5FB3-1D2A-39227DD5E794}"/>
              </a:ext>
            </a:extLst>
          </p:cNvPr>
          <p:cNvPicPr>
            <a:picLocks noChangeAspect="1"/>
          </p:cNvPicPr>
          <p:nvPr/>
        </p:nvPicPr>
        <p:blipFill>
          <a:blip r:embed="rId8"/>
          <a:stretch>
            <a:fillRect/>
          </a:stretch>
        </p:blipFill>
        <p:spPr>
          <a:xfrm>
            <a:off x="13633878" y="1898305"/>
            <a:ext cx="1226585" cy="1226585"/>
          </a:xfrm>
          <a:prstGeom prst="rect">
            <a:avLst/>
          </a:prstGeom>
        </p:spPr>
      </p:pic>
    </p:spTree>
    <p:extLst>
      <p:ext uri="{BB962C8B-B14F-4D97-AF65-F5344CB8AC3E}">
        <p14:creationId xmlns:p14="http://schemas.microsoft.com/office/powerpoint/2010/main" val="2538153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9"/>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defRPr/>
            </a:pPr>
            <a:r>
              <a:rPr lang="en-US" sz="3200" kern="0">
                <a:solidFill>
                  <a:srgbClr val="000000"/>
                </a:solidFill>
                <a:latin typeface="Arial"/>
                <a:ea typeface="Arial-Rounded" pitchFamily="34" charset="0"/>
                <a:cs typeface="Arial-Rounded" pitchFamily="34" charset="0"/>
                <a:sym typeface="Arial"/>
              </a:rPr>
              <a:t>A. </a:t>
            </a:r>
            <a:r>
              <a:rPr lang="en-US" sz="3200" kern="0">
                <a:solidFill>
                  <a:srgbClr val="000000"/>
                </a:solidFill>
                <a:latin typeface="Arial"/>
                <a:cs typeface="Arial"/>
                <a:sym typeface="Arial"/>
              </a:rPr>
              <a:t>Danh từ là từ chỉ sự vật (người, vật, hiện tượng tự nhiên, thời gian,…).</a:t>
            </a:r>
            <a:endParaRPr lang="vi-VN" sz="32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B. Danh từ là từ chỉ hoạt động (ăn, uống, đi, ngủ,…).</a:t>
            </a:r>
            <a:endParaRPr lang="en-US" sz="32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6" name="Rectangle 5"/>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C. Danh từ là từ chỉ đặc điểm (xanh, đỏ, tím, vàng, cao, thấp,…).</a:t>
            </a:r>
            <a:endParaRPr lang="en-US" sz="32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8" name="Rectangle: Rounded Corners 7"/>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Khái niệm nào đúng khi nói về </a:t>
            </a:r>
            <a:r>
              <a:rPr lang="en-US" sz="4000" b="1" i="1" kern="0">
                <a:solidFill>
                  <a:srgbClr val="000000"/>
                </a:solidFill>
                <a:latin typeface="Arial"/>
                <a:ea typeface="Arial-Rounded" pitchFamily="34" charset="0"/>
                <a:cs typeface="Arial-Rounded" pitchFamily="34" charset="0"/>
                <a:sym typeface="Arial"/>
              </a:rPr>
              <a:t>danh từ</a:t>
            </a:r>
            <a:r>
              <a:rPr lang="en-US" sz="4000" b="1" kern="0">
                <a:solidFill>
                  <a:srgbClr val="000000"/>
                </a:solidFill>
                <a:latin typeface="Arial"/>
                <a:ea typeface="Arial-Rounded" pitchFamily="34" charset="0"/>
                <a:cs typeface="Arial-Rounded" pitchFamily="34" charset="0"/>
                <a:sym typeface="Arial"/>
              </a:rPr>
              <a:t>?</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id="{FA40F2BD-C2A9-794B-525E-E12D559F2998}"/>
              </a:ext>
            </a:extLst>
          </p:cNvPr>
          <p:cNvPicPr>
            <a:picLocks noChangeAspect="1"/>
          </p:cNvPicPr>
          <p:nvPr/>
        </p:nvPicPr>
        <p:blipFill>
          <a:blip r:embed="rId8"/>
          <a:stretch>
            <a:fillRect/>
          </a:stretch>
        </p:blipFill>
        <p:spPr>
          <a:xfrm>
            <a:off x="13843428" y="2026006"/>
            <a:ext cx="1226585" cy="1226585"/>
          </a:xfrm>
          <a:prstGeom prst="rect">
            <a:avLst/>
          </a:prstGeom>
        </p:spPr>
      </p:pic>
    </p:spTree>
    <p:extLst>
      <p:ext uri="{BB962C8B-B14F-4D97-AF65-F5344CB8AC3E}">
        <p14:creationId xmlns:p14="http://schemas.microsoft.com/office/powerpoint/2010/main" val="247845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9"/>
                                        </p:tgtEl>
                                        <p:attrNameLst>
                                          <p:attrName>ppt_x</p:attrName>
                                          <p:attrName>ppt_y</p:attrName>
                                        </p:attrNameLst>
                                      </p:cBhvr>
                                      <p:rCtr x="-12714" y="-6366"/>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39300" y="2663587"/>
            <a:ext cx="2552700" cy="419441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390775"/>
            <a:ext cx="2565400" cy="4467225"/>
          </a:xfrm>
          <a:prstGeom prst="rect">
            <a:avLst/>
          </a:prstGeom>
        </p:spPr>
      </p:pic>
      <p:pic>
        <p:nvPicPr>
          <p:cNvPr id="3" name="Picture 2">
            <a:extLst>
              <a:ext uri="{FF2B5EF4-FFF2-40B4-BE49-F238E27FC236}">
                <a16:creationId xmlns:a16="http://schemas.microsoft.com/office/drawing/2014/main" id="{E492AFD1-4728-490D-A18C-7B8478D443C0}"/>
              </a:ext>
            </a:extLst>
          </p:cNvPr>
          <p:cNvPicPr>
            <a:picLocks noChangeAspect="1"/>
          </p:cNvPicPr>
          <p:nvPr/>
        </p:nvPicPr>
        <p:blipFill>
          <a:blip r:embed="rId5"/>
          <a:stretch>
            <a:fillRect/>
          </a:stretch>
        </p:blipFill>
        <p:spPr>
          <a:xfrm>
            <a:off x="2337490" y="773307"/>
            <a:ext cx="7517019" cy="2834886"/>
          </a:xfrm>
          <a:prstGeom prst="rect">
            <a:avLst/>
          </a:prstGeom>
        </p:spPr>
      </p:pic>
    </p:spTree>
    <p:extLst>
      <p:ext uri="{BB962C8B-B14F-4D97-AF65-F5344CB8AC3E}">
        <p14:creationId xmlns:p14="http://schemas.microsoft.com/office/powerpoint/2010/main" val="27811842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F544C6-A0A0-4335-B727-BC5C2B815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602261" y="270097"/>
            <a:ext cx="8763000" cy="268265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9129610" y="1985156"/>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085" y="2000964"/>
            <a:ext cx="2471307" cy="3560810"/>
          </a:xfrm>
          <a:prstGeom prst="rect">
            <a:avLst/>
          </a:prstGeom>
        </p:spPr>
      </p:pic>
      <p:pic>
        <p:nvPicPr>
          <p:cNvPr id="2" name="Picture 1">
            <a:extLst>
              <a:ext uri="{FF2B5EF4-FFF2-40B4-BE49-F238E27FC236}">
                <a16:creationId xmlns:a16="http://schemas.microsoft.com/office/drawing/2014/main" id="{87FD8CFB-3A3D-61DF-9D67-52F00E1C8618}"/>
              </a:ext>
            </a:extLst>
          </p:cNvPr>
          <p:cNvPicPr>
            <a:picLocks noChangeAspect="1"/>
          </p:cNvPicPr>
          <p:nvPr/>
        </p:nvPicPr>
        <p:blipFill>
          <a:blip r:embed="rId6"/>
          <a:stretch>
            <a:fillRect/>
          </a:stretch>
        </p:blipFill>
        <p:spPr>
          <a:xfrm>
            <a:off x="2051714" y="754316"/>
            <a:ext cx="8126672" cy="1463167"/>
          </a:xfrm>
          <a:prstGeom prst="rect">
            <a:avLst/>
          </a:prstGeom>
        </p:spPr>
      </p:pic>
    </p:spTree>
    <p:extLst>
      <p:ext uri="{BB962C8B-B14F-4D97-AF65-F5344CB8AC3E}">
        <p14:creationId xmlns:p14="http://schemas.microsoft.com/office/powerpoint/2010/main" val="195821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39300" y="2663587"/>
            <a:ext cx="2552700" cy="419441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97099" y="2049865"/>
            <a:ext cx="7797800" cy="1600438"/>
          </a:xfrm>
          <a:custGeom>
            <a:avLst/>
            <a:gdLst>
              <a:gd name="connsiteX0" fmla="*/ 0 w 7797800"/>
              <a:gd name="connsiteY0" fmla="*/ 266745 h 1600438"/>
              <a:gd name="connsiteX1" fmla="*/ 266745 w 7797800"/>
              <a:gd name="connsiteY1" fmla="*/ 0 h 1600438"/>
              <a:gd name="connsiteX2" fmla="*/ 7531055 w 7797800"/>
              <a:gd name="connsiteY2" fmla="*/ 0 h 1600438"/>
              <a:gd name="connsiteX3" fmla="*/ 7797800 w 7797800"/>
              <a:gd name="connsiteY3" fmla="*/ 266745 h 1600438"/>
              <a:gd name="connsiteX4" fmla="*/ 7797800 w 7797800"/>
              <a:gd name="connsiteY4" fmla="*/ 1333693 h 1600438"/>
              <a:gd name="connsiteX5" fmla="*/ 7531055 w 7797800"/>
              <a:gd name="connsiteY5" fmla="*/ 1600438 h 1600438"/>
              <a:gd name="connsiteX6" fmla="*/ 266745 w 7797800"/>
              <a:gd name="connsiteY6" fmla="*/ 1600438 h 1600438"/>
              <a:gd name="connsiteX7" fmla="*/ 0 w 7797800"/>
              <a:gd name="connsiteY7" fmla="*/ 1333693 h 1600438"/>
              <a:gd name="connsiteX8" fmla="*/ 0 w 7797800"/>
              <a:gd name="connsiteY8" fmla="*/ 266745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800" h="1600438" fill="none" extrusionOk="0">
                <a:moveTo>
                  <a:pt x="0" y="266745"/>
                </a:moveTo>
                <a:cubicBezTo>
                  <a:pt x="-407" y="132746"/>
                  <a:pt x="126399" y="-14068"/>
                  <a:pt x="266745" y="0"/>
                </a:cubicBezTo>
                <a:cubicBezTo>
                  <a:pt x="3059503" y="29483"/>
                  <a:pt x="4019642" y="4220"/>
                  <a:pt x="7531055" y="0"/>
                </a:cubicBezTo>
                <a:cubicBezTo>
                  <a:pt x="7705588" y="10252"/>
                  <a:pt x="7789927" y="129643"/>
                  <a:pt x="7797800" y="266745"/>
                </a:cubicBezTo>
                <a:cubicBezTo>
                  <a:pt x="7782088" y="545917"/>
                  <a:pt x="7879113" y="928780"/>
                  <a:pt x="7797800" y="1333693"/>
                </a:cubicBezTo>
                <a:cubicBezTo>
                  <a:pt x="7816623" y="1491142"/>
                  <a:pt x="7680505" y="1602357"/>
                  <a:pt x="7531055" y="1600438"/>
                </a:cubicBezTo>
                <a:cubicBezTo>
                  <a:pt x="6082441" y="1634566"/>
                  <a:pt x="3620680" y="1477646"/>
                  <a:pt x="266745" y="1600438"/>
                </a:cubicBezTo>
                <a:cubicBezTo>
                  <a:pt x="107970" y="1623263"/>
                  <a:pt x="-6673" y="1492134"/>
                  <a:pt x="0" y="1333693"/>
                </a:cubicBezTo>
                <a:cubicBezTo>
                  <a:pt x="7412" y="1138977"/>
                  <a:pt x="12795" y="430823"/>
                  <a:pt x="0" y="266745"/>
                </a:cubicBezTo>
                <a:close/>
              </a:path>
              <a:path w="7797800" h="1600438" stroke="0" extrusionOk="0">
                <a:moveTo>
                  <a:pt x="0" y="266745"/>
                </a:moveTo>
                <a:cubicBezTo>
                  <a:pt x="-6485" y="130464"/>
                  <a:pt x="126725" y="3943"/>
                  <a:pt x="266745" y="0"/>
                </a:cubicBezTo>
                <a:cubicBezTo>
                  <a:pt x="3643231" y="-40312"/>
                  <a:pt x="5050624" y="-70188"/>
                  <a:pt x="7531055" y="0"/>
                </a:cubicBezTo>
                <a:cubicBezTo>
                  <a:pt x="7650739" y="-2600"/>
                  <a:pt x="7800790" y="113621"/>
                  <a:pt x="7797800" y="266745"/>
                </a:cubicBezTo>
                <a:cubicBezTo>
                  <a:pt x="7822743" y="742877"/>
                  <a:pt x="7722116" y="805281"/>
                  <a:pt x="7797800" y="1333693"/>
                </a:cubicBezTo>
                <a:cubicBezTo>
                  <a:pt x="7795728" y="1505751"/>
                  <a:pt x="7651140" y="1600838"/>
                  <a:pt x="7531055" y="1600438"/>
                </a:cubicBezTo>
                <a:cubicBezTo>
                  <a:pt x="4799855" y="1617789"/>
                  <a:pt x="3677332" y="1723784"/>
                  <a:pt x="266745" y="1600438"/>
                </a:cubicBezTo>
                <a:cubicBezTo>
                  <a:pt x="120412" y="1596285"/>
                  <a:pt x="8578" y="1491724"/>
                  <a:pt x="0" y="1333693"/>
                </a:cubicBezTo>
                <a:cubicBezTo>
                  <a:pt x="61965" y="810212"/>
                  <a:pt x="-44504" y="698402"/>
                  <a:pt x="0" y="266745"/>
                </a:cubicBezTo>
                <a:close/>
              </a:path>
            </a:pathLst>
          </a:custGeom>
          <a:ln w="28575">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ngắm</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vẻ</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đẹp</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Việt</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Nam qua video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 CHÀO VIỆT NAM">
            <a:hlinkClick r:id="" action="ppaction://media"/>
            <a:extLst>
              <a:ext uri="{FF2B5EF4-FFF2-40B4-BE49-F238E27FC236}">
                <a16:creationId xmlns:a16="http://schemas.microsoft.com/office/drawing/2014/main" id="{74F1A35A-76D8-AF00-8459-4A0E08D0EA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363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6426" y="0"/>
            <a:ext cx="12218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24000" y="5257800"/>
            <a:ext cx="9448800" cy="530303"/>
            <a:chOff x="61210" y="4038600"/>
            <a:chExt cx="9067800" cy="417850"/>
          </a:xfrm>
        </p:grpSpPr>
        <p:sp>
          <p:nvSpPr>
            <p:cNvPr id="4" name="Rectangle 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26426" y="5257800"/>
            <a:ext cx="12218426" cy="530303"/>
            <a:chOff x="61210" y="4038600"/>
            <a:chExt cx="9067800" cy="417850"/>
          </a:xfrm>
        </p:grpSpPr>
        <p:sp>
          <p:nvSpPr>
            <p:cNvPr id="54" name="Rectangle 5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7"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70"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41" name="Group 40">
            <a:extLst>
              <a:ext uri="{FF2B5EF4-FFF2-40B4-BE49-F238E27FC236}">
                <a16:creationId xmlns:a16="http://schemas.microsoft.com/office/drawing/2014/main" id="{BDA54849-441E-4546-B781-9BE60772AF48}"/>
              </a:ext>
            </a:extLst>
          </p:cNvPr>
          <p:cNvGrpSpPr/>
          <p:nvPr/>
        </p:nvGrpSpPr>
        <p:grpSpPr>
          <a:xfrm>
            <a:off x="1978841" y="1777089"/>
            <a:ext cx="8469116" cy="3509230"/>
            <a:chOff x="-8468964" y="2167816"/>
            <a:chExt cx="8469116" cy="3509230"/>
          </a:xfrm>
        </p:grpSpPr>
        <p:grpSp>
          <p:nvGrpSpPr>
            <p:cNvPr id="42" name="Group 41">
              <a:extLst>
                <a:ext uri="{FF2B5EF4-FFF2-40B4-BE49-F238E27FC236}">
                  <a16:creationId xmlns:a16="http://schemas.microsoft.com/office/drawing/2014/main" id="{3D90C49C-A32F-40A5-922B-162A7B943D17}"/>
                </a:ext>
              </a:extLst>
            </p:cNvPr>
            <p:cNvGrpSpPr/>
            <p:nvPr/>
          </p:nvGrpSpPr>
          <p:grpSpPr>
            <a:xfrm>
              <a:off x="-8066931" y="2167816"/>
              <a:ext cx="8067083" cy="3509230"/>
              <a:chOff x="-8066931" y="2167816"/>
              <a:chExt cx="8067083" cy="3509230"/>
            </a:xfrm>
          </p:grpSpPr>
          <p:pic>
            <p:nvPicPr>
              <p:cNvPr id="44" name="Picture 43">
                <a:extLst>
                  <a:ext uri="{FF2B5EF4-FFF2-40B4-BE49-F238E27FC236}">
                    <a16:creationId xmlns:a16="http://schemas.microsoft.com/office/drawing/2014/main" id="{1BF63F4E-00AB-459A-84AB-FEFC976B2B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lowchart: Process 44">
                <a:extLst>
                  <a:ext uri="{FF2B5EF4-FFF2-40B4-BE49-F238E27FC236}">
                    <a16:creationId xmlns:a16="http://schemas.microsoft.com/office/drawing/2014/main" id="{0ED11FC2-9533-4E8E-A232-6ABF1CB0DA2A}"/>
                  </a:ext>
                </a:extLst>
              </p:cNvPr>
              <p:cNvSpPr/>
              <p:nvPr/>
            </p:nvSpPr>
            <p:spPr>
              <a:xfrm>
                <a:off x="-8066931" y="2167816"/>
                <a:ext cx="7148528"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LUYỆN TẬP</a:t>
                </a:r>
              </a:p>
            </p:txBody>
          </p:sp>
        </p:grpSp>
        <p:pic>
          <p:nvPicPr>
            <p:cNvPr id="43" name="Picture 42">
              <a:extLst>
                <a:ext uri="{FF2B5EF4-FFF2-40B4-BE49-F238E27FC236}">
                  <a16:creationId xmlns:a16="http://schemas.microsoft.com/office/drawing/2014/main" id="{89F693FD-354E-44DD-B0CA-6FE1E5F0EEE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3226" y1="37313" x2="8961" y2="31343"/>
                          <a14:foregroundMark x1="86022" y1="34627" x2="89606" y2="32836"/>
                          <a14:foregroundMark x1="2151" y1="17612" x2="717" y2="24179"/>
                          <a14:foregroundMark x1="717" y1="15821" x2="2509" y2="24179"/>
                          <a14:foregroundMark x1="2151" y1="19403" x2="1434" y2="27463"/>
                          <a14:backgroundMark x1="84229" y1="51642" x2="91398" y2="70149"/>
                          <a14:backgroundMark x1="98566" y1="24776" x2="98566" y2="31642"/>
                          <a14:backgroundMark x1="6093" y1="30746" x2="6452" y2="34627"/>
                          <a14:backgroundMark x1="4659" y1="31045" x2="6810" y2="40896"/>
                          <a14:backgroundMark x1="1075" y1="31343" x2="3226" y2="41493"/>
                          <a14:backgroundMark x1="9319" y1="28955" x2="10394" y2="37910"/>
                          <a14:backgroundMark x1="717" y1="17015" x2="0" y2="23284"/>
                          <a14:backgroundMark x1="2509" y1="12537" x2="2867" y2="22090"/>
                          <a14:backgroundMark x1="2151" y1="15224" x2="1075" y2="24776"/>
                          <a14:backgroundMark x1="1075" y1="24776" x2="1075" y2="40299"/>
                          <a14:backgroundMark x1="0" y1="33731" x2="358" y2="41493"/>
                          <a14:backgroundMark x1="2867" y1="24179" x2="3943" y2="44776"/>
                          <a14:backgroundMark x1="0" y1="17313" x2="4659" y2="37015"/>
                          <a14:backgroundMark x1="4659" y1="17015" x2="4659" y2="36119"/>
                          <a14:backgroundMark x1="3226" y1="16119" x2="3226" y2="40299"/>
                          <a14:backgroundMark x1="3943" y1="22090" x2="9677" y2="41791"/>
                          <a14:backgroundMark x1="358" y1="14030" x2="8961" y2="32537"/>
                          <a14:backgroundMark x1="1792" y1="15821" x2="10394" y2="41493"/>
                        </a14:backgroundRemoval>
                      </a14:imgEffect>
                    </a14:imgLayer>
                  </a14:imgProps>
                </a:ext>
                <a:ext uri="{28A0092B-C50C-407E-A947-70E740481C1C}">
                  <a14:useLocalDpi xmlns:a14="http://schemas.microsoft.com/office/drawing/2010/main" val="0"/>
                </a:ext>
              </a:extLst>
            </a:blip>
            <a:srcRect/>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0308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6"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70"/>
                                        </p:tgtEl>
                                      </p:cBhvr>
                                    </p:cmd>
                                  </p:childTnLst>
                                </p:cTn>
                              </p:par>
                              <p:par>
                                <p:cTn id="11" presetID="63" presetClass="path" presetSubtype="0" accel="50000" decel="50000" fill="hold" nodeType="withEffect">
                                  <p:stCondLst>
                                    <p:cond delay="0"/>
                                  </p:stCondLst>
                                  <p:childTnLst>
                                    <p:animMotion origin="layout" path="M 4.58333E-6 -4.81481E-6 L 0.85273 0.00834 " pathEditMode="relative" rAng="0" ptsTypes="AA">
                                      <p:cBhvr>
                                        <p:cTn id="12" dur="4000" fill="hold"/>
                                        <p:tgtEl>
                                          <p:spTgt spid="41"/>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41"/>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7"/>
                </p:tgtEl>
              </p:cMediaNode>
            </p:audio>
            <p:audio>
              <p:cMediaNode vol="80000">
                <p:cTn id="18" fill="hold" display="0">
                  <p:stCondLst>
                    <p:cond delay="indefinite"/>
                  </p:stCondLst>
                  <p:endCondLst>
                    <p:cond evt="onStopAudio" delay="0">
                      <p:tgtEl>
                        <p:sldTgt/>
                      </p:tgtEl>
                    </p:cond>
                  </p:endCondLst>
                </p:cTn>
                <p:tgtEl>
                  <p:spTgt spid="7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id="{8EDC8721-2CDB-4536-96BC-3F765E5A12D1}"/>
              </a:ext>
            </a:extLst>
          </p:cNvPr>
          <p:cNvSpPr/>
          <p:nvPr/>
        </p:nvSpPr>
        <p:spPr>
          <a:xfrm>
            <a:off x="468875" y="324772"/>
            <a:ext cx="11361175" cy="6152228"/>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5FE1B7C-66CC-46E6-BD56-A93FE4FE088C}"/>
              </a:ext>
            </a:extLst>
          </p:cNvPr>
          <p:cNvGrpSpPr/>
          <p:nvPr/>
        </p:nvGrpSpPr>
        <p:grpSpPr>
          <a:xfrm>
            <a:off x="933650" y="453894"/>
            <a:ext cx="10324699" cy="1299197"/>
            <a:chOff x="144256" y="311019"/>
            <a:chExt cx="10324699" cy="1299197"/>
          </a:xfrm>
        </p:grpSpPr>
        <p:grpSp>
          <p:nvGrpSpPr>
            <p:cNvPr id="12" name="组合 5">
              <a:extLst>
                <a:ext uri="{FF2B5EF4-FFF2-40B4-BE49-F238E27FC236}">
                  <a16:creationId xmlns:a16="http://schemas.microsoft.com/office/drawing/2014/main" id="{3675C5A6-4FD0-4E1F-BEC6-965332D8A3EA}"/>
                </a:ext>
              </a:extLst>
            </p:cNvPr>
            <p:cNvGrpSpPr/>
            <p:nvPr/>
          </p:nvGrpSpPr>
          <p:grpSpPr>
            <a:xfrm>
              <a:off x="144256" y="311019"/>
              <a:ext cx="10324699" cy="1299197"/>
              <a:chOff x="1457541" y="1771650"/>
              <a:chExt cx="3783061" cy="2563700"/>
            </a:xfrm>
          </p:grpSpPr>
          <p:sp>
            <p:nvSpPr>
              <p:cNvPr id="16" name="矩形: 圆角 6">
                <a:extLst>
                  <a:ext uri="{FF2B5EF4-FFF2-40B4-BE49-F238E27FC236}">
                    <a16:creationId xmlns:a16="http://schemas.microsoft.com/office/drawing/2014/main" id="{7251466C-3019-4234-9032-0D31F631A7AD}"/>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sp>
            <p:nvSpPr>
              <p:cNvPr id="17" name="矩形: 圆角 7">
                <a:extLst>
                  <a:ext uri="{FF2B5EF4-FFF2-40B4-BE49-F238E27FC236}">
                    <a16:creationId xmlns:a16="http://schemas.microsoft.com/office/drawing/2014/main" id="{A6A1399E-F55D-4766-BB6D-B28D1D0FEC04}"/>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小麦体简"/>
                  <a:ea typeface="汉仪小麦体简"/>
                  <a:cs typeface="+mn-ea"/>
                  <a:sym typeface="+mn-lt"/>
                </a:endParaRPr>
              </a:p>
            </p:txBody>
          </p:sp>
          <p:sp>
            <p:nvSpPr>
              <p:cNvPr id="18" name="矩形: 圆角 8">
                <a:extLst>
                  <a:ext uri="{FF2B5EF4-FFF2-40B4-BE49-F238E27FC236}">
                    <a16:creationId xmlns:a16="http://schemas.microsoft.com/office/drawing/2014/main" id="{4888038A-96BC-49A6-9725-69F7D526E016}"/>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grpSp>
        <p:sp>
          <p:nvSpPr>
            <p:cNvPr id="15" name="文本框 7">
              <a:extLst>
                <a:ext uri="{FF2B5EF4-FFF2-40B4-BE49-F238E27FC236}">
                  <a16:creationId xmlns:a16="http://schemas.microsoft.com/office/drawing/2014/main" id="{66C51745-C601-4F2A-A4C1-972BC836D423}"/>
                </a:ext>
              </a:extLst>
            </p:cNvPr>
            <p:cNvSpPr txBox="1"/>
            <p:nvPr/>
          </p:nvSpPr>
          <p:spPr>
            <a:xfrm>
              <a:off x="653607" y="478454"/>
              <a:ext cx="9629392"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4.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Tìm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chung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riêng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các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câu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ca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để</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xếp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thích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hợp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nêu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bảng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id="{953F5695-C835-D0A1-D8E5-16904F751A54}"/>
              </a:ext>
            </a:extLst>
          </p:cNvPr>
          <p:cNvPicPr>
            <a:picLocks noChangeAspect="1"/>
          </p:cNvPicPr>
          <p:nvPr/>
        </p:nvPicPr>
        <p:blipFill>
          <a:blip r:embed="rId3"/>
          <a:stretch>
            <a:fillRect/>
          </a:stretch>
        </p:blipFill>
        <p:spPr>
          <a:xfrm>
            <a:off x="1824037" y="2266950"/>
            <a:ext cx="8562975" cy="3676650"/>
          </a:xfrm>
          <a:prstGeom prst="rect">
            <a:avLst/>
          </a:prstGeom>
        </p:spPr>
      </p:pic>
    </p:spTree>
    <p:extLst>
      <p:ext uri="{BB962C8B-B14F-4D97-AF65-F5344CB8AC3E}">
        <p14:creationId xmlns:p14="http://schemas.microsoft.com/office/powerpoint/2010/main" val="136453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id="{8EDC8721-2CDB-4536-96BC-3F765E5A12D1}"/>
              </a:ext>
            </a:extLst>
          </p:cNvPr>
          <p:cNvSpPr/>
          <p:nvPr/>
        </p:nvSpPr>
        <p:spPr>
          <a:xfrm>
            <a:off x="180975" y="85725"/>
            <a:ext cx="11868150" cy="666093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0" name="Table 50">
            <a:extLst>
              <a:ext uri="{FF2B5EF4-FFF2-40B4-BE49-F238E27FC236}">
                <a16:creationId xmlns:a16="http://schemas.microsoft.com/office/drawing/2014/main" id="{4DC3C020-0340-1CA3-BB2C-A04ADA7791DE}"/>
              </a:ext>
            </a:extLst>
          </p:cNvPr>
          <p:cNvGraphicFramePr>
            <a:graphicFrameLocks noGrp="1"/>
          </p:cNvGraphicFramePr>
          <p:nvPr/>
        </p:nvGraphicFramePr>
        <p:xfrm>
          <a:off x="733425" y="2915760"/>
          <a:ext cx="10839450" cy="3866875"/>
        </p:xfrm>
        <a:graphic>
          <a:graphicData uri="http://schemas.openxmlformats.org/drawingml/2006/table">
            <a:tbl>
              <a:tblPr firstRow="1" bandRow="1">
                <a:tableStyleId>{00A15C55-8517-42AA-B614-E9B94910E393}</a:tableStyleId>
              </a:tblPr>
              <a:tblGrid>
                <a:gridCol w="1575046">
                  <a:extLst>
                    <a:ext uri="{9D8B030D-6E8A-4147-A177-3AD203B41FA5}">
                      <a16:colId xmlns:a16="http://schemas.microsoft.com/office/drawing/2014/main" val="76665252"/>
                    </a:ext>
                  </a:extLst>
                </a:gridCol>
                <a:gridCol w="2760734">
                  <a:extLst>
                    <a:ext uri="{9D8B030D-6E8A-4147-A177-3AD203B41FA5}">
                      <a16:colId xmlns:a16="http://schemas.microsoft.com/office/drawing/2014/main" val="3077596263"/>
                    </a:ext>
                  </a:extLst>
                </a:gridCol>
                <a:gridCol w="2167890">
                  <a:extLst>
                    <a:ext uri="{9D8B030D-6E8A-4147-A177-3AD203B41FA5}">
                      <a16:colId xmlns:a16="http://schemas.microsoft.com/office/drawing/2014/main" val="3685117947"/>
                    </a:ext>
                  </a:extLst>
                </a:gridCol>
                <a:gridCol w="1528089">
                  <a:extLst>
                    <a:ext uri="{9D8B030D-6E8A-4147-A177-3AD203B41FA5}">
                      <a16:colId xmlns:a16="http://schemas.microsoft.com/office/drawing/2014/main" val="3138085765"/>
                    </a:ext>
                  </a:extLst>
                </a:gridCol>
                <a:gridCol w="2807691">
                  <a:extLst>
                    <a:ext uri="{9D8B030D-6E8A-4147-A177-3AD203B41FA5}">
                      <a16:colId xmlns:a16="http://schemas.microsoft.com/office/drawing/2014/main" val="2277314360"/>
                    </a:ext>
                  </a:extLst>
                </a:gridCol>
              </a:tblGrid>
              <a:tr h="496495">
                <a:tc gridSpan="3">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chung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2">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riêng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51108709"/>
                  </a:ext>
                </a:extLst>
              </a:tr>
              <a:tr h="803076">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vật</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EBD"/>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tượng</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nhiên</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địa</a:t>
                      </a:r>
                      <a:r>
                        <a:rPr lang="en-US" sz="2400" dirty="0">
                          <a:solidFill>
                            <a:srgbClr val="002060"/>
                          </a:solidFill>
                        </a:rPr>
                        <a:t> </a:t>
                      </a:r>
                      <a:r>
                        <a:rPr lang="en-US" sz="2400" dirty="0" err="1">
                          <a:solidFill>
                            <a:srgbClr val="002060"/>
                          </a:solidFill>
                        </a:rPr>
                        <a:t>lý</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70BC"/>
                    </a:solidFill>
                  </a:tcPr>
                </a:tc>
                <a:extLst>
                  <a:ext uri="{0D108BD9-81ED-4DB2-BD59-A6C34878D82A}">
                    <a16:rowId xmlns:a16="http://schemas.microsoft.com/office/drawing/2014/main" val="2560832772"/>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567690"/>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8301527"/>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665307"/>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4989212"/>
                  </a:ext>
                </a:extLst>
              </a:tr>
            </a:tbl>
          </a:graphicData>
        </a:graphic>
      </p:graphicFrame>
      <p:pic>
        <p:nvPicPr>
          <p:cNvPr id="51" name="Picture 50">
            <a:extLst>
              <a:ext uri="{FF2B5EF4-FFF2-40B4-BE49-F238E27FC236}">
                <a16:creationId xmlns:a16="http://schemas.microsoft.com/office/drawing/2014/main" id="{2F94BE0A-2B5E-9FAD-2666-E2329E700111}"/>
              </a:ext>
            </a:extLst>
          </p:cNvPr>
          <p:cNvPicPr>
            <a:picLocks noChangeAspect="1"/>
          </p:cNvPicPr>
          <p:nvPr/>
        </p:nvPicPr>
        <p:blipFill>
          <a:blip r:embed="rId3"/>
          <a:stretch>
            <a:fillRect/>
          </a:stretch>
        </p:blipFill>
        <p:spPr>
          <a:xfrm>
            <a:off x="2619375" y="207908"/>
            <a:ext cx="6348412" cy="2630542"/>
          </a:xfrm>
          <a:prstGeom prst="rect">
            <a:avLst/>
          </a:prstGeom>
        </p:spPr>
      </p:pic>
      <p:cxnSp>
        <p:nvCxnSpPr>
          <p:cNvPr id="53" name="Straight Connector 52">
            <a:extLst>
              <a:ext uri="{FF2B5EF4-FFF2-40B4-BE49-F238E27FC236}">
                <a16:creationId xmlns:a16="http://schemas.microsoft.com/office/drawing/2014/main" id="{81E1CE5B-B7D6-DF08-8A8F-52884D3CBE14}"/>
              </a:ext>
            </a:extLst>
          </p:cNvPr>
          <p:cNvCxnSpPr/>
          <p:nvPr/>
        </p:nvCxnSpPr>
        <p:spPr>
          <a:xfrm>
            <a:off x="3143250" y="600075"/>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AF676B-374D-C359-D1CF-E84D07EAD9FB}"/>
              </a:ext>
            </a:extLst>
          </p:cNvPr>
          <p:cNvSpPr txBox="1"/>
          <p:nvPr/>
        </p:nvSpPr>
        <p:spPr>
          <a:xfrm>
            <a:off x="8801099" y="4238625"/>
            <a:ext cx="1390651" cy="369332"/>
          </a:xfrm>
          <a:prstGeom prst="rect">
            <a:avLst/>
          </a:prstGeom>
          <a:noFill/>
        </p:spPr>
        <p:txBody>
          <a:bodyPr wrap="square" rtlCol="0">
            <a:spAutoFit/>
          </a:bodyPr>
          <a:lstStyle/>
          <a:p>
            <a:r>
              <a:rPr lang="en-US" dirty="0" err="1">
                <a:solidFill>
                  <a:srgbClr val="FF0000"/>
                </a:solidFill>
              </a:rPr>
              <a:t>Đồng</a:t>
            </a:r>
            <a:r>
              <a:rPr lang="en-US" dirty="0">
                <a:solidFill>
                  <a:srgbClr val="FF0000"/>
                </a:solidFill>
              </a:rPr>
              <a:t> </a:t>
            </a:r>
            <a:r>
              <a:rPr lang="en-US" dirty="0" err="1">
                <a:solidFill>
                  <a:srgbClr val="FF0000"/>
                </a:solidFill>
              </a:rPr>
              <a:t>Đăng</a:t>
            </a:r>
            <a:r>
              <a:rPr lang="en-US" dirty="0">
                <a:solidFill>
                  <a:srgbClr val="FF0000"/>
                </a:solidFill>
              </a:rPr>
              <a:t>,</a:t>
            </a:r>
          </a:p>
        </p:txBody>
      </p:sp>
      <p:cxnSp>
        <p:nvCxnSpPr>
          <p:cNvPr id="55" name="Straight Connector 54">
            <a:extLst>
              <a:ext uri="{FF2B5EF4-FFF2-40B4-BE49-F238E27FC236}">
                <a16:creationId xmlns:a16="http://schemas.microsoft.com/office/drawing/2014/main" id="{C2F39ADE-A829-0629-6B65-8736C77299A0}"/>
              </a:ext>
            </a:extLst>
          </p:cNvPr>
          <p:cNvCxnSpPr>
            <a:cxnSpLocks/>
          </p:cNvCxnSpPr>
          <p:nvPr/>
        </p:nvCxnSpPr>
        <p:spPr>
          <a:xfrm>
            <a:off x="4162425" y="590550"/>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2A52B2A-A77C-9F20-DC2D-724B7E473AB5}"/>
              </a:ext>
            </a:extLst>
          </p:cNvPr>
          <p:cNvSpPr txBox="1"/>
          <p:nvPr/>
        </p:nvSpPr>
        <p:spPr>
          <a:xfrm>
            <a:off x="2333624" y="4248150"/>
            <a:ext cx="1390651" cy="369332"/>
          </a:xfrm>
          <a:prstGeom prst="rect">
            <a:avLst/>
          </a:prstGeom>
          <a:noFill/>
        </p:spPr>
        <p:txBody>
          <a:bodyPr wrap="square" rtlCol="0">
            <a:spAutoFit/>
          </a:bodyPr>
          <a:lstStyle/>
          <a:p>
            <a:r>
              <a:rPr lang="en-US" dirty="0" err="1">
                <a:solidFill>
                  <a:srgbClr val="FF0000"/>
                </a:solidFill>
              </a:rPr>
              <a:t>phố</a:t>
            </a:r>
            <a:r>
              <a:rPr lang="en-US" dirty="0">
                <a:solidFill>
                  <a:srgbClr val="FF0000"/>
                </a:solidFill>
              </a:rPr>
              <a:t>,</a:t>
            </a:r>
          </a:p>
        </p:txBody>
      </p:sp>
      <p:cxnSp>
        <p:nvCxnSpPr>
          <p:cNvPr id="58" name="Straight Connector 57">
            <a:extLst>
              <a:ext uri="{FF2B5EF4-FFF2-40B4-BE49-F238E27FC236}">
                <a16:creationId xmlns:a16="http://schemas.microsoft.com/office/drawing/2014/main" id="{C8F9A362-ACCC-776B-FD00-6D328EC4D401}"/>
              </a:ext>
            </a:extLst>
          </p:cNvPr>
          <p:cNvCxnSpPr>
            <a:cxnSpLocks/>
          </p:cNvCxnSpPr>
          <p:nvPr/>
        </p:nvCxnSpPr>
        <p:spPr>
          <a:xfrm>
            <a:off x="4524375" y="600075"/>
            <a:ext cx="5143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ABDA4B5-D7BD-08C3-DC19-E8652DAA92D4}"/>
              </a:ext>
            </a:extLst>
          </p:cNvPr>
          <p:cNvSpPr txBox="1"/>
          <p:nvPr/>
        </p:nvSpPr>
        <p:spPr>
          <a:xfrm>
            <a:off x="9953624" y="4248150"/>
            <a:ext cx="1390651" cy="369332"/>
          </a:xfrm>
          <a:prstGeom prst="rect">
            <a:avLst/>
          </a:prstGeom>
          <a:noFill/>
        </p:spPr>
        <p:txBody>
          <a:bodyPr wrap="square" rtlCol="0">
            <a:spAutoFit/>
          </a:bodyPr>
          <a:lstStyle/>
          <a:p>
            <a:r>
              <a:rPr lang="en-US" dirty="0" err="1">
                <a:solidFill>
                  <a:srgbClr val="FF0000"/>
                </a:solidFill>
              </a:rPr>
              <a:t>Kỳ</a:t>
            </a:r>
            <a:r>
              <a:rPr lang="en-US" dirty="0">
                <a:solidFill>
                  <a:srgbClr val="FF0000"/>
                </a:solidFill>
              </a:rPr>
              <a:t> </a:t>
            </a:r>
            <a:r>
              <a:rPr lang="en-US" dirty="0" err="1">
                <a:solidFill>
                  <a:srgbClr val="FF0000"/>
                </a:solidFill>
              </a:rPr>
              <a:t>Lừa</a:t>
            </a:r>
            <a:endParaRPr lang="en-US" dirty="0">
              <a:solidFill>
                <a:srgbClr val="FF0000"/>
              </a:solidFill>
            </a:endParaRPr>
          </a:p>
        </p:txBody>
      </p:sp>
      <p:cxnSp>
        <p:nvCxnSpPr>
          <p:cNvPr id="62" name="Straight Connector 61">
            <a:extLst>
              <a:ext uri="{FF2B5EF4-FFF2-40B4-BE49-F238E27FC236}">
                <a16:creationId xmlns:a16="http://schemas.microsoft.com/office/drawing/2014/main" id="{E7B203EA-B32E-DCC4-C977-A14C9010B335}"/>
              </a:ext>
            </a:extLst>
          </p:cNvPr>
          <p:cNvCxnSpPr>
            <a:cxnSpLocks/>
          </p:cNvCxnSpPr>
          <p:nvPr/>
        </p:nvCxnSpPr>
        <p:spPr>
          <a:xfrm>
            <a:off x="31718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1C38C3F-F11E-EA61-62E9-7402A25AF7B1}"/>
              </a:ext>
            </a:extLst>
          </p:cNvPr>
          <p:cNvSpPr txBox="1"/>
          <p:nvPr/>
        </p:nvSpPr>
        <p:spPr>
          <a:xfrm>
            <a:off x="771524" y="4276725"/>
            <a:ext cx="1390651" cy="369332"/>
          </a:xfrm>
          <a:prstGeom prst="rect">
            <a:avLst/>
          </a:prstGeom>
          <a:noFill/>
        </p:spPr>
        <p:txBody>
          <a:bodyPr wrap="square" rtlCol="0">
            <a:spAutoFit/>
          </a:bodyPr>
          <a:lstStyle/>
          <a:p>
            <a:r>
              <a:rPr lang="en-US" dirty="0" err="1">
                <a:solidFill>
                  <a:srgbClr val="FF0000"/>
                </a:solidFill>
              </a:rPr>
              <a:t>nàng</a:t>
            </a:r>
            <a:endParaRPr lang="en-US" dirty="0">
              <a:solidFill>
                <a:srgbClr val="FF0000"/>
              </a:solidFill>
            </a:endParaRPr>
          </a:p>
        </p:txBody>
      </p:sp>
      <p:cxnSp>
        <p:nvCxnSpPr>
          <p:cNvPr id="65" name="Straight Connector 64">
            <a:extLst>
              <a:ext uri="{FF2B5EF4-FFF2-40B4-BE49-F238E27FC236}">
                <a16:creationId xmlns:a16="http://schemas.microsoft.com/office/drawing/2014/main" id="{0ACB9DD4-D4C5-79C9-F8C3-09AEFD33C23C}"/>
              </a:ext>
            </a:extLst>
          </p:cNvPr>
          <p:cNvCxnSpPr>
            <a:cxnSpLocks/>
          </p:cNvCxnSpPr>
          <p:nvPr/>
        </p:nvCxnSpPr>
        <p:spPr>
          <a:xfrm>
            <a:off x="35909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70ED458-CF64-BD3C-0720-76A52B29F08D}"/>
              </a:ext>
            </a:extLst>
          </p:cNvPr>
          <p:cNvSpPr txBox="1"/>
          <p:nvPr/>
        </p:nvSpPr>
        <p:spPr>
          <a:xfrm>
            <a:off x="7267574" y="4257675"/>
            <a:ext cx="1390651" cy="369332"/>
          </a:xfrm>
          <a:prstGeom prst="rect">
            <a:avLst/>
          </a:prstGeom>
          <a:noFill/>
        </p:spPr>
        <p:txBody>
          <a:bodyPr wrap="square" rtlCol="0">
            <a:spAutoFit/>
          </a:bodyPr>
          <a:lstStyle/>
          <a:p>
            <a:r>
              <a:rPr lang="en-US" dirty="0" err="1">
                <a:solidFill>
                  <a:srgbClr val="FF0000"/>
                </a:solidFill>
              </a:rPr>
              <a:t>Tô</a:t>
            </a:r>
            <a:r>
              <a:rPr lang="en-US" dirty="0">
                <a:solidFill>
                  <a:srgbClr val="FF0000"/>
                </a:solidFill>
              </a:rPr>
              <a:t> </a:t>
            </a:r>
            <a:r>
              <a:rPr lang="en-US" dirty="0" err="1">
                <a:solidFill>
                  <a:srgbClr val="FF0000"/>
                </a:solidFill>
              </a:rPr>
              <a:t>Thị</a:t>
            </a:r>
            <a:endParaRPr lang="en-US" dirty="0">
              <a:solidFill>
                <a:srgbClr val="FF0000"/>
              </a:solidFill>
            </a:endParaRPr>
          </a:p>
        </p:txBody>
      </p:sp>
      <p:cxnSp>
        <p:nvCxnSpPr>
          <p:cNvPr id="67" name="Straight Connector 66">
            <a:extLst>
              <a:ext uri="{FF2B5EF4-FFF2-40B4-BE49-F238E27FC236}">
                <a16:creationId xmlns:a16="http://schemas.microsoft.com/office/drawing/2014/main" id="{9BFC797D-E909-186E-9901-CA563B6350C0}"/>
              </a:ext>
            </a:extLst>
          </p:cNvPr>
          <p:cNvCxnSpPr>
            <a:cxnSpLocks/>
          </p:cNvCxnSpPr>
          <p:nvPr/>
        </p:nvCxnSpPr>
        <p:spPr>
          <a:xfrm>
            <a:off x="4286250" y="8286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F17DFA-E1F1-83B3-6A71-D0722608B11E}"/>
              </a:ext>
            </a:extLst>
          </p:cNvPr>
          <p:cNvSpPr txBox="1"/>
          <p:nvPr/>
        </p:nvSpPr>
        <p:spPr>
          <a:xfrm>
            <a:off x="2924174" y="4257675"/>
            <a:ext cx="1390651" cy="369332"/>
          </a:xfrm>
          <a:prstGeom prst="rect">
            <a:avLst/>
          </a:prstGeom>
          <a:noFill/>
        </p:spPr>
        <p:txBody>
          <a:bodyPr wrap="square" rtlCol="0">
            <a:spAutoFit/>
          </a:bodyPr>
          <a:lstStyle/>
          <a:p>
            <a:r>
              <a:rPr lang="en-US" dirty="0" err="1">
                <a:solidFill>
                  <a:srgbClr val="FF0000"/>
                </a:solidFill>
              </a:rPr>
              <a:t>chùa</a:t>
            </a:r>
            <a:endParaRPr lang="en-US" dirty="0">
              <a:solidFill>
                <a:srgbClr val="FF0000"/>
              </a:solidFill>
            </a:endParaRPr>
          </a:p>
        </p:txBody>
      </p:sp>
      <p:cxnSp>
        <p:nvCxnSpPr>
          <p:cNvPr id="69" name="Straight Connector 68">
            <a:extLst>
              <a:ext uri="{FF2B5EF4-FFF2-40B4-BE49-F238E27FC236}">
                <a16:creationId xmlns:a16="http://schemas.microsoft.com/office/drawing/2014/main" id="{DABE619F-E133-DAD7-1140-75DAB416A8CE}"/>
              </a:ext>
            </a:extLst>
          </p:cNvPr>
          <p:cNvCxnSpPr>
            <a:cxnSpLocks/>
          </p:cNvCxnSpPr>
          <p:nvPr/>
        </p:nvCxnSpPr>
        <p:spPr>
          <a:xfrm>
            <a:off x="4676775" y="847725"/>
            <a:ext cx="742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68DAFEF-7273-9B56-4D7D-E34C36C58AE2}"/>
              </a:ext>
            </a:extLst>
          </p:cNvPr>
          <p:cNvSpPr txBox="1"/>
          <p:nvPr/>
        </p:nvSpPr>
        <p:spPr>
          <a:xfrm>
            <a:off x="8820149" y="4533900"/>
            <a:ext cx="1390651" cy="369332"/>
          </a:xfrm>
          <a:prstGeom prst="rect">
            <a:avLst/>
          </a:prstGeom>
          <a:noFill/>
        </p:spPr>
        <p:txBody>
          <a:bodyPr wrap="square" rtlCol="0">
            <a:spAutoFit/>
          </a:bodyPr>
          <a:lstStyle/>
          <a:p>
            <a:r>
              <a:rPr lang="en-US" dirty="0">
                <a:solidFill>
                  <a:srgbClr val="FF0000"/>
                </a:solidFill>
              </a:rPr>
              <a:t>Tam Thanh</a:t>
            </a:r>
          </a:p>
        </p:txBody>
      </p:sp>
      <p:cxnSp>
        <p:nvCxnSpPr>
          <p:cNvPr id="72" name="Straight Connector 71">
            <a:extLst>
              <a:ext uri="{FF2B5EF4-FFF2-40B4-BE49-F238E27FC236}">
                <a16:creationId xmlns:a16="http://schemas.microsoft.com/office/drawing/2014/main" id="{25DA7591-0D71-DA8C-B2E4-EBEC3565FC91}"/>
              </a:ext>
            </a:extLst>
          </p:cNvPr>
          <p:cNvCxnSpPr>
            <a:cxnSpLocks/>
          </p:cNvCxnSpPr>
          <p:nvPr/>
        </p:nvCxnSpPr>
        <p:spPr>
          <a:xfrm>
            <a:off x="6505575" y="781050"/>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D827F26-503F-E361-6AD6-386854A284D9}"/>
              </a:ext>
            </a:extLst>
          </p:cNvPr>
          <p:cNvSpPr txBox="1"/>
          <p:nvPr/>
        </p:nvSpPr>
        <p:spPr>
          <a:xfrm>
            <a:off x="8839199" y="4933950"/>
            <a:ext cx="1390651" cy="369332"/>
          </a:xfrm>
          <a:prstGeom prst="rect">
            <a:avLst/>
          </a:prstGeom>
          <a:noFill/>
        </p:spPr>
        <p:txBody>
          <a:bodyPr wrap="square" rtlCol="0">
            <a:spAutoFit/>
          </a:bodyPr>
          <a:lstStyle/>
          <a:p>
            <a:r>
              <a:rPr lang="en-US" dirty="0" err="1">
                <a:solidFill>
                  <a:srgbClr val="FF0000"/>
                </a:solidFill>
              </a:rPr>
              <a:t>Nông</a:t>
            </a:r>
            <a:r>
              <a:rPr lang="en-US" dirty="0">
                <a:solidFill>
                  <a:srgbClr val="FF0000"/>
                </a:solidFill>
              </a:rPr>
              <a:t> </a:t>
            </a:r>
            <a:r>
              <a:rPr lang="en-US" dirty="0" err="1">
                <a:solidFill>
                  <a:srgbClr val="FF0000"/>
                </a:solidFill>
              </a:rPr>
              <a:t>Cống</a:t>
            </a:r>
            <a:r>
              <a:rPr lang="en-US" dirty="0">
                <a:solidFill>
                  <a:srgbClr val="FF0000"/>
                </a:solidFill>
              </a:rPr>
              <a:t>,</a:t>
            </a:r>
          </a:p>
        </p:txBody>
      </p:sp>
      <p:cxnSp>
        <p:nvCxnSpPr>
          <p:cNvPr id="76" name="Straight Connector 75">
            <a:extLst>
              <a:ext uri="{FF2B5EF4-FFF2-40B4-BE49-F238E27FC236}">
                <a16:creationId xmlns:a16="http://schemas.microsoft.com/office/drawing/2014/main" id="{0A29684B-DD1B-5913-E7AE-335DCB64CD5A}"/>
              </a:ext>
            </a:extLst>
          </p:cNvPr>
          <p:cNvCxnSpPr>
            <a:cxnSpLocks/>
          </p:cNvCxnSpPr>
          <p:nvPr/>
        </p:nvCxnSpPr>
        <p:spPr>
          <a:xfrm>
            <a:off x="7381875" y="7905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1F06D8A-9F82-F81A-80B3-4992F7819AD9}"/>
              </a:ext>
            </a:extLst>
          </p:cNvPr>
          <p:cNvSpPr txBox="1"/>
          <p:nvPr/>
        </p:nvSpPr>
        <p:spPr>
          <a:xfrm>
            <a:off x="2362199" y="4924425"/>
            <a:ext cx="1390651" cy="369332"/>
          </a:xfrm>
          <a:prstGeom prst="rect">
            <a:avLst/>
          </a:prstGeom>
          <a:noFill/>
        </p:spPr>
        <p:txBody>
          <a:bodyPr wrap="square" rtlCol="0">
            <a:spAutoFit/>
          </a:bodyPr>
          <a:lstStyle/>
          <a:p>
            <a:r>
              <a:rPr lang="en-US" dirty="0" err="1">
                <a:solidFill>
                  <a:srgbClr val="FF0000"/>
                </a:solidFill>
              </a:rPr>
              <a:t>tỉnh</a:t>
            </a:r>
            <a:endParaRPr lang="en-US" dirty="0">
              <a:solidFill>
                <a:srgbClr val="FF0000"/>
              </a:solidFill>
            </a:endParaRPr>
          </a:p>
        </p:txBody>
      </p:sp>
      <p:cxnSp>
        <p:nvCxnSpPr>
          <p:cNvPr id="79" name="Straight Connector 78">
            <a:extLst>
              <a:ext uri="{FF2B5EF4-FFF2-40B4-BE49-F238E27FC236}">
                <a16:creationId xmlns:a16="http://schemas.microsoft.com/office/drawing/2014/main" id="{7D09205C-286D-6C54-CE05-B26EDEDD207C}"/>
              </a:ext>
            </a:extLst>
          </p:cNvPr>
          <p:cNvCxnSpPr>
            <a:cxnSpLocks/>
          </p:cNvCxnSpPr>
          <p:nvPr/>
        </p:nvCxnSpPr>
        <p:spPr>
          <a:xfrm>
            <a:off x="7743825" y="790575"/>
            <a:ext cx="4191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0E72CA5-2457-298A-2F1A-3E0A64B4B9E4}"/>
              </a:ext>
            </a:extLst>
          </p:cNvPr>
          <p:cNvSpPr txBox="1"/>
          <p:nvPr/>
        </p:nvSpPr>
        <p:spPr>
          <a:xfrm>
            <a:off x="10020299" y="4943475"/>
            <a:ext cx="1390651" cy="369332"/>
          </a:xfrm>
          <a:prstGeom prst="rect">
            <a:avLst/>
          </a:prstGeom>
          <a:noFill/>
        </p:spPr>
        <p:txBody>
          <a:bodyPr wrap="square" rtlCol="0">
            <a:spAutoFit/>
          </a:bodyPr>
          <a:lstStyle/>
          <a:p>
            <a:r>
              <a:rPr lang="en-US" dirty="0" err="1">
                <a:solidFill>
                  <a:srgbClr val="FF0000"/>
                </a:solidFill>
              </a:rPr>
              <a:t>tỉnh</a:t>
            </a:r>
            <a:r>
              <a:rPr lang="en-US" dirty="0">
                <a:solidFill>
                  <a:srgbClr val="FF0000"/>
                </a:solidFill>
              </a:rPr>
              <a:t> (Thanh)</a:t>
            </a:r>
          </a:p>
        </p:txBody>
      </p:sp>
      <p:cxnSp>
        <p:nvCxnSpPr>
          <p:cNvPr id="82" name="Straight Connector 81">
            <a:extLst>
              <a:ext uri="{FF2B5EF4-FFF2-40B4-BE49-F238E27FC236}">
                <a16:creationId xmlns:a16="http://schemas.microsoft.com/office/drawing/2014/main" id="{B223A785-E990-CD21-85DB-94D3E0B0921A}"/>
              </a:ext>
            </a:extLst>
          </p:cNvPr>
          <p:cNvCxnSpPr>
            <a:cxnSpLocks/>
          </p:cNvCxnSpPr>
          <p:nvPr/>
        </p:nvCxnSpPr>
        <p:spPr>
          <a:xfrm>
            <a:off x="6829425" y="10287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8C8A683-2840-66A2-9BC4-31124AB152CF}"/>
              </a:ext>
            </a:extLst>
          </p:cNvPr>
          <p:cNvSpPr txBox="1"/>
          <p:nvPr/>
        </p:nvSpPr>
        <p:spPr>
          <a:xfrm>
            <a:off x="7286624" y="4933950"/>
            <a:ext cx="1590676" cy="369332"/>
          </a:xfrm>
          <a:prstGeom prst="rect">
            <a:avLst/>
          </a:prstGeom>
          <a:noFill/>
        </p:spPr>
        <p:txBody>
          <a:bodyPr wrap="square" rtlCol="0">
            <a:spAutoFit/>
          </a:bodyPr>
          <a:lstStyle/>
          <a:p>
            <a:r>
              <a:rPr lang="en-US" dirty="0" err="1">
                <a:solidFill>
                  <a:srgbClr val="FF0000"/>
                </a:solidFill>
              </a:rPr>
              <a:t>Triệu</a:t>
            </a:r>
            <a:r>
              <a:rPr lang="en-US" dirty="0">
                <a:solidFill>
                  <a:srgbClr val="FF0000"/>
                </a:solidFill>
              </a:rPr>
              <a:t> </a:t>
            </a:r>
            <a:r>
              <a:rPr lang="en-US" dirty="0" err="1">
                <a:solidFill>
                  <a:srgbClr val="FF0000"/>
                </a:solidFill>
              </a:rPr>
              <a:t>Thị</a:t>
            </a:r>
            <a:r>
              <a:rPr lang="en-US" dirty="0">
                <a:solidFill>
                  <a:srgbClr val="FF0000"/>
                </a:solidFill>
              </a:rPr>
              <a:t> Trinh</a:t>
            </a:r>
          </a:p>
        </p:txBody>
      </p:sp>
      <p:cxnSp>
        <p:nvCxnSpPr>
          <p:cNvPr id="86" name="Straight Connector 85">
            <a:extLst>
              <a:ext uri="{FF2B5EF4-FFF2-40B4-BE49-F238E27FC236}">
                <a16:creationId xmlns:a16="http://schemas.microsoft.com/office/drawing/2014/main" id="{F7B23237-4737-E401-2EFD-45E5B0CCA35B}"/>
              </a:ext>
            </a:extLst>
          </p:cNvPr>
          <p:cNvCxnSpPr>
            <a:cxnSpLocks/>
          </p:cNvCxnSpPr>
          <p:nvPr/>
        </p:nvCxnSpPr>
        <p:spPr>
          <a:xfrm>
            <a:off x="3248025" y="1390650"/>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92AD273B-0E0E-8BA1-A3ED-79A68C565DDD}"/>
              </a:ext>
            </a:extLst>
          </p:cNvPr>
          <p:cNvSpPr txBox="1"/>
          <p:nvPr/>
        </p:nvSpPr>
        <p:spPr>
          <a:xfrm>
            <a:off x="5048249" y="5572125"/>
            <a:ext cx="1390651" cy="369332"/>
          </a:xfrm>
          <a:prstGeom prst="rect">
            <a:avLst/>
          </a:prstGeom>
          <a:noFill/>
        </p:spPr>
        <p:txBody>
          <a:bodyPr wrap="square" rtlCol="0">
            <a:spAutoFit/>
          </a:bodyPr>
          <a:lstStyle/>
          <a:p>
            <a:r>
              <a:rPr lang="en-US" dirty="0" err="1">
                <a:solidFill>
                  <a:srgbClr val="FF0000"/>
                </a:solidFill>
              </a:rPr>
              <a:t>gió</a:t>
            </a:r>
            <a:r>
              <a:rPr lang="en-US" dirty="0">
                <a:solidFill>
                  <a:srgbClr val="FF0000"/>
                </a:solidFill>
              </a:rPr>
              <a:t>,</a:t>
            </a:r>
          </a:p>
        </p:txBody>
      </p:sp>
      <p:cxnSp>
        <p:nvCxnSpPr>
          <p:cNvPr id="89" name="Straight Connector 88">
            <a:extLst>
              <a:ext uri="{FF2B5EF4-FFF2-40B4-BE49-F238E27FC236}">
                <a16:creationId xmlns:a16="http://schemas.microsoft.com/office/drawing/2014/main" id="{7DDD1ADC-F072-FAC8-BC51-CBFF0C2414AB}"/>
              </a:ext>
            </a:extLst>
          </p:cNvPr>
          <p:cNvCxnSpPr>
            <a:cxnSpLocks/>
          </p:cNvCxnSpPr>
          <p:nvPr/>
        </p:nvCxnSpPr>
        <p:spPr>
          <a:xfrm>
            <a:off x="4219575" y="14001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7244C03-D2FD-9B91-05CD-1CC73755C246}"/>
              </a:ext>
            </a:extLst>
          </p:cNvPr>
          <p:cNvSpPr txBox="1"/>
          <p:nvPr/>
        </p:nvSpPr>
        <p:spPr>
          <a:xfrm>
            <a:off x="2285999" y="5457825"/>
            <a:ext cx="1390651" cy="369332"/>
          </a:xfrm>
          <a:prstGeom prst="rect">
            <a:avLst/>
          </a:prstGeom>
          <a:noFill/>
        </p:spPr>
        <p:txBody>
          <a:bodyPr wrap="square" rtlCol="0">
            <a:spAutoFit/>
          </a:bodyPr>
          <a:lstStyle/>
          <a:p>
            <a:r>
              <a:rPr lang="en-US" dirty="0" err="1">
                <a:solidFill>
                  <a:srgbClr val="FF0000"/>
                </a:solidFill>
              </a:rPr>
              <a:t>trúc</a:t>
            </a:r>
            <a:r>
              <a:rPr lang="en-US" dirty="0">
                <a:solidFill>
                  <a:srgbClr val="FF0000"/>
                </a:solidFill>
              </a:rPr>
              <a:t>,</a:t>
            </a:r>
          </a:p>
        </p:txBody>
      </p:sp>
      <p:cxnSp>
        <p:nvCxnSpPr>
          <p:cNvPr id="91" name="Straight Connector 90">
            <a:extLst>
              <a:ext uri="{FF2B5EF4-FFF2-40B4-BE49-F238E27FC236}">
                <a16:creationId xmlns:a16="http://schemas.microsoft.com/office/drawing/2014/main" id="{387A520E-E487-6F3A-9832-0AB9A77FFF09}"/>
              </a:ext>
            </a:extLst>
          </p:cNvPr>
          <p:cNvCxnSpPr>
            <a:cxnSpLocks/>
          </p:cNvCxnSpPr>
          <p:nvPr/>
        </p:nvCxnSpPr>
        <p:spPr>
          <a:xfrm>
            <a:off x="3333750" y="160972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7232B9E-B712-126D-6DCB-F38C053B1600}"/>
              </a:ext>
            </a:extLst>
          </p:cNvPr>
          <p:cNvSpPr txBox="1"/>
          <p:nvPr/>
        </p:nvSpPr>
        <p:spPr>
          <a:xfrm>
            <a:off x="2819399" y="5457825"/>
            <a:ext cx="1390651" cy="369332"/>
          </a:xfrm>
          <a:prstGeom prst="rect">
            <a:avLst/>
          </a:prstGeom>
          <a:noFill/>
        </p:spPr>
        <p:txBody>
          <a:bodyPr wrap="square" rtlCol="0">
            <a:spAutoFit/>
          </a:bodyPr>
          <a:lstStyle/>
          <a:p>
            <a:r>
              <a:rPr lang="en-US" dirty="0" err="1">
                <a:solidFill>
                  <a:srgbClr val="FF0000"/>
                </a:solidFill>
              </a:rPr>
              <a:t>chuông</a:t>
            </a:r>
            <a:r>
              <a:rPr lang="en-US" dirty="0">
                <a:solidFill>
                  <a:srgbClr val="FF0000"/>
                </a:solidFill>
              </a:rPr>
              <a:t>,</a:t>
            </a:r>
          </a:p>
        </p:txBody>
      </p:sp>
      <p:cxnSp>
        <p:nvCxnSpPr>
          <p:cNvPr id="94" name="Straight Connector 93">
            <a:extLst>
              <a:ext uri="{FF2B5EF4-FFF2-40B4-BE49-F238E27FC236}">
                <a16:creationId xmlns:a16="http://schemas.microsoft.com/office/drawing/2014/main" id="{D578EEA8-DF10-7DD8-C5E0-F4615D8AA360}"/>
              </a:ext>
            </a:extLst>
          </p:cNvPr>
          <p:cNvCxnSpPr>
            <a:cxnSpLocks/>
          </p:cNvCxnSpPr>
          <p:nvPr/>
        </p:nvCxnSpPr>
        <p:spPr>
          <a:xfrm>
            <a:off x="3905250" y="162877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2C2ED788-E84C-A48B-E24A-586AB1185EAF}"/>
              </a:ext>
            </a:extLst>
          </p:cNvPr>
          <p:cNvSpPr txBox="1"/>
          <p:nvPr/>
        </p:nvSpPr>
        <p:spPr>
          <a:xfrm>
            <a:off x="8829674" y="5457825"/>
            <a:ext cx="1390651" cy="369332"/>
          </a:xfrm>
          <a:prstGeom prst="rect">
            <a:avLst/>
          </a:prstGeom>
          <a:noFill/>
        </p:spPr>
        <p:txBody>
          <a:bodyPr wrap="square" rtlCol="0">
            <a:spAutoFit/>
          </a:bodyPr>
          <a:lstStyle/>
          <a:p>
            <a:r>
              <a:rPr lang="en-US" dirty="0" err="1">
                <a:solidFill>
                  <a:srgbClr val="FF0000"/>
                </a:solidFill>
              </a:rPr>
              <a:t>Trấn</a:t>
            </a:r>
            <a:r>
              <a:rPr lang="en-US" dirty="0">
                <a:solidFill>
                  <a:srgbClr val="FF0000"/>
                </a:solidFill>
              </a:rPr>
              <a:t> Vũ,</a:t>
            </a:r>
          </a:p>
        </p:txBody>
      </p:sp>
      <p:cxnSp>
        <p:nvCxnSpPr>
          <p:cNvPr id="97" name="Straight Connector 96">
            <a:extLst>
              <a:ext uri="{FF2B5EF4-FFF2-40B4-BE49-F238E27FC236}">
                <a16:creationId xmlns:a16="http://schemas.microsoft.com/office/drawing/2014/main" id="{799569F3-297A-A05D-07BA-AB241ACA0808}"/>
              </a:ext>
            </a:extLst>
          </p:cNvPr>
          <p:cNvCxnSpPr>
            <a:cxnSpLocks/>
          </p:cNvCxnSpPr>
          <p:nvPr/>
        </p:nvCxnSpPr>
        <p:spPr>
          <a:xfrm>
            <a:off x="5124450" y="1638300"/>
            <a:ext cx="7905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7309D091-836B-B760-8395-4D3BAE0E7D54}"/>
              </a:ext>
            </a:extLst>
          </p:cNvPr>
          <p:cNvSpPr txBox="1"/>
          <p:nvPr/>
        </p:nvSpPr>
        <p:spPr>
          <a:xfrm>
            <a:off x="9696449" y="5457825"/>
            <a:ext cx="1390651" cy="369332"/>
          </a:xfrm>
          <a:prstGeom prst="rect">
            <a:avLst/>
          </a:prstGeom>
          <a:noFill/>
        </p:spPr>
        <p:txBody>
          <a:bodyPr wrap="square" rtlCol="0">
            <a:spAutoFit/>
          </a:bodyPr>
          <a:lstStyle/>
          <a:p>
            <a:r>
              <a:rPr lang="en-US" dirty="0" err="1">
                <a:solidFill>
                  <a:srgbClr val="FF0000"/>
                </a:solidFill>
              </a:rPr>
              <a:t>Thọ</a:t>
            </a:r>
            <a:r>
              <a:rPr lang="en-US" dirty="0">
                <a:solidFill>
                  <a:srgbClr val="FF0000"/>
                </a:solidFill>
              </a:rPr>
              <a:t> </a:t>
            </a:r>
            <a:r>
              <a:rPr lang="en-US" dirty="0" err="1">
                <a:solidFill>
                  <a:srgbClr val="FF0000"/>
                </a:solidFill>
              </a:rPr>
              <a:t>Xương</a:t>
            </a:r>
            <a:endParaRPr lang="en-US" dirty="0">
              <a:solidFill>
                <a:srgbClr val="FF0000"/>
              </a:solidFill>
            </a:endParaRPr>
          </a:p>
        </p:txBody>
      </p:sp>
      <p:cxnSp>
        <p:nvCxnSpPr>
          <p:cNvPr id="100" name="Straight Connector 99">
            <a:extLst>
              <a:ext uri="{FF2B5EF4-FFF2-40B4-BE49-F238E27FC236}">
                <a16:creationId xmlns:a16="http://schemas.microsoft.com/office/drawing/2014/main" id="{8EA8484C-D62D-EA35-A91D-37639A02712C}"/>
              </a:ext>
            </a:extLst>
          </p:cNvPr>
          <p:cNvCxnSpPr>
            <a:cxnSpLocks/>
          </p:cNvCxnSpPr>
          <p:nvPr/>
        </p:nvCxnSpPr>
        <p:spPr>
          <a:xfrm>
            <a:off x="3829050" y="18573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1278AA33-C841-3501-726C-1EA7B19053C8}"/>
              </a:ext>
            </a:extLst>
          </p:cNvPr>
          <p:cNvSpPr txBox="1"/>
          <p:nvPr/>
        </p:nvSpPr>
        <p:spPr>
          <a:xfrm>
            <a:off x="5410199" y="5572125"/>
            <a:ext cx="1390651" cy="369332"/>
          </a:xfrm>
          <a:prstGeom prst="rect">
            <a:avLst/>
          </a:prstGeom>
          <a:noFill/>
        </p:spPr>
        <p:txBody>
          <a:bodyPr wrap="square" rtlCol="0">
            <a:spAutoFit/>
          </a:bodyPr>
          <a:lstStyle/>
          <a:p>
            <a:r>
              <a:rPr lang="en-US" dirty="0" err="1">
                <a:solidFill>
                  <a:srgbClr val="FF0000"/>
                </a:solidFill>
              </a:rPr>
              <a:t>khói</a:t>
            </a:r>
            <a:r>
              <a:rPr lang="en-US" dirty="0">
                <a:solidFill>
                  <a:srgbClr val="FF0000"/>
                </a:solidFill>
              </a:rPr>
              <a:t>,</a:t>
            </a:r>
          </a:p>
        </p:txBody>
      </p:sp>
      <p:cxnSp>
        <p:nvCxnSpPr>
          <p:cNvPr id="103" name="Straight Connector 102">
            <a:extLst>
              <a:ext uri="{FF2B5EF4-FFF2-40B4-BE49-F238E27FC236}">
                <a16:creationId xmlns:a16="http://schemas.microsoft.com/office/drawing/2014/main" id="{FD6DC9AE-C35F-9C40-EF70-46DD01F93800}"/>
              </a:ext>
            </a:extLst>
          </p:cNvPr>
          <p:cNvCxnSpPr>
            <a:cxnSpLocks/>
          </p:cNvCxnSpPr>
          <p:nvPr/>
        </p:nvCxnSpPr>
        <p:spPr>
          <a:xfrm>
            <a:off x="4838700" y="1857375"/>
            <a:ext cx="5048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1AA41C36-E7C8-3CAA-9928-3FAD2565E75F}"/>
              </a:ext>
            </a:extLst>
          </p:cNvPr>
          <p:cNvSpPr txBox="1"/>
          <p:nvPr/>
        </p:nvSpPr>
        <p:spPr>
          <a:xfrm>
            <a:off x="5924549" y="5572125"/>
            <a:ext cx="1390651" cy="369332"/>
          </a:xfrm>
          <a:prstGeom prst="rect">
            <a:avLst/>
          </a:prstGeom>
          <a:noFill/>
        </p:spPr>
        <p:txBody>
          <a:bodyPr wrap="square" rtlCol="0">
            <a:spAutoFit/>
          </a:bodyPr>
          <a:lstStyle/>
          <a:p>
            <a:r>
              <a:rPr lang="en-US" dirty="0" err="1">
                <a:solidFill>
                  <a:srgbClr val="FF0000"/>
                </a:solidFill>
              </a:rPr>
              <a:t>sương</a:t>
            </a:r>
            <a:endParaRPr lang="en-US" dirty="0">
              <a:solidFill>
                <a:srgbClr val="FF0000"/>
              </a:solidFill>
            </a:endParaRPr>
          </a:p>
        </p:txBody>
      </p:sp>
      <p:cxnSp>
        <p:nvCxnSpPr>
          <p:cNvPr id="107" name="Straight Connector 106">
            <a:extLst>
              <a:ext uri="{FF2B5EF4-FFF2-40B4-BE49-F238E27FC236}">
                <a16:creationId xmlns:a16="http://schemas.microsoft.com/office/drawing/2014/main" id="{FAAFBFC0-FB70-7AC7-CD35-493CF4E4A499}"/>
              </a:ext>
            </a:extLst>
          </p:cNvPr>
          <p:cNvCxnSpPr>
            <a:cxnSpLocks/>
          </p:cNvCxnSpPr>
          <p:nvPr/>
        </p:nvCxnSpPr>
        <p:spPr>
          <a:xfrm>
            <a:off x="3276600" y="2095500"/>
            <a:ext cx="3429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567FA695-5FEF-456A-20CC-133B645F5BF9}"/>
              </a:ext>
            </a:extLst>
          </p:cNvPr>
          <p:cNvSpPr txBox="1"/>
          <p:nvPr/>
        </p:nvSpPr>
        <p:spPr>
          <a:xfrm>
            <a:off x="3676649" y="5467350"/>
            <a:ext cx="1390651" cy="369332"/>
          </a:xfrm>
          <a:prstGeom prst="rect">
            <a:avLst/>
          </a:prstGeom>
          <a:noFill/>
        </p:spPr>
        <p:txBody>
          <a:bodyPr wrap="square" rtlCol="0">
            <a:spAutoFit/>
          </a:bodyPr>
          <a:lstStyle/>
          <a:p>
            <a:r>
              <a:rPr lang="en-US" dirty="0" err="1">
                <a:solidFill>
                  <a:srgbClr val="FF0000"/>
                </a:solidFill>
              </a:rPr>
              <a:t>chày</a:t>
            </a:r>
            <a:r>
              <a:rPr lang="en-US" dirty="0">
                <a:solidFill>
                  <a:srgbClr val="FF0000"/>
                </a:solidFill>
              </a:rPr>
              <a:t>,</a:t>
            </a:r>
          </a:p>
        </p:txBody>
      </p:sp>
      <p:cxnSp>
        <p:nvCxnSpPr>
          <p:cNvPr id="110" name="Straight Connector 109">
            <a:extLst>
              <a:ext uri="{FF2B5EF4-FFF2-40B4-BE49-F238E27FC236}">
                <a16:creationId xmlns:a16="http://schemas.microsoft.com/office/drawing/2014/main" id="{F730A99C-E1D0-CE97-9A15-DFB1B018CE12}"/>
              </a:ext>
            </a:extLst>
          </p:cNvPr>
          <p:cNvCxnSpPr>
            <a:cxnSpLocks/>
          </p:cNvCxnSpPr>
          <p:nvPr/>
        </p:nvCxnSpPr>
        <p:spPr>
          <a:xfrm>
            <a:off x="3676650" y="2114550"/>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4F5CDF43-314E-AC4A-A91D-33F55B994AC3}"/>
              </a:ext>
            </a:extLst>
          </p:cNvPr>
          <p:cNvSpPr txBox="1"/>
          <p:nvPr/>
        </p:nvSpPr>
        <p:spPr>
          <a:xfrm>
            <a:off x="8743949" y="5734050"/>
            <a:ext cx="1390651" cy="369332"/>
          </a:xfrm>
          <a:prstGeom prst="rect">
            <a:avLst/>
          </a:prstGeom>
          <a:noFill/>
        </p:spPr>
        <p:txBody>
          <a:bodyPr wrap="square" rtlCol="0">
            <a:spAutoFit/>
          </a:bodyPr>
          <a:lstStyle/>
          <a:p>
            <a:r>
              <a:rPr lang="en-US" dirty="0" err="1">
                <a:solidFill>
                  <a:srgbClr val="FF0000"/>
                </a:solidFill>
              </a:rPr>
              <a:t>Yên</a:t>
            </a:r>
            <a:r>
              <a:rPr lang="en-US" dirty="0">
                <a:solidFill>
                  <a:srgbClr val="FF0000"/>
                </a:solidFill>
              </a:rPr>
              <a:t> Thái,</a:t>
            </a:r>
          </a:p>
        </p:txBody>
      </p:sp>
      <p:cxnSp>
        <p:nvCxnSpPr>
          <p:cNvPr id="113" name="Straight Connector 112">
            <a:extLst>
              <a:ext uri="{FF2B5EF4-FFF2-40B4-BE49-F238E27FC236}">
                <a16:creationId xmlns:a16="http://schemas.microsoft.com/office/drawing/2014/main" id="{153882E9-F287-110F-9520-20EEFF832033}"/>
              </a:ext>
            </a:extLst>
          </p:cNvPr>
          <p:cNvCxnSpPr>
            <a:cxnSpLocks/>
          </p:cNvCxnSpPr>
          <p:nvPr/>
        </p:nvCxnSpPr>
        <p:spPr>
          <a:xfrm>
            <a:off x="4572000" y="212407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7968A3F-FF98-3CA0-358B-AE96062954C6}"/>
              </a:ext>
            </a:extLst>
          </p:cNvPr>
          <p:cNvSpPr txBox="1"/>
          <p:nvPr/>
        </p:nvSpPr>
        <p:spPr>
          <a:xfrm>
            <a:off x="2352674" y="5781675"/>
            <a:ext cx="1390651" cy="369332"/>
          </a:xfrm>
          <a:prstGeom prst="rect">
            <a:avLst/>
          </a:prstGeom>
          <a:noFill/>
        </p:spPr>
        <p:txBody>
          <a:bodyPr wrap="square" rtlCol="0">
            <a:spAutoFit/>
          </a:bodyPr>
          <a:lstStyle/>
          <a:p>
            <a:r>
              <a:rPr lang="en-US" dirty="0" err="1">
                <a:solidFill>
                  <a:srgbClr val="FF0000"/>
                </a:solidFill>
              </a:rPr>
              <a:t>gương</a:t>
            </a:r>
            <a:endParaRPr lang="en-US" dirty="0">
              <a:solidFill>
                <a:srgbClr val="FF0000"/>
              </a:solidFill>
            </a:endParaRPr>
          </a:p>
        </p:txBody>
      </p:sp>
      <p:cxnSp>
        <p:nvCxnSpPr>
          <p:cNvPr id="115" name="Straight Connector 114">
            <a:extLst>
              <a:ext uri="{FF2B5EF4-FFF2-40B4-BE49-F238E27FC236}">
                <a16:creationId xmlns:a16="http://schemas.microsoft.com/office/drawing/2014/main" id="{191DC588-F932-FA76-FE91-B8C970D221E3}"/>
              </a:ext>
            </a:extLst>
          </p:cNvPr>
          <p:cNvCxnSpPr>
            <a:cxnSpLocks/>
          </p:cNvCxnSpPr>
          <p:nvPr/>
        </p:nvCxnSpPr>
        <p:spPr>
          <a:xfrm>
            <a:off x="5143500" y="210502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E436C630-B990-BE76-2439-52EFC465553A}"/>
              </a:ext>
            </a:extLst>
          </p:cNvPr>
          <p:cNvSpPr txBox="1"/>
          <p:nvPr/>
        </p:nvSpPr>
        <p:spPr>
          <a:xfrm>
            <a:off x="9705974" y="5753100"/>
            <a:ext cx="1390651" cy="369332"/>
          </a:xfrm>
          <a:prstGeom prst="rect">
            <a:avLst/>
          </a:prstGeom>
          <a:noFill/>
        </p:spPr>
        <p:txBody>
          <a:bodyPr wrap="square" rtlCol="0">
            <a:spAutoFit/>
          </a:bodyPr>
          <a:lstStyle/>
          <a:p>
            <a:r>
              <a:rPr lang="en-US" dirty="0" err="1">
                <a:solidFill>
                  <a:srgbClr val="FF0000"/>
                </a:solidFill>
              </a:rPr>
              <a:t>Tây</a:t>
            </a:r>
            <a:r>
              <a:rPr lang="en-US" dirty="0">
                <a:solidFill>
                  <a:srgbClr val="FF0000"/>
                </a:solidFill>
              </a:rPr>
              <a:t> </a:t>
            </a:r>
            <a:r>
              <a:rPr lang="en-US" dirty="0" err="1">
                <a:solidFill>
                  <a:srgbClr val="FF0000"/>
                </a:solidFill>
              </a:rPr>
              <a:t>Hồ</a:t>
            </a:r>
            <a:endParaRPr lang="en-US" dirty="0">
              <a:solidFill>
                <a:srgbClr val="FF0000"/>
              </a:solidFill>
            </a:endParaRPr>
          </a:p>
        </p:txBody>
      </p:sp>
      <p:cxnSp>
        <p:nvCxnSpPr>
          <p:cNvPr id="117" name="Straight Connector 116">
            <a:extLst>
              <a:ext uri="{FF2B5EF4-FFF2-40B4-BE49-F238E27FC236}">
                <a16:creationId xmlns:a16="http://schemas.microsoft.com/office/drawing/2014/main" id="{2AA2E5B6-3F00-4D8D-A808-DB69904FF215}"/>
              </a:ext>
            </a:extLst>
          </p:cNvPr>
          <p:cNvCxnSpPr>
            <a:cxnSpLocks/>
          </p:cNvCxnSpPr>
          <p:nvPr/>
        </p:nvCxnSpPr>
        <p:spPr>
          <a:xfrm>
            <a:off x="6438900" y="1914525"/>
            <a:ext cx="2762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4B1EEA0-5468-9EE0-8E12-B9208C561570}"/>
              </a:ext>
            </a:extLst>
          </p:cNvPr>
          <p:cNvSpPr txBox="1"/>
          <p:nvPr/>
        </p:nvSpPr>
        <p:spPr>
          <a:xfrm>
            <a:off x="2371724" y="6124575"/>
            <a:ext cx="1390651" cy="369332"/>
          </a:xfrm>
          <a:prstGeom prst="rect">
            <a:avLst/>
          </a:prstGeom>
          <a:noFill/>
        </p:spPr>
        <p:txBody>
          <a:bodyPr wrap="square" rtlCol="0">
            <a:spAutoFit/>
          </a:bodyPr>
          <a:lstStyle/>
          <a:p>
            <a:r>
              <a:rPr lang="en-US" dirty="0" err="1">
                <a:solidFill>
                  <a:srgbClr val="FF0000"/>
                </a:solidFill>
              </a:rPr>
              <a:t>trời</a:t>
            </a:r>
            <a:r>
              <a:rPr lang="en-US" dirty="0">
                <a:solidFill>
                  <a:srgbClr val="FF0000"/>
                </a:solidFill>
              </a:rPr>
              <a:t>,</a:t>
            </a:r>
          </a:p>
        </p:txBody>
      </p:sp>
      <p:cxnSp>
        <p:nvCxnSpPr>
          <p:cNvPr id="120" name="Straight Connector 119">
            <a:extLst>
              <a:ext uri="{FF2B5EF4-FFF2-40B4-BE49-F238E27FC236}">
                <a16:creationId xmlns:a16="http://schemas.microsoft.com/office/drawing/2014/main" id="{709FDE4F-28B3-4E25-E0DF-AD9F676412B1}"/>
              </a:ext>
            </a:extLst>
          </p:cNvPr>
          <p:cNvCxnSpPr>
            <a:cxnSpLocks/>
          </p:cNvCxnSpPr>
          <p:nvPr/>
        </p:nvCxnSpPr>
        <p:spPr>
          <a:xfrm>
            <a:off x="6772275" y="1914525"/>
            <a:ext cx="228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525F4360-A71C-4BF1-2BFA-025D3E032FCB}"/>
              </a:ext>
            </a:extLst>
          </p:cNvPr>
          <p:cNvSpPr txBox="1"/>
          <p:nvPr/>
        </p:nvSpPr>
        <p:spPr>
          <a:xfrm>
            <a:off x="5095874" y="6124575"/>
            <a:ext cx="1390651" cy="369332"/>
          </a:xfrm>
          <a:prstGeom prst="rect">
            <a:avLst/>
          </a:prstGeom>
          <a:noFill/>
        </p:spPr>
        <p:txBody>
          <a:bodyPr wrap="square" rtlCol="0">
            <a:spAutoFit/>
          </a:bodyPr>
          <a:lstStyle/>
          <a:p>
            <a:r>
              <a:rPr lang="en-US" dirty="0" err="1">
                <a:solidFill>
                  <a:srgbClr val="FF0000"/>
                </a:solidFill>
              </a:rPr>
              <a:t>mưa</a:t>
            </a:r>
            <a:r>
              <a:rPr lang="en-US" dirty="0">
                <a:solidFill>
                  <a:srgbClr val="FF0000"/>
                </a:solidFill>
              </a:rPr>
              <a:t>,</a:t>
            </a:r>
          </a:p>
        </p:txBody>
      </p:sp>
      <p:cxnSp>
        <p:nvCxnSpPr>
          <p:cNvPr id="124" name="Straight Connector 123">
            <a:extLst>
              <a:ext uri="{FF2B5EF4-FFF2-40B4-BE49-F238E27FC236}">
                <a16:creationId xmlns:a16="http://schemas.microsoft.com/office/drawing/2014/main" id="{68512EDC-1530-FD06-A625-FCFB2FB4C116}"/>
              </a:ext>
            </a:extLst>
          </p:cNvPr>
          <p:cNvCxnSpPr>
            <a:cxnSpLocks/>
          </p:cNvCxnSpPr>
          <p:nvPr/>
        </p:nvCxnSpPr>
        <p:spPr>
          <a:xfrm>
            <a:off x="6581775" y="2619375"/>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56BC23FC-0049-1B56-CAF7-ED39E35CBA5A}"/>
              </a:ext>
            </a:extLst>
          </p:cNvPr>
          <p:cNvSpPr txBox="1"/>
          <p:nvPr/>
        </p:nvSpPr>
        <p:spPr>
          <a:xfrm>
            <a:off x="2838449" y="6124575"/>
            <a:ext cx="1390651" cy="369332"/>
          </a:xfrm>
          <a:prstGeom prst="rect">
            <a:avLst/>
          </a:prstGeom>
          <a:noFill/>
        </p:spPr>
        <p:txBody>
          <a:bodyPr wrap="square" rtlCol="0">
            <a:spAutoFit/>
          </a:bodyPr>
          <a:lstStyle/>
          <a:p>
            <a:r>
              <a:rPr lang="en-US" dirty="0" err="1">
                <a:solidFill>
                  <a:srgbClr val="FF0000"/>
                </a:solidFill>
              </a:rPr>
              <a:t>nước</a:t>
            </a:r>
            <a:r>
              <a:rPr lang="en-US" dirty="0">
                <a:solidFill>
                  <a:srgbClr val="FF0000"/>
                </a:solidFill>
              </a:rPr>
              <a:t>,</a:t>
            </a:r>
          </a:p>
        </p:txBody>
      </p:sp>
      <p:cxnSp>
        <p:nvCxnSpPr>
          <p:cNvPr id="126" name="Straight Connector 125">
            <a:extLst>
              <a:ext uri="{FF2B5EF4-FFF2-40B4-BE49-F238E27FC236}">
                <a16:creationId xmlns:a16="http://schemas.microsoft.com/office/drawing/2014/main" id="{67016666-7894-0D0F-D7A3-E816B7678CF8}"/>
              </a:ext>
            </a:extLst>
          </p:cNvPr>
          <p:cNvCxnSpPr>
            <a:cxnSpLocks/>
          </p:cNvCxnSpPr>
          <p:nvPr/>
        </p:nvCxnSpPr>
        <p:spPr>
          <a:xfrm>
            <a:off x="702945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7B93B34-3AAD-7EEB-2A25-6B15868BDAD4}"/>
              </a:ext>
            </a:extLst>
          </p:cNvPr>
          <p:cNvSpPr txBox="1"/>
          <p:nvPr/>
        </p:nvSpPr>
        <p:spPr>
          <a:xfrm>
            <a:off x="3448049" y="6134100"/>
            <a:ext cx="1390651" cy="369332"/>
          </a:xfrm>
          <a:prstGeom prst="rect">
            <a:avLst/>
          </a:prstGeom>
          <a:noFill/>
        </p:spPr>
        <p:txBody>
          <a:bodyPr wrap="square" rtlCol="0">
            <a:spAutoFit/>
          </a:bodyPr>
          <a:lstStyle/>
          <a:p>
            <a:r>
              <a:rPr lang="en-US" dirty="0" err="1">
                <a:solidFill>
                  <a:srgbClr val="FF0000"/>
                </a:solidFill>
              </a:rPr>
              <a:t>bạc</a:t>
            </a:r>
            <a:r>
              <a:rPr lang="en-US" dirty="0">
                <a:solidFill>
                  <a:srgbClr val="FF0000"/>
                </a:solidFill>
              </a:rPr>
              <a:t>,</a:t>
            </a:r>
          </a:p>
        </p:txBody>
      </p:sp>
      <p:cxnSp>
        <p:nvCxnSpPr>
          <p:cNvPr id="131" name="Straight Connector 130">
            <a:extLst>
              <a:ext uri="{FF2B5EF4-FFF2-40B4-BE49-F238E27FC236}">
                <a16:creationId xmlns:a16="http://schemas.microsoft.com/office/drawing/2014/main" id="{DE51CFD2-7FC2-7A82-5BDC-4E131588B28E}"/>
              </a:ext>
            </a:extLst>
          </p:cNvPr>
          <p:cNvCxnSpPr>
            <a:cxnSpLocks/>
          </p:cNvCxnSpPr>
          <p:nvPr/>
        </p:nvCxnSpPr>
        <p:spPr>
          <a:xfrm>
            <a:off x="803910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9CB9222-3FFD-EE7B-0610-9BCCEACE3BA7}"/>
              </a:ext>
            </a:extLst>
          </p:cNvPr>
          <p:cNvSpPr txBox="1"/>
          <p:nvPr/>
        </p:nvSpPr>
        <p:spPr>
          <a:xfrm>
            <a:off x="3933824" y="6124575"/>
            <a:ext cx="1390651" cy="369332"/>
          </a:xfrm>
          <a:prstGeom prst="rect">
            <a:avLst/>
          </a:prstGeom>
          <a:noFill/>
        </p:spPr>
        <p:txBody>
          <a:bodyPr wrap="square" rtlCol="0">
            <a:spAutoFit/>
          </a:bodyPr>
          <a:lstStyle/>
          <a:p>
            <a:r>
              <a:rPr lang="en-US" dirty="0" err="1">
                <a:solidFill>
                  <a:srgbClr val="FF0000"/>
                </a:solidFill>
              </a:rPr>
              <a:t>cơm</a:t>
            </a:r>
            <a:endParaRPr lang="en-US" dirty="0">
              <a:solidFill>
                <a:srgbClr val="FF0000"/>
              </a:solidFill>
            </a:endParaRPr>
          </a:p>
        </p:txBody>
      </p:sp>
      <p:cxnSp>
        <p:nvCxnSpPr>
          <p:cNvPr id="134" name="Straight Connector 133">
            <a:extLst>
              <a:ext uri="{FF2B5EF4-FFF2-40B4-BE49-F238E27FC236}">
                <a16:creationId xmlns:a16="http://schemas.microsoft.com/office/drawing/2014/main" id="{1CDF4669-FD3D-F643-0E98-E2C810C547C2}"/>
              </a:ext>
            </a:extLst>
          </p:cNvPr>
          <p:cNvCxnSpPr>
            <a:cxnSpLocks/>
          </p:cNvCxnSpPr>
          <p:nvPr/>
        </p:nvCxnSpPr>
        <p:spPr>
          <a:xfrm>
            <a:off x="8382000" y="2619375"/>
            <a:ext cx="304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F04DADBE-4211-8319-1C6D-502C92509741}"/>
              </a:ext>
            </a:extLst>
          </p:cNvPr>
          <p:cNvSpPr txBox="1"/>
          <p:nvPr/>
        </p:nvSpPr>
        <p:spPr>
          <a:xfrm>
            <a:off x="3314699" y="6391275"/>
            <a:ext cx="1390651" cy="369332"/>
          </a:xfrm>
          <a:prstGeom prst="rect">
            <a:avLst/>
          </a:prstGeom>
          <a:noFill/>
        </p:spPr>
        <p:txBody>
          <a:bodyPr wrap="square" rtlCol="0">
            <a:spAutoFit/>
          </a:bodyPr>
          <a:lstStyle/>
          <a:p>
            <a:r>
              <a:rPr lang="en-US" dirty="0" err="1">
                <a:solidFill>
                  <a:srgbClr val="FF0000"/>
                </a:solidFill>
              </a:rPr>
              <a:t>vàng</a:t>
            </a:r>
            <a:endParaRPr lang="en-US" dirty="0">
              <a:solidFill>
                <a:srgbClr val="FF0000"/>
              </a:solidFill>
            </a:endParaRPr>
          </a:p>
        </p:txBody>
      </p:sp>
      <p:cxnSp>
        <p:nvCxnSpPr>
          <p:cNvPr id="138" name="Straight Connector 137">
            <a:extLst>
              <a:ext uri="{FF2B5EF4-FFF2-40B4-BE49-F238E27FC236}">
                <a16:creationId xmlns:a16="http://schemas.microsoft.com/office/drawing/2014/main" id="{D879078C-FFAB-2B52-BC0A-7F719F94B771}"/>
              </a:ext>
            </a:extLst>
          </p:cNvPr>
          <p:cNvCxnSpPr>
            <a:cxnSpLocks/>
          </p:cNvCxnSpPr>
          <p:nvPr/>
        </p:nvCxnSpPr>
        <p:spPr>
          <a:xfrm>
            <a:off x="7077075" y="1924050"/>
            <a:ext cx="381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CB89CBD-9DB1-4DCF-406B-965D525D4373}"/>
              </a:ext>
            </a:extLst>
          </p:cNvPr>
          <p:cNvSpPr txBox="1"/>
          <p:nvPr/>
        </p:nvSpPr>
        <p:spPr>
          <a:xfrm>
            <a:off x="5686424" y="6124575"/>
            <a:ext cx="1390651" cy="369332"/>
          </a:xfrm>
          <a:prstGeom prst="rect">
            <a:avLst/>
          </a:prstGeom>
          <a:noFill/>
        </p:spPr>
        <p:txBody>
          <a:bodyPr wrap="square" rtlCol="0">
            <a:spAutoFit/>
          </a:bodyPr>
          <a:lstStyle/>
          <a:p>
            <a:r>
              <a:rPr lang="en-US" dirty="0" err="1">
                <a:solidFill>
                  <a:srgbClr val="FF0000"/>
                </a:solidFill>
              </a:rPr>
              <a:t>nắng</a:t>
            </a:r>
            <a:endParaRPr lang="en-US" dirty="0">
              <a:solidFill>
                <a:srgbClr val="FF0000"/>
              </a:solidFill>
            </a:endParaRPr>
          </a:p>
        </p:txBody>
      </p:sp>
    </p:spTree>
    <p:extLst>
      <p:ext uri="{BB962C8B-B14F-4D97-AF65-F5344CB8AC3E}">
        <p14:creationId xmlns:p14="http://schemas.microsoft.com/office/powerpoint/2010/main" val="84877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down)">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barn(inVertical)">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down)">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barn(inVertical)">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00"/>
                                        <p:tgtEl>
                                          <p:spTgt spid="6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barn(inVertical)">
                                      <p:cBhvr>
                                        <p:cTn id="80" dur="500"/>
                                        <p:tgtEl>
                                          <p:spTgt spid="7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barn(inVertical)">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wipe(down)">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barn(inVertical)">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down)">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wipe(down)">
                                      <p:cBhvr>
                                        <p:cTn id="115" dur="500"/>
                                        <p:tgtEl>
                                          <p:spTgt spid="8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barn(inVertic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wipe(down)">
                                      <p:cBhvr>
                                        <p:cTn id="125" dur="500"/>
                                        <p:tgtEl>
                                          <p:spTgt spid="86"/>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barn(inVertical)">
                                      <p:cBhvr>
                                        <p:cTn id="130" dur="500"/>
                                        <p:tgtEl>
                                          <p:spTgt spid="8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wipe(down)">
                                      <p:cBhvr>
                                        <p:cTn id="135" dur="500"/>
                                        <p:tgtEl>
                                          <p:spTgt spid="89"/>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barn(inVertical)">
                                      <p:cBhvr>
                                        <p:cTn id="140" dur="500"/>
                                        <p:tgtEl>
                                          <p:spTgt spid="90"/>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wipe(down)">
                                      <p:cBhvr>
                                        <p:cTn id="145" dur="500"/>
                                        <p:tgtEl>
                                          <p:spTgt spid="91"/>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barn(inVertical)">
                                      <p:cBhvr>
                                        <p:cTn id="150" dur="500"/>
                                        <p:tgtEl>
                                          <p:spTgt spid="9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wipe(down)">
                                      <p:cBhvr>
                                        <p:cTn id="155" dur="500"/>
                                        <p:tgtEl>
                                          <p:spTgt spid="9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animEffect transition="in" filter="wipe(down)">
                                      <p:cBhvr>
                                        <p:cTn id="165" dur="500"/>
                                        <p:tgtEl>
                                          <p:spTgt spid="9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99"/>
                                        </p:tgtEl>
                                        <p:attrNameLst>
                                          <p:attrName>style.visibility</p:attrName>
                                        </p:attrNameLst>
                                      </p:cBhvr>
                                      <p:to>
                                        <p:strVal val="visible"/>
                                      </p:to>
                                    </p:set>
                                    <p:animEffect transition="in" filter="barn(inVertical)">
                                      <p:cBhvr>
                                        <p:cTn id="170" dur="500"/>
                                        <p:tgtEl>
                                          <p:spTgt spid="9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nodeType="click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wipe(down)">
                                      <p:cBhvr>
                                        <p:cTn id="175" dur="500"/>
                                        <p:tgtEl>
                                          <p:spTgt spid="100"/>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102"/>
                                        </p:tgtEl>
                                        <p:attrNameLst>
                                          <p:attrName>style.visibility</p:attrName>
                                        </p:attrNameLst>
                                      </p:cBhvr>
                                      <p:to>
                                        <p:strVal val="visible"/>
                                      </p:to>
                                    </p:set>
                                    <p:animEffect transition="in" filter="barn(inVertical)">
                                      <p:cBhvr>
                                        <p:cTn id="180" dur="500"/>
                                        <p:tgtEl>
                                          <p:spTgt spid="102"/>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nodeType="clickEffect">
                                  <p:stCondLst>
                                    <p:cond delay="0"/>
                                  </p:stCondLst>
                                  <p:childTnLst>
                                    <p:set>
                                      <p:cBhvr>
                                        <p:cTn id="184" dur="1" fill="hold">
                                          <p:stCondLst>
                                            <p:cond delay="0"/>
                                          </p:stCondLst>
                                        </p:cTn>
                                        <p:tgtEl>
                                          <p:spTgt spid="103"/>
                                        </p:tgtEl>
                                        <p:attrNameLst>
                                          <p:attrName>style.visibility</p:attrName>
                                        </p:attrNameLst>
                                      </p:cBhvr>
                                      <p:to>
                                        <p:strVal val="visible"/>
                                      </p:to>
                                    </p:set>
                                    <p:animEffect transition="in" filter="wipe(down)">
                                      <p:cBhvr>
                                        <p:cTn id="185" dur="500"/>
                                        <p:tgtEl>
                                          <p:spTgt spid="103"/>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grpId="0" nodeType="click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inVertical)">
                                      <p:cBhvr>
                                        <p:cTn id="190" dur="500"/>
                                        <p:tgtEl>
                                          <p:spTgt spid="106"/>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4" fill="hold" nodeType="clickEffect">
                                  <p:stCondLst>
                                    <p:cond delay="0"/>
                                  </p:stCondLst>
                                  <p:childTnLst>
                                    <p:set>
                                      <p:cBhvr>
                                        <p:cTn id="194" dur="1" fill="hold">
                                          <p:stCondLst>
                                            <p:cond delay="0"/>
                                          </p:stCondLst>
                                        </p:cTn>
                                        <p:tgtEl>
                                          <p:spTgt spid="107"/>
                                        </p:tgtEl>
                                        <p:attrNameLst>
                                          <p:attrName>style.visibility</p:attrName>
                                        </p:attrNameLst>
                                      </p:cBhvr>
                                      <p:to>
                                        <p:strVal val="visible"/>
                                      </p:to>
                                    </p:set>
                                    <p:animEffect transition="in" filter="wipe(down)">
                                      <p:cBhvr>
                                        <p:cTn id="195" dur="500"/>
                                        <p:tgtEl>
                                          <p:spTgt spid="107"/>
                                        </p:tgtEl>
                                      </p:cBhvr>
                                    </p:animEffec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109"/>
                                        </p:tgtEl>
                                        <p:attrNameLst>
                                          <p:attrName>style.visibility</p:attrName>
                                        </p:attrNameLst>
                                      </p:cBhvr>
                                      <p:to>
                                        <p:strVal val="visible"/>
                                      </p:to>
                                    </p:set>
                                    <p:animEffect transition="in" filter="barn(inVertical)">
                                      <p:cBhvr>
                                        <p:cTn id="200" dur="500"/>
                                        <p:tgtEl>
                                          <p:spTgt spid="109"/>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wipe(down)">
                                      <p:cBhvr>
                                        <p:cTn id="205" dur="500"/>
                                        <p:tgtEl>
                                          <p:spTgt spid="110"/>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grpId="0" nodeType="clickEffect">
                                  <p:stCondLst>
                                    <p:cond delay="0"/>
                                  </p:stCondLst>
                                  <p:childTnLst>
                                    <p:set>
                                      <p:cBhvr>
                                        <p:cTn id="209" dur="1" fill="hold">
                                          <p:stCondLst>
                                            <p:cond delay="0"/>
                                          </p:stCondLst>
                                        </p:cTn>
                                        <p:tgtEl>
                                          <p:spTgt spid="112"/>
                                        </p:tgtEl>
                                        <p:attrNameLst>
                                          <p:attrName>style.visibility</p:attrName>
                                        </p:attrNameLst>
                                      </p:cBhvr>
                                      <p:to>
                                        <p:strVal val="visible"/>
                                      </p:to>
                                    </p:set>
                                    <p:animEffect transition="in" filter="barn(inVertical)">
                                      <p:cBhvr>
                                        <p:cTn id="210" dur="500"/>
                                        <p:tgtEl>
                                          <p:spTgt spid="11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wipe(down)">
                                      <p:cBhvr>
                                        <p:cTn id="215" dur="500"/>
                                        <p:tgtEl>
                                          <p:spTgt spid="113"/>
                                        </p:tgtEl>
                                      </p:cBhvr>
                                    </p:animEffec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grpId="0" nodeType="click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barn(inVertical)">
                                      <p:cBhvr>
                                        <p:cTn id="220" dur="500"/>
                                        <p:tgtEl>
                                          <p:spTgt spid="114"/>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nodeType="clickEffect">
                                  <p:stCondLst>
                                    <p:cond delay="0"/>
                                  </p:stCondLst>
                                  <p:childTnLst>
                                    <p:set>
                                      <p:cBhvr>
                                        <p:cTn id="224" dur="1" fill="hold">
                                          <p:stCondLst>
                                            <p:cond delay="0"/>
                                          </p:stCondLst>
                                        </p:cTn>
                                        <p:tgtEl>
                                          <p:spTgt spid="115"/>
                                        </p:tgtEl>
                                        <p:attrNameLst>
                                          <p:attrName>style.visibility</p:attrName>
                                        </p:attrNameLst>
                                      </p:cBhvr>
                                      <p:to>
                                        <p:strVal val="visible"/>
                                      </p:to>
                                    </p:set>
                                    <p:animEffect transition="in" filter="wipe(down)">
                                      <p:cBhvr>
                                        <p:cTn id="225" dur="500"/>
                                        <p:tgtEl>
                                          <p:spTgt spid="115"/>
                                        </p:tgtEl>
                                      </p:cBhvr>
                                    </p:animEffect>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grpId="0" nodeType="click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barn(inVertical)">
                                      <p:cBhvr>
                                        <p:cTn id="230" dur="500"/>
                                        <p:tgtEl>
                                          <p:spTgt spid="116"/>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4" fill="hold" nodeType="clickEffect">
                                  <p:stCondLst>
                                    <p:cond delay="0"/>
                                  </p:stCondLst>
                                  <p:childTnLst>
                                    <p:set>
                                      <p:cBhvr>
                                        <p:cTn id="234" dur="1" fill="hold">
                                          <p:stCondLst>
                                            <p:cond delay="0"/>
                                          </p:stCondLst>
                                        </p:cTn>
                                        <p:tgtEl>
                                          <p:spTgt spid="117"/>
                                        </p:tgtEl>
                                        <p:attrNameLst>
                                          <p:attrName>style.visibility</p:attrName>
                                        </p:attrNameLst>
                                      </p:cBhvr>
                                      <p:to>
                                        <p:strVal val="visible"/>
                                      </p:to>
                                    </p:set>
                                    <p:animEffect transition="in" filter="wipe(down)">
                                      <p:cBhvr>
                                        <p:cTn id="235" dur="500"/>
                                        <p:tgtEl>
                                          <p:spTgt spid="117"/>
                                        </p:tgtEl>
                                      </p:cBhvr>
                                    </p:animEffect>
                                  </p:childTnLst>
                                </p:cTn>
                              </p:par>
                            </p:childTnLst>
                          </p:cTn>
                        </p:par>
                      </p:childTnLst>
                    </p:cTn>
                  </p:par>
                  <p:par>
                    <p:cTn id="236" fill="hold">
                      <p:stCondLst>
                        <p:cond delay="indefinite"/>
                      </p:stCondLst>
                      <p:childTnLst>
                        <p:par>
                          <p:cTn id="237" fill="hold">
                            <p:stCondLst>
                              <p:cond delay="0"/>
                            </p:stCondLst>
                            <p:childTnLst>
                              <p:par>
                                <p:cTn id="238" presetID="16" presetClass="entr" presetSubtype="21" fill="hold" grpId="0" nodeType="clickEffect">
                                  <p:stCondLst>
                                    <p:cond delay="0"/>
                                  </p:stCondLst>
                                  <p:childTnLst>
                                    <p:set>
                                      <p:cBhvr>
                                        <p:cTn id="239" dur="1" fill="hold">
                                          <p:stCondLst>
                                            <p:cond delay="0"/>
                                          </p:stCondLst>
                                        </p:cTn>
                                        <p:tgtEl>
                                          <p:spTgt spid="119"/>
                                        </p:tgtEl>
                                        <p:attrNameLst>
                                          <p:attrName>style.visibility</p:attrName>
                                        </p:attrNameLst>
                                      </p:cBhvr>
                                      <p:to>
                                        <p:strVal val="visible"/>
                                      </p:to>
                                    </p:set>
                                    <p:animEffect transition="in" filter="barn(inVertical)">
                                      <p:cBhvr>
                                        <p:cTn id="240" dur="500"/>
                                        <p:tgtEl>
                                          <p:spTgt spid="119"/>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4" fill="hold" nodeType="click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wipe(down)">
                                      <p:cBhvr>
                                        <p:cTn id="245" dur="500"/>
                                        <p:tgtEl>
                                          <p:spTgt spid="120"/>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grpId="0" nodeType="clickEffect">
                                  <p:stCondLst>
                                    <p:cond delay="0"/>
                                  </p:stCondLst>
                                  <p:childTnLst>
                                    <p:set>
                                      <p:cBhvr>
                                        <p:cTn id="249" dur="1" fill="hold">
                                          <p:stCondLst>
                                            <p:cond delay="0"/>
                                          </p:stCondLst>
                                        </p:cTn>
                                        <p:tgtEl>
                                          <p:spTgt spid="122"/>
                                        </p:tgtEl>
                                        <p:attrNameLst>
                                          <p:attrName>style.visibility</p:attrName>
                                        </p:attrNameLst>
                                      </p:cBhvr>
                                      <p:to>
                                        <p:strVal val="visible"/>
                                      </p:to>
                                    </p:set>
                                    <p:animEffect transition="in" filter="barn(inVertical)">
                                      <p:cBhvr>
                                        <p:cTn id="250" dur="500"/>
                                        <p:tgtEl>
                                          <p:spTgt spid="122"/>
                                        </p:tgtEl>
                                      </p:cBhvr>
                                    </p:animEffect>
                                  </p:childTnLst>
                                </p:cTn>
                              </p:par>
                            </p:childTnLst>
                          </p:cTn>
                        </p:par>
                      </p:childTnLst>
                    </p:cTn>
                  </p:par>
                  <p:par>
                    <p:cTn id="251" fill="hold">
                      <p:stCondLst>
                        <p:cond delay="indefinite"/>
                      </p:stCondLst>
                      <p:childTnLst>
                        <p:par>
                          <p:cTn id="252" fill="hold">
                            <p:stCondLst>
                              <p:cond delay="0"/>
                            </p:stCondLst>
                            <p:childTnLst>
                              <p:par>
                                <p:cTn id="253" presetID="22" presetClass="entr" presetSubtype="4" fill="hold" nodeType="clickEffect">
                                  <p:stCondLst>
                                    <p:cond delay="0"/>
                                  </p:stCondLst>
                                  <p:childTnLst>
                                    <p:set>
                                      <p:cBhvr>
                                        <p:cTn id="254" dur="1" fill="hold">
                                          <p:stCondLst>
                                            <p:cond delay="0"/>
                                          </p:stCondLst>
                                        </p:cTn>
                                        <p:tgtEl>
                                          <p:spTgt spid="138"/>
                                        </p:tgtEl>
                                        <p:attrNameLst>
                                          <p:attrName>style.visibility</p:attrName>
                                        </p:attrNameLst>
                                      </p:cBhvr>
                                      <p:to>
                                        <p:strVal val="visible"/>
                                      </p:to>
                                    </p:set>
                                    <p:animEffect transition="in" filter="wipe(down)">
                                      <p:cBhvr>
                                        <p:cTn id="255" dur="500"/>
                                        <p:tgtEl>
                                          <p:spTgt spid="138"/>
                                        </p:tgtEl>
                                      </p:cBhvr>
                                    </p:animEffect>
                                  </p:childTnLst>
                                </p:cTn>
                              </p:par>
                            </p:childTnLst>
                          </p:cTn>
                        </p:par>
                      </p:childTnLst>
                    </p:cTn>
                  </p:par>
                  <p:par>
                    <p:cTn id="256" fill="hold">
                      <p:stCondLst>
                        <p:cond delay="indefinite"/>
                      </p:stCondLst>
                      <p:childTnLst>
                        <p:par>
                          <p:cTn id="257" fill="hold">
                            <p:stCondLst>
                              <p:cond delay="0"/>
                            </p:stCondLst>
                            <p:childTnLst>
                              <p:par>
                                <p:cTn id="258" presetID="16" presetClass="entr" presetSubtype="21" fill="hold" grpId="0" nodeType="clickEffect">
                                  <p:stCondLst>
                                    <p:cond delay="0"/>
                                  </p:stCondLst>
                                  <p:childTnLst>
                                    <p:set>
                                      <p:cBhvr>
                                        <p:cTn id="259" dur="1" fill="hold">
                                          <p:stCondLst>
                                            <p:cond delay="0"/>
                                          </p:stCondLst>
                                        </p:cTn>
                                        <p:tgtEl>
                                          <p:spTgt spid="140"/>
                                        </p:tgtEl>
                                        <p:attrNameLst>
                                          <p:attrName>style.visibility</p:attrName>
                                        </p:attrNameLst>
                                      </p:cBhvr>
                                      <p:to>
                                        <p:strVal val="visible"/>
                                      </p:to>
                                    </p:set>
                                    <p:animEffect transition="in" filter="barn(inVertical)">
                                      <p:cBhvr>
                                        <p:cTn id="260" dur="500"/>
                                        <p:tgtEl>
                                          <p:spTgt spid="140"/>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nodeType="clickEffect">
                                  <p:stCondLst>
                                    <p:cond delay="0"/>
                                  </p:stCondLst>
                                  <p:childTnLst>
                                    <p:set>
                                      <p:cBhvr>
                                        <p:cTn id="264" dur="1" fill="hold">
                                          <p:stCondLst>
                                            <p:cond delay="0"/>
                                          </p:stCondLst>
                                        </p:cTn>
                                        <p:tgtEl>
                                          <p:spTgt spid="124"/>
                                        </p:tgtEl>
                                        <p:attrNameLst>
                                          <p:attrName>style.visibility</p:attrName>
                                        </p:attrNameLst>
                                      </p:cBhvr>
                                      <p:to>
                                        <p:strVal val="visible"/>
                                      </p:to>
                                    </p:set>
                                    <p:animEffect transition="in" filter="wipe(down)">
                                      <p:cBhvr>
                                        <p:cTn id="265" dur="500"/>
                                        <p:tgtEl>
                                          <p:spTgt spid="124"/>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21" fill="hold" grpId="0" nodeType="clickEffect">
                                  <p:stCondLst>
                                    <p:cond delay="0"/>
                                  </p:stCondLst>
                                  <p:childTnLst>
                                    <p:set>
                                      <p:cBhvr>
                                        <p:cTn id="269" dur="1" fill="hold">
                                          <p:stCondLst>
                                            <p:cond delay="0"/>
                                          </p:stCondLst>
                                        </p:cTn>
                                        <p:tgtEl>
                                          <p:spTgt spid="125"/>
                                        </p:tgtEl>
                                        <p:attrNameLst>
                                          <p:attrName>style.visibility</p:attrName>
                                        </p:attrNameLst>
                                      </p:cBhvr>
                                      <p:to>
                                        <p:strVal val="visible"/>
                                      </p:to>
                                    </p:set>
                                    <p:animEffect transition="in" filter="barn(inVertical)">
                                      <p:cBhvr>
                                        <p:cTn id="270" dur="500"/>
                                        <p:tgtEl>
                                          <p:spTgt spid="12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nodeType="clickEffect">
                                  <p:stCondLst>
                                    <p:cond delay="0"/>
                                  </p:stCondLst>
                                  <p:childTnLst>
                                    <p:set>
                                      <p:cBhvr>
                                        <p:cTn id="274" dur="1" fill="hold">
                                          <p:stCondLst>
                                            <p:cond delay="0"/>
                                          </p:stCondLst>
                                        </p:cTn>
                                        <p:tgtEl>
                                          <p:spTgt spid="126"/>
                                        </p:tgtEl>
                                        <p:attrNameLst>
                                          <p:attrName>style.visibility</p:attrName>
                                        </p:attrNameLst>
                                      </p:cBhvr>
                                      <p:to>
                                        <p:strVal val="visible"/>
                                      </p:to>
                                    </p:set>
                                    <p:animEffect transition="in" filter="wipe(down)">
                                      <p:cBhvr>
                                        <p:cTn id="275" dur="500"/>
                                        <p:tgtEl>
                                          <p:spTgt spid="126"/>
                                        </p:tgtEl>
                                      </p:cBhvr>
                                    </p:animEffec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28"/>
                                        </p:tgtEl>
                                        <p:attrNameLst>
                                          <p:attrName>style.visibility</p:attrName>
                                        </p:attrNameLst>
                                      </p:cBhvr>
                                      <p:to>
                                        <p:strVal val="visible"/>
                                      </p:to>
                                    </p:set>
                                    <p:animEffect transition="in" filter="barn(inVertical)">
                                      <p:cBhvr>
                                        <p:cTn id="280" dur="500"/>
                                        <p:tgtEl>
                                          <p:spTgt spid="128"/>
                                        </p:tgtEl>
                                      </p:cBhvr>
                                    </p:animEffect>
                                  </p:childTnLst>
                                </p:cTn>
                              </p:par>
                            </p:childTnLst>
                          </p:cTn>
                        </p:par>
                      </p:childTnLst>
                    </p:cTn>
                  </p:par>
                  <p:par>
                    <p:cTn id="281" fill="hold">
                      <p:stCondLst>
                        <p:cond delay="indefinite"/>
                      </p:stCondLst>
                      <p:childTnLst>
                        <p:par>
                          <p:cTn id="282" fill="hold">
                            <p:stCondLst>
                              <p:cond delay="0"/>
                            </p:stCondLst>
                            <p:childTnLst>
                              <p:par>
                                <p:cTn id="283" presetID="22" presetClass="entr" presetSubtype="4" fill="hold" nodeType="clickEffect">
                                  <p:stCondLst>
                                    <p:cond delay="0"/>
                                  </p:stCondLst>
                                  <p:childTnLst>
                                    <p:set>
                                      <p:cBhvr>
                                        <p:cTn id="284" dur="1" fill="hold">
                                          <p:stCondLst>
                                            <p:cond delay="0"/>
                                          </p:stCondLst>
                                        </p:cTn>
                                        <p:tgtEl>
                                          <p:spTgt spid="131"/>
                                        </p:tgtEl>
                                        <p:attrNameLst>
                                          <p:attrName>style.visibility</p:attrName>
                                        </p:attrNameLst>
                                      </p:cBhvr>
                                      <p:to>
                                        <p:strVal val="visible"/>
                                      </p:to>
                                    </p:set>
                                    <p:animEffect transition="in" filter="wipe(down)">
                                      <p:cBhvr>
                                        <p:cTn id="285" dur="500"/>
                                        <p:tgtEl>
                                          <p:spTgt spid="131"/>
                                        </p:tgtEl>
                                      </p:cBhvr>
                                    </p:animEffect>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grpId="0" nodeType="clickEffect">
                                  <p:stCondLst>
                                    <p:cond delay="0"/>
                                  </p:stCondLst>
                                  <p:childTnLst>
                                    <p:set>
                                      <p:cBhvr>
                                        <p:cTn id="289" dur="1" fill="hold">
                                          <p:stCondLst>
                                            <p:cond delay="0"/>
                                          </p:stCondLst>
                                        </p:cTn>
                                        <p:tgtEl>
                                          <p:spTgt spid="133"/>
                                        </p:tgtEl>
                                        <p:attrNameLst>
                                          <p:attrName>style.visibility</p:attrName>
                                        </p:attrNameLst>
                                      </p:cBhvr>
                                      <p:to>
                                        <p:strVal val="visible"/>
                                      </p:to>
                                    </p:set>
                                    <p:animEffect transition="in" filter="barn(inVertical)">
                                      <p:cBhvr>
                                        <p:cTn id="290" dur="500"/>
                                        <p:tgtEl>
                                          <p:spTgt spid="133"/>
                                        </p:tgtEl>
                                      </p:cBhvr>
                                    </p:animEffect>
                                  </p:childTnLst>
                                </p:cTn>
                              </p:par>
                            </p:childTnLst>
                          </p:cTn>
                        </p:par>
                      </p:childTnLst>
                    </p:cTn>
                  </p:par>
                  <p:par>
                    <p:cTn id="291" fill="hold">
                      <p:stCondLst>
                        <p:cond delay="indefinite"/>
                      </p:stCondLst>
                      <p:childTnLst>
                        <p:par>
                          <p:cTn id="292" fill="hold">
                            <p:stCondLst>
                              <p:cond delay="0"/>
                            </p:stCondLst>
                            <p:childTnLst>
                              <p:par>
                                <p:cTn id="293" presetID="22" presetClass="entr" presetSubtype="4" fill="hold" nodeType="clickEffect">
                                  <p:stCondLst>
                                    <p:cond delay="0"/>
                                  </p:stCondLst>
                                  <p:childTnLst>
                                    <p:set>
                                      <p:cBhvr>
                                        <p:cTn id="294" dur="1" fill="hold">
                                          <p:stCondLst>
                                            <p:cond delay="0"/>
                                          </p:stCondLst>
                                        </p:cTn>
                                        <p:tgtEl>
                                          <p:spTgt spid="134"/>
                                        </p:tgtEl>
                                        <p:attrNameLst>
                                          <p:attrName>style.visibility</p:attrName>
                                        </p:attrNameLst>
                                      </p:cBhvr>
                                      <p:to>
                                        <p:strVal val="visible"/>
                                      </p:to>
                                    </p:set>
                                    <p:animEffect transition="in" filter="wipe(down)">
                                      <p:cBhvr>
                                        <p:cTn id="295" dur="500"/>
                                        <p:tgtEl>
                                          <p:spTgt spid="134"/>
                                        </p:tgtEl>
                                      </p:cBhvr>
                                    </p:animEffect>
                                  </p:childTnLst>
                                </p:cTn>
                              </p:par>
                            </p:childTnLst>
                          </p:cTn>
                        </p:par>
                      </p:childTnLst>
                    </p:cTn>
                  </p:par>
                  <p:par>
                    <p:cTn id="296" fill="hold">
                      <p:stCondLst>
                        <p:cond delay="indefinite"/>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36"/>
                                        </p:tgtEl>
                                        <p:attrNameLst>
                                          <p:attrName>style.visibility</p:attrName>
                                        </p:attrNameLst>
                                      </p:cBhvr>
                                      <p:to>
                                        <p:strVal val="visible"/>
                                      </p:to>
                                    </p:set>
                                    <p:animEffect transition="in" filter="barn(inVertical)">
                                      <p:cBhvr>
                                        <p:cTn id="30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P spid="61" grpId="0"/>
      <p:bldP spid="64" grpId="0"/>
      <p:bldP spid="66" grpId="0"/>
      <p:bldP spid="68" grpId="0"/>
      <p:bldP spid="71" grpId="0"/>
      <p:bldP spid="75" grpId="0"/>
      <p:bldP spid="78" grpId="0"/>
      <p:bldP spid="81" grpId="0"/>
      <p:bldP spid="84" grpId="0"/>
      <p:bldP spid="88" grpId="0"/>
      <p:bldP spid="90" grpId="0"/>
      <p:bldP spid="93" grpId="0"/>
      <p:bldP spid="96" grpId="0"/>
      <p:bldP spid="99" grpId="0"/>
      <p:bldP spid="102" grpId="0"/>
      <p:bldP spid="106" grpId="0"/>
      <p:bldP spid="109" grpId="0"/>
      <p:bldP spid="112" grpId="0"/>
      <p:bldP spid="114" grpId="0"/>
      <p:bldP spid="116" grpId="0"/>
      <p:bldP spid="119" grpId="0"/>
      <p:bldP spid="122" grpId="0"/>
      <p:bldP spid="125" grpId="0"/>
      <p:bldP spid="128" grpId="0"/>
      <p:bldP spid="133" grpId="0"/>
      <p:bldP spid="136" grpId="0"/>
      <p:bldP spid="1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0" y="5257800"/>
            <a:ext cx="12192000" cy="530303"/>
            <a:chOff x="61210" y="4038600"/>
            <a:chExt cx="9067800" cy="417850"/>
          </a:xfrm>
        </p:grpSpPr>
        <p:sp>
          <p:nvSpPr>
            <p:cNvPr id="39" name="Rectangle 38"/>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5"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58"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30" name="Group 29">
            <a:extLst>
              <a:ext uri="{FF2B5EF4-FFF2-40B4-BE49-F238E27FC236}">
                <a16:creationId xmlns:a16="http://schemas.microsoft.com/office/drawing/2014/main" id="{8C6E80CC-6366-41A0-8226-C0CC30878453}"/>
              </a:ext>
            </a:extLst>
          </p:cNvPr>
          <p:cNvGrpSpPr/>
          <p:nvPr/>
        </p:nvGrpSpPr>
        <p:grpSpPr>
          <a:xfrm>
            <a:off x="-8945820" y="2313861"/>
            <a:ext cx="8570064" cy="3479354"/>
            <a:chOff x="-8569912" y="2197692"/>
            <a:chExt cx="8570064" cy="3479354"/>
          </a:xfrm>
        </p:grpSpPr>
        <p:grpSp>
          <p:nvGrpSpPr>
            <p:cNvPr id="31" name="Group 30">
              <a:extLst>
                <a:ext uri="{FF2B5EF4-FFF2-40B4-BE49-F238E27FC236}">
                  <a16:creationId xmlns:a16="http://schemas.microsoft.com/office/drawing/2014/main" id="{18BA2828-0A7F-4A7F-8B32-05F745437588}"/>
                </a:ext>
              </a:extLst>
            </p:cNvPr>
            <p:cNvGrpSpPr/>
            <p:nvPr/>
          </p:nvGrpSpPr>
          <p:grpSpPr>
            <a:xfrm>
              <a:off x="-8569912" y="2197692"/>
              <a:ext cx="8570064" cy="3479354"/>
              <a:chOff x="-8569912" y="2197692"/>
              <a:chExt cx="8570064" cy="3479354"/>
            </a:xfrm>
          </p:grpSpPr>
          <p:pic>
            <p:nvPicPr>
              <p:cNvPr id="33" name="Picture 32">
                <a:extLst>
                  <a:ext uri="{FF2B5EF4-FFF2-40B4-BE49-F238E27FC236}">
                    <a16:creationId xmlns:a16="http://schemas.microsoft.com/office/drawing/2014/main" id="{6830EE9D-EC31-477E-81BF-1006B300F2C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Flowchart: Process 33">
                <a:extLst>
                  <a:ext uri="{FF2B5EF4-FFF2-40B4-BE49-F238E27FC236}">
                    <a16:creationId xmlns:a16="http://schemas.microsoft.com/office/drawing/2014/main" id="{9B4FDB27-9C3A-4570-97D7-322F022F1714}"/>
                  </a:ext>
                </a:extLst>
              </p:cNvPr>
              <p:cNvSpPr/>
              <p:nvPr/>
            </p:nvSpPr>
            <p:spPr>
              <a:xfrm>
                <a:off x="-8569912" y="2197692"/>
                <a:ext cx="8442839"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5. Nghe </a:t>
                </a:r>
                <a:r>
                  <a:rPr kumimoji="0" lang="en-US" sz="8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viết</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pic>
          <p:nvPicPr>
            <p:cNvPr id="32" name="Picture 31">
              <a:extLst>
                <a:ext uri="{FF2B5EF4-FFF2-40B4-BE49-F238E27FC236}">
                  <a16:creationId xmlns:a16="http://schemas.microsoft.com/office/drawing/2014/main" id="{C6A88E69-300A-4CF7-8C8A-EBF19B3E32B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3226" y1="37313" x2="8961" y2="31343"/>
                          <a14:foregroundMark x1="86022" y1="34627" x2="89606" y2="32836"/>
                          <a14:foregroundMark x1="2151" y1="17612" x2="717" y2="24179"/>
                          <a14:foregroundMark x1="717" y1="15821" x2="2509" y2="24179"/>
                          <a14:foregroundMark x1="2151" y1="19403" x2="1434" y2="27463"/>
                          <a14:backgroundMark x1="84229" y1="51642" x2="91398" y2="70149"/>
                          <a14:backgroundMark x1="98566" y1="24776" x2="98566" y2="31642"/>
                          <a14:backgroundMark x1="6093" y1="30746" x2="6452" y2="34627"/>
                          <a14:backgroundMark x1="4659" y1="31045" x2="6810" y2="40896"/>
                          <a14:backgroundMark x1="1075" y1="31343" x2="3226" y2="41493"/>
                          <a14:backgroundMark x1="9319" y1="28955" x2="10394" y2="37910"/>
                          <a14:backgroundMark x1="717" y1="17015" x2="0" y2="23284"/>
                          <a14:backgroundMark x1="2509" y1="12537" x2="2867" y2="22090"/>
                          <a14:backgroundMark x1="2151" y1="15224" x2="1075" y2="24776"/>
                          <a14:backgroundMark x1="1075" y1="24776" x2="1075" y2="40299"/>
                          <a14:backgroundMark x1="0" y1="33731" x2="358" y2="41493"/>
                          <a14:backgroundMark x1="2867" y1="24179" x2="3943" y2="44776"/>
                          <a14:backgroundMark x1="0" y1="17313" x2="4659" y2="37015"/>
                          <a14:backgroundMark x1="4659" y1="17015" x2="4659" y2="36119"/>
                          <a14:backgroundMark x1="3226" y1="16119" x2="3226" y2="40299"/>
                          <a14:backgroundMark x1="3943" y1="22090" x2="9677" y2="41791"/>
                          <a14:backgroundMark x1="358" y1="14030" x2="8961" y2="32537"/>
                          <a14:backgroundMark x1="1792" y1="15821" x2="10394" y2="41493"/>
                        </a14:backgroundRemoval>
                      </a14:imgEffect>
                    </a14:imgLayer>
                  </a14:imgProps>
                </a:ext>
                <a:ext uri="{28A0092B-C50C-407E-A947-70E740481C1C}">
                  <a14:useLocalDpi xmlns:a14="http://schemas.microsoft.com/office/drawing/2010/main" val="0"/>
                </a:ext>
              </a:extLst>
            </a:blip>
            <a:srcRect/>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2118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2"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58"/>
                                        </p:tgtEl>
                                      </p:cBhvr>
                                    </p:cmd>
                                  </p:childTnLst>
                                </p:cTn>
                              </p:par>
                              <p:par>
                                <p:cTn id="11" presetID="63" presetClass="path" presetSubtype="0" accel="50000" decel="50000" fill="hold" nodeType="withEffect">
                                  <p:stCondLst>
                                    <p:cond delay="0"/>
                                  </p:stCondLst>
                                  <p:childTnLst>
                                    <p:animMotion origin="layout" path="M 1.66667E-6 -2.22222E-6 L 0.85273 0.00834 " pathEditMode="relative" rAng="0" ptsTypes="AA">
                                      <p:cBhvr>
                                        <p:cTn id="12" dur="4000" fill="hold"/>
                                        <p:tgtEl>
                                          <p:spTgt spid="30"/>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30"/>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5"/>
                </p:tgtEl>
              </p:cMediaNode>
            </p:audio>
            <p:audio>
              <p:cMediaNode vol="80000">
                <p:cTn id="18"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80">
            <a:extLst>
              <a:ext uri="{FF2B5EF4-FFF2-40B4-BE49-F238E27FC236}">
                <a16:creationId xmlns:a16="http://schemas.microsoft.com/office/drawing/2014/main" id="{6BC8E7BB-9088-5856-8A53-4C527E1B3BF5}"/>
              </a:ext>
            </a:extLst>
          </p:cNvPr>
          <p:cNvSpPr/>
          <p:nvPr/>
        </p:nvSpPr>
        <p:spPr>
          <a:xfrm>
            <a:off x="190501" y="170543"/>
            <a:ext cx="11715751" cy="6344557"/>
          </a:xfrm>
          <a:custGeom>
            <a:avLst/>
            <a:gdLst>
              <a:gd name="connsiteX0" fmla="*/ 0 w 11715751"/>
              <a:gd name="connsiteY0" fmla="*/ 665861 h 6344557"/>
              <a:gd name="connsiteX1" fmla="*/ 665861 w 11715751"/>
              <a:gd name="connsiteY1" fmla="*/ 0 h 6344557"/>
              <a:gd name="connsiteX2" fmla="*/ 11049890 w 11715751"/>
              <a:gd name="connsiteY2" fmla="*/ 0 h 6344557"/>
              <a:gd name="connsiteX3" fmla="*/ 11715751 w 11715751"/>
              <a:gd name="connsiteY3" fmla="*/ 665861 h 6344557"/>
              <a:gd name="connsiteX4" fmla="*/ 11715751 w 11715751"/>
              <a:gd name="connsiteY4" fmla="*/ 5678696 h 6344557"/>
              <a:gd name="connsiteX5" fmla="*/ 11049890 w 11715751"/>
              <a:gd name="connsiteY5" fmla="*/ 6344557 h 6344557"/>
              <a:gd name="connsiteX6" fmla="*/ 665861 w 11715751"/>
              <a:gd name="connsiteY6" fmla="*/ 6344557 h 6344557"/>
              <a:gd name="connsiteX7" fmla="*/ 0 w 11715751"/>
              <a:gd name="connsiteY7" fmla="*/ 5678696 h 6344557"/>
              <a:gd name="connsiteX8" fmla="*/ 0 w 11715751"/>
              <a:gd name="connsiteY8" fmla="*/ 665861 h 6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1" h="6344557" fill="none" extrusionOk="0">
                <a:moveTo>
                  <a:pt x="0" y="665861"/>
                </a:moveTo>
                <a:cubicBezTo>
                  <a:pt x="2351" y="361756"/>
                  <a:pt x="313232" y="25369"/>
                  <a:pt x="665861" y="0"/>
                </a:cubicBezTo>
                <a:cubicBezTo>
                  <a:pt x="5161937" y="72427"/>
                  <a:pt x="9638498" y="61419"/>
                  <a:pt x="11049890" y="0"/>
                </a:cubicBezTo>
                <a:cubicBezTo>
                  <a:pt x="11415679" y="-13467"/>
                  <a:pt x="11673984" y="285483"/>
                  <a:pt x="11715751" y="665861"/>
                </a:cubicBezTo>
                <a:cubicBezTo>
                  <a:pt x="11816627" y="1594892"/>
                  <a:pt x="11608438" y="3519894"/>
                  <a:pt x="11715751" y="5678696"/>
                </a:cubicBezTo>
                <a:cubicBezTo>
                  <a:pt x="11723478" y="6007224"/>
                  <a:pt x="11393628" y="6317645"/>
                  <a:pt x="11049890" y="6344557"/>
                </a:cubicBezTo>
                <a:cubicBezTo>
                  <a:pt x="8904050" y="6374384"/>
                  <a:pt x="5369519" y="6265251"/>
                  <a:pt x="665861" y="6344557"/>
                </a:cubicBezTo>
                <a:cubicBezTo>
                  <a:pt x="350256" y="6338663"/>
                  <a:pt x="-40117" y="6054374"/>
                  <a:pt x="0" y="5678696"/>
                </a:cubicBezTo>
                <a:cubicBezTo>
                  <a:pt x="50037" y="4318100"/>
                  <a:pt x="770" y="2958738"/>
                  <a:pt x="0" y="665861"/>
                </a:cubicBezTo>
                <a:close/>
              </a:path>
              <a:path w="11715751" h="6344557" stroke="0" extrusionOk="0">
                <a:moveTo>
                  <a:pt x="0" y="665861"/>
                </a:moveTo>
                <a:cubicBezTo>
                  <a:pt x="24848" y="304889"/>
                  <a:pt x="326171" y="58453"/>
                  <a:pt x="665861" y="0"/>
                </a:cubicBezTo>
                <a:cubicBezTo>
                  <a:pt x="4207078" y="123000"/>
                  <a:pt x="9826920" y="-96860"/>
                  <a:pt x="11049890" y="0"/>
                </a:cubicBezTo>
                <a:cubicBezTo>
                  <a:pt x="11385118" y="-24782"/>
                  <a:pt x="11729236" y="270930"/>
                  <a:pt x="11715751" y="665861"/>
                </a:cubicBezTo>
                <a:cubicBezTo>
                  <a:pt x="11718924" y="2368440"/>
                  <a:pt x="11810018" y="3448176"/>
                  <a:pt x="11715751" y="5678696"/>
                </a:cubicBezTo>
                <a:cubicBezTo>
                  <a:pt x="11649620" y="6070399"/>
                  <a:pt x="11392918" y="6340512"/>
                  <a:pt x="11049890" y="6344557"/>
                </a:cubicBezTo>
                <a:cubicBezTo>
                  <a:pt x="9554577" y="6183850"/>
                  <a:pt x="2999158" y="6384224"/>
                  <a:pt x="665861" y="6344557"/>
                </a:cubicBezTo>
                <a:cubicBezTo>
                  <a:pt x="290166" y="6342951"/>
                  <a:pt x="-49815" y="6023873"/>
                  <a:pt x="0" y="5678696"/>
                </a:cubicBezTo>
                <a:cubicBezTo>
                  <a:pt x="32216" y="4898572"/>
                  <a:pt x="57206" y="3057505"/>
                  <a:pt x="0" y="665861"/>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189" algn="just" defTabSz="914377">
              <a:spcBef>
                <a:spcPts val="1200"/>
              </a:spcBef>
              <a:defRPr/>
            </a:pPr>
            <a:endParaRPr lang="en-US" sz="2800" b="1" kern="0" dirty="0">
              <a:solidFill>
                <a:srgbClr val="002060"/>
              </a:solidFill>
              <a:latin typeface="Arial"/>
              <a:ea typeface="微软雅黑 Light"/>
              <a:cs typeface="Calibri" panose="020F0502020204030204" pitchFamily="34" charset="0"/>
            </a:endParaRPr>
          </a:p>
        </p:txBody>
      </p:sp>
      <p:sp>
        <p:nvSpPr>
          <p:cNvPr id="9" name="TextBox 8">
            <a:extLst>
              <a:ext uri="{FF2B5EF4-FFF2-40B4-BE49-F238E27FC236}">
                <a16:creationId xmlns:a16="http://schemas.microsoft.com/office/drawing/2014/main" id="{CB41434B-FC45-2011-7EDA-1A200A4C3D01}"/>
              </a:ext>
            </a:extLst>
          </p:cNvPr>
          <p:cNvSpPr txBox="1"/>
          <p:nvPr/>
        </p:nvSpPr>
        <p:spPr>
          <a:xfrm>
            <a:off x="386496" y="170543"/>
            <a:ext cx="10743757" cy="913007"/>
          </a:xfrm>
          <a:prstGeom prst="rect">
            <a:avLst/>
          </a:prstGeom>
          <a:noFill/>
        </p:spPr>
        <p:txBody>
          <a:bodyPr wrap="square" rtlCol="0">
            <a:spAutoFit/>
          </a:bodyPr>
          <a:lstStyle/>
          <a:p>
            <a:pPr algn="ctr" defTabSz="1219170">
              <a:spcAft>
                <a:spcPts val="800"/>
              </a:spcAft>
              <a:defRPr/>
            </a:pPr>
            <a:r>
              <a:rPr lang="en-US" sz="5333" spc="-200" dirty="0" err="1">
                <a:solidFill>
                  <a:srgbClr val="FF0000"/>
                </a:solidFill>
                <a:latin typeface="Calibri" panose="020F0502020204030204" pitchFamily="34" charset="0"/>
                <a:ea typeface="微软雅黑 Light"/>
                <a:cs typeface="Calibri" panose="020F0502020204030204" pitchFamily="34" charset="0"/>
              </a:rPr>
              <a:t>Đi</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máy</a:t>
            </a:r>
            <a:r>
              <a:rPr lang="en-US" sz="5333" spc="-200" dirty="0">
                <a:solidFill>
                  <a:srgbClr val="FF0000"/>
                </a:solidFill>
                <a:latin typeface="Calibri" panose="020F0502020204030204" pitchFamily="34" charset="0"/>
                <a:ea typeface="微软雅黑 Light"/>
                <a:cs typeface="Calibri" panose="020F0502020204030204" pitchFamily="34" charset="0"/>
              </a:rPr>
              <a:t> bay Hà </a:t>
            </a:r>
            <a:r>
              <a:rPr lang="en-US" sz="5333" spc="-200" dirty="0" err="1">
                <a:solidFill>
                  <a:srgbClr val="FF0000"/>
                </a:solidFill>
                <a:latin typeface="Calibri" panose="020F0502020204030204" pitchFamily="34" charset="0"/>
                <a:ea typeface="微软雅黑 Light"/>
                <a:cs typeface="Calibri" panose="020F0502020204030204" pitchFamily="34" charset="0"/>
              </a:rPr>
              <a:t>Nội</a:t>
            </a:r>
            <a:r>
              <a:rPr lang="en-US" sz="5333" spc="-200" dirty="0">
                <a:solidFill>
                  <a:srgbClr val="FF0000"/>
                </a:solidFill>
                <a:latin typeface="Calibri" panose="020F0502020204030204" pitchFamily="34" charset="0"/>
                <a:ea typeface="微软雅黑 Light"/>
                <a:cs typeface="Calibri" panose="020F0502020204030204" pitchFamily="34" charset="0"/>
              </a:rPr>
              <a:t> – </a:t>
            </a:r>
            <a:r>
              <a:rPr lang="en-US" sz="5333" spc="-200" dirty="0" err="1">
                <a:solidFill>
                  <a:srgbClr val="FF0000"/>
                </a:solidFill>
                <a:latin typeface="Calibri" panose="020F0502020204030204" pitchFamily="34" charset="0"/>
                <a:ea typeface="微软雅黑 Light"/>
                <a:cs typeface="Calibri" panose="020F0502020204030204" pitchFamily="34" charset="0"/>
              </a:rPr>
              <a:t>Điện</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Biên</a:t>
            </a:r>
            <a:endParaRPr lang="en-US" sz="5333" spc="-200" dirty="0">
              <a:solidFill>
                <a:srgbClr val="FF0000"/>
              </a:solidFill>
              <a:latin typeface="Calibri" panose="020F0502020204030204" pitchFamily="34" charset="0"/>
              <a:ea typeface="微软雅黑 Light"/>
              <a:cs typeface="Calibri" panose="020F0502020204030204" pitchFamily="34" charset="0"/>
            </a:endParaRPr>
          </a:p>
        </p:txBody>
      </p:sp>
      <p:sp>
        <p:nvSpPr>
          <p:cNvPr id="10" name="TextBox 9">
            <a:extLst>
              <a:ext uri="{FF2B5EF4-FFF2-40B4-BE49-F238E27FC236}">
                <a16:creationId xmlns:a16="http://schemas.microsoft.com/office/drawing/2014/main" id="{6A372985-7779-605D-0651-4C38381DBD91}"/>
              </a:ext>
            </a:extLst>
          </p:cNvPr>
          <p:cNvSpPr txBox="1"/>
          <p:nvPr/>
        </p:nvSpPr>
        <p:spPr>
          <a:xfrm>
            <a:off x="624658" y="1086726"/>
            <a:ext cx="10942685" cy="4113498"/>
          </a:xfrm>
          <a:prstGeom prst="rect">
            <a:avLst/>
          </a:prstGeom>
          <a:noFill/>
        </p:spPr>
        <p:txBody>
          <a:bodyPr wrap="square" rtlCol="0">
            <a:spAutoFit/>
          </a:bodyPr>
          <a:lstStyle/>
          <a:p>
            <a:pPr algn="just" defTabSz="914377"/>
            <a:r>
              <a:rPr lang="en-US" sz="3733" dirty="0">
                <a:solidFill>
                  <a:sysClr val="windowText" lastClr="000000"/>
                </a:solidFill>
                <a:latin typeface="Calibri" panose="020F0502020204030204" pitchFamily="34" charset="0"/>
                <a:ea typeface="微软雅黑 Light"/>
                <a:cs typeface="Calibri" panose="020F0502020204030204" pitchFamily="34" charset="0"/>
              </a:rPr>
              <a:t>   </a:t>
            </a:r>
            <a:r>
              <a:rPr lang="vi-VN" sz="3733" dirty="0">
                <a:solidFill>
                  <a:sysClr val="windowText" lastClr="000000"/>
                </a:solidFill>
                <a:latin typeface="Calibri" panose="020F0502020204030204" pitchFamily="34" charset="0"/>
                <a:ea typeface="微软雅黑 Light"/>
                <a:cs typeface="Calibri" panose="020F0502020204030204" pitchFamily="34" charset="0"/>
              </a:rPr>
              <a:t>Từ trên máy bay nhìn xuống, phố xá Hà Nội nhỏ xinh như mô hình triển lãm... Những ruộng, những gò đống, bãi bờ với những màu xanh, nâu, vàng, trắng và nhiều hình dạng khác nhau gợi ra những bức tranh giàu màu sắc. Núi Thầy, rồi núi Ba Vì, sông Đà, dãy núi Hoà Bình,... triền miên một dải miền tây ẩn hiện dưới làn mây lúc dày lúc mỏng.</a:t>
            </a:r>
            <a:endParaRPr lang="en-US" sz="3733" dirty="0">
              <a:solidFill>
                <a:sysClr val="windowText" lastClr="000000"/>
              </a:solidFill>
              <a:latin typeface="Calibri" panose="020F0502020204030204" pitchFamily="34" charset="0"/>
              <a:ea typeface="微软雅黑 Light"/>
              <a:cs typeface="Calibri" panose="020F0502020204030204" pitchFamily="34" charset="0"/>
            </a:endParaRPr>
          </a:p>
        </p:txBody>
      </p:sp>
      <p:grpSp>
        <p:nvGrpSpPr>
          <p:cNvPr id="11" name="Group 10">
            <a:extLst>
              <a:ext uri="{FF2B5EF4-FFF2-40B4-BE49-F238E27FC236}">
                <a16:creationId xmlns:a16="http://schemas.microsoft.com/office/drawing/2014/main" id="{B9D595D8-5FE0-B653-ABCA-EDF74F6DF620}"/>
              </a:ext>
            </a:extLst>
          </p:cNvPr>
          <p:cNvGrpSpPr/>
          <p:nvPr/>
        </p:nvGrpSpPr>
        <p:grpSpPr>
          <a:xfrm>
            <a:off x="4367947" y="5156028"/>
            <a:ext cx="7514492" cy="987595"/>
            <a:chOff x="2170968" y="4847445"/>
            <a:chExt cx="7514492" cy="696497"/>
          </a:xfrm>
        </p:grpSpPr>
        <p:sp>
          <p:nvSpPr>
            <p:cNvPr id="12" name="i$liďé">
              <a:extLst>
                <a:ext uri="{FF2B5EF4-FFF2-40B4-BE49-F238E27FC236}">
                  <a16:creationId xmlns:a16="http://schemas.microsoft.com/office/drawing/2014/main" id="{FCD722E8-4136-B9DA-2E39-AE8421C3148B}"/>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3" name="Rectangle 12">
              <a:extLst>
                <a:ext uri="{FF2B5EF4-FFF2-40B4-BE49-F238E27FC236}">
                  <a16:creationId xmlns:a16="http://schemas.microsoft.com/office/drawing/2014/main" id="{F2D2D99B-2F60-AF14-E3BB-40DB320664AE}"/>
                </a:ext>
              </a:extLst>
            </p:cNvPr>
            <p:cNvSpPr/>
            <p:nvPr/>
          </p:nvSpPr>
          <p:spPr>
            <a:xfrm>
              <a:off x="2584786" y="4941489"/>
              <a:ext cx="6957799" cy="551283"/>
            </a:xfrm>
            <a:prstGeom prst="rect">
              <a:avLst/>
            </a:prstGeom>
          </p:spPr>
          <p:txBody>
            <a:bodyPr wrap="square">
              <a:spAutoFit/>
            </a:bodyPr>
            <a:lstStyle/>
            <a:p>
              <a:pPr defTabSz="914377">
                <a:lnSpc>
                  <a:spcPct val="120000"/>
                </a:lnSpc>
                <a:spcAft>
                  <a:spcPts val="1067"/>
                </a:spcAft>
              </a:pP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3733" dirty="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8865722A-4F24-EEC8-7D45-0CF13B2291D8}"/>
              </a:ext>
            </a:extLst>
          </p:cNvPr>
          <p:cNvGrpSpPr/>
          <p:nvPr/>
        </p:nvGrpSpPr>
        <p:grpSpPr>
          <a:xfrm>
            <a:off x="4029075" y="5229223"/>
            <a:ext cx="7824789" cy="920110"/>
            <a:chOff x="2170968" y="4847445"/>
            <a:chExt cx="7514492" cy="696497"/>
          </a:xfrm>
        </p:grpSpPr>
        <p:sp>
          <p:nvSpPr>
            <p:cNvPr id="15" name="i$liďé">
              <a:extLst>
                <a:ext uri="{FF2B5EF4-FFF2-40B4-BE49-F238E27FC236}">
                  <a16:creationId xmlns:a16="http://schemas.microsoft.com/office/drawing/2014/main" id="{60CDA3A1-3912-40A2-6083-B4F8742E29BE}"/>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6" name="Rectangle 15">
              <a:extLst>
                <a:ext uri="{FF2B5EF4-FFF2-40B4-BE49-F238E27FC236}">
                  <a16:creationId xmlns:a16="http://schemas.microsoft.com/office/drawing/2014/main" id="{7EDA9A45-5300-8813-FC2F-51F7C114F03C}"/>
                </a:ext>
              </a:extLst>
            </p:cNvPr>
            <p:cNvSpPr/>
            <p:nvPr/>
          </p:nvSpPr>
          <p:spPr>
            <a:xfrm>
              <a:off x="2279772" y="4941489"/>
              <a:ext cx="7262814" cy="442658"/>
            </a:xfrm>
            <a:prstGeom prst="rect">
              <a:avLst/>
            </a:prstGeom>
          </p:spPr>
          <p:txBody>
            <a:bodyPr wrap="square">
              <a:spAutoFit/>
            </a:bodyPr>
            <a:lstStyle/>
            <a:p>
              <a:pPr marL="0" marR="0" algn="just">
                <a:spcBef>
                  <a:spcPts val="0"/>
                </a:spcBef>
                <a:spcAft>
                  <a:spcPts val="0"/>
                </a:spcAft>
              </a:pP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Hà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nhìn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1883306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478</Words>
  <Application>Microsoft Office PowerPoint</Application>
  <PresentationFormat>Widescreen</PresentationFormat>
  <Paragraphs>81</Paragraphs>
  <Slides>18</Slides>
  <Notes>5</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黑体</vt:lpstr>
      <vt:lpstr>Arial</vt:lpstr>
      <vt:lpstr>Calibri</vt:lpstr>
      <vt:lpstr>Calibri Light</vt:lpstr>
      <vt:lpstr>Cambria</vt:lpstr>
      <vt:lpstr>HP001 4 hàng</vt:lpstr>
      <vt:lpstr>Times New Roman</vt:lpstr>
      <vt:lpstr>汉仪小麦体简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2023-10-23T08:33:53Z</dcterms:created>
  <dcterms:modified xsi:type="dcterms:W3CDTF">2023-10-23T08:35:23Z</dcterms:modified>
</cp:coreProperties>
</file>