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53" r:id="rId2"/>
    <p:sldId id="543" r:id="rId3"/>
    <p:sldId id="554" r:id="rId4"/>
    <p:sldId id="538" r:id="rId5"/>
    <p:sldId id="549" r:id="rId6"/>
    <p:sldId id="562" r:id="rId7"/>
    <p:sldId id="548" r:id="rId8"/>
    <p:sldId id="546" r:id="rId9"/>
    <p:sldId id="557" r:id="rId10"/>
    <p:sldId id="563" r:id="rId11"/>
    <p:sldId id="564" r:id="rId12"/>
    <p:sldId id="565" r:id="rId13"/>
    <p:sldId id="566" r:id="rId14"/>
    <p:sldId id="558" r:id="rId15"/>
    <p:sldId id="559" r:id="rId16"/>
    <p:sldId id="567" r:id="rId17"/>
    <p:sldId id="551"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90" y="-29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xmlns=""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EBC225F0-2EE7-59A6-3CF1-D43FC3BDEBC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2432130" y="221080"/>
            <a:ext cx="1196140" cy="1196140"/>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xmlns=""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xmlns=""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xmlns=""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xmlns="" id="{512C692D-84AE-359C-52BD-1B987B77E9F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xmlns=""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xmlns="" id="{5EF80C43-4454-F0C4-EE18-1FF83929C0A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xmlns="" id="{5EF80C43-4454-F0C4-EE18-1FF83929C0A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xmlns=""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xmlns=""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xmlns=""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xmlns=""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xmlns=""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xmlns=""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xmlns=""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xmlns=""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xmlns=""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xmlns=""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xmlns=""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xmlns=""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xmlns=""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xmlns=""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xmlns=""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xmlns=""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xmlns=""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xmlns=""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xmlns=""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xmlns=""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xmlns=""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xmlns=""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xmlns=""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xmlns="" id="{2D713F77-1E58-44A5-8C16-B9F38AD5B15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xmlns=""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xmlns=""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xmlns=""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xmlns=""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xmlns=""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xmlns=""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hiếc Đèn Ông Sao">
            <a:hlinkClick r:id="" action="ppaction://media"/>
            <a:extLst>
              <a:ext uri="{FF2B5EF4-FFF2-40B4-BE49-F238E27FC236}">
                <a16:creationId xmlns:a16="http://schemas.microsoft.com/office/drawing/2014/main" xmlns="" id="{21C8DC53-3A57-F60E-C1BE-3A4D483B00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xmlns=""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xmlns=""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xmlns=""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xmlns=""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xmlns=""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xmlns=""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xmlns=""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xmlns=""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xmlns=""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xmlns=""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xmlns=""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xmlns=""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xmln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xmlns=""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xmlns=""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xmlns=""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xmlns=""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xmlns=""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xmlns="" id="{74F98628-611B-44F8-FC1F-00B8DCF3503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xmlns=""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xmlns=""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xmlns=""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xmlns=""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xmlns=""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xmlns=""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xmlns="" id="{762DDD84-CF9B-197F-7C6D-7A66195252A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xmlns=""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xmlns=""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xmlns="" id="{2D713F77-1E58-44A5-8C16-B9F38AD5B15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xmlns=""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xmlns=""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xmlns=""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xmlns=""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xmlns=""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xmlns=""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xmlns=""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xmlns=""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xmlns=""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xmlns=""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513</Words>
  <Application>Microsoft Office PowerPoint</Application>
  <PresentationFormat>Custom</PresentationFormat>
  <Paragraphs>45</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2023-08-23T07:50:55Z</dcterms:created>
  <dcterms:modified xsi:type="dcterms:W3CDTF">2024-11-09T07:30:09Z</dcterms:modified>
</cp:coreProperties>
</file>