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313" r:id="rId3"/>
    <p:sldId id="257" r:id="rId4"/>
    <p:sldId id="279" r:id="rId5"/>
    <p:sldId id="261" r:id="rId6"/>
    <p:sldId id="260" r:id="rId7"/>
    <p:sldId id="280" r:id="rId8"/>
    <p:sldId id="281" r:id="rId9"/>
    <p:sldId id="282" r:id="rId10"/>
    <p:sldId id="283" r:id="rId11"/>
    <p:sldId id="284" r:id="rId12"/>
    <p:sldId id="306" r:id="rId13"/>
    <p:sldId id="285" r:id="rId14"/>
    <p:sldId id="307" r:id="rId15"/>
    <p:sldId id="308" r:id="rId16"/>
    <p:sldId id="309" r:id="rId17"/>
    <p:sldId id="310" r:id="rId18"/>
    <p:sldId id="31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9449C-CFE1-4CCC-8E82-A95801A1863D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29CFF-0C9A-4406-9EFD-D4D5ECA7F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9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6F9D-23C9-A6F8-DC3E-D2BD45AE4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AE533-1779-106F-2B60-649577E69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C259C-7D36-9752-D779-44745BC2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69BC-46A8-6CDB-22FB-1BCCD7A2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E9FE-E019-F851-E629-2B3D64DD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6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6BD1-040B-C671-5BE8-1F9D1D6E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B4CA3-8597-D43E-268E-BF118AF74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CF6D6-8C8E-6FDD-49FE-3016054F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1F6FE-A745-609E-7BE5-E9AC6370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F4F02-5D47-BABB-288E-911E728A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0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111B3-6C04-3704-E282-1EC9C7BE2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2A5C4-477E-14B6-E5FD-CBC7EC151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C0124-AC7C-69C7-B47D-76E8F4F8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7420-E21D-36A5-8B66-CF752C12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C728E-A01A-1121-A325-FAE14FB0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4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8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F53B-3B91-70BD-2468-96ABAD69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7A7C-FD69-65F0-ABE1-0BF13E152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AB976-A12A-A1EB-BE6C-A49B851C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B1695-EA8A-0B53-1E64-939085A9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DAD3E-D865-09DA-6321-3E7AB478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7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C9E1F-68D1-E1D9-C1D9-33D9D6684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09839-A25D-7498-D993-1327CF5AC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7F861-BB14-6C86-D77E-701FCD14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09EB7-8C1C-0CE1-62FF-478812AF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1B33B-6307-4C06-F8DA-3A17E711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5632B-4A18-AD32-9FE1-CF60602E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81649-26AC-7AFC-DE71-5064E1F7C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EA650-A82D-DD7A-FF3E-867EC643A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7CB6C-B141-6E72-A96D-6D15D105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C22A7-AF7B-A05C-E943-A440EC3C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C5B0B-85EB-E19E-7117-936FFC5E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A84B-10FC-FB9E-0508-6C4D53C1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81F39-6491-1216-FABE-A0D816F54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F64EE-A24B-91EF-4375-77EC8B73F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F721E-CC15-5E2A-4504-34C2055AB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DF1E9-147C-FEED-E2CF-5AEF75DCA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83A27-2F78-6121-E4B9-BC7077F2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B4A81-89AF-D786-ED26-5A68F49D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0C637-88E3-8A40-534D-B10E7FCB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0EAE-86B7-AF19-87FC-95AE8261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0AA81-A6A0-ECFC-7208-BFF1516A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04BE0-69B5-6C8F-9D60-C5521207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5881E-B886-96C4-93ED-515D7DA1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5118C-5119-3479-A618-2E9F634E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85807-105C-6D1B-82B8-3F9471B0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8F881-530C-6DCB-B638-B98C0D44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3816-908D-D81D-43AA-1BC2584B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DACF-F42A-45C4-782C-EA3B00A55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B71B6-5F33-F03A-85F8-99AAC60E5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D46C9-BD37-D377-1FD1-90281B45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740AE-2FDC-4240-CD82-66DCB218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1F88E-85D5-99D4-DB78-3BB78B37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4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0631-1E56-C7D1-185D-95A823F9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CF70F-AA67-522E-A90B-CE1B3FC1E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E6B38-F837-9500-E744-1354CC263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6A979-DA9A-476D-04F9-2AFDFD75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76B24-5D0D-8260-6227-D773FC6D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68A61-E7AC-9098-FFFE-DEBDD9B7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7AB76-4526-4AB0-6C10-30A360C7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AFB67-5234-E410-C15A-CC75E747F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16C88-08B9-5B0E-4683-5D024EC41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4CF81-4DA0-4A42-A03B-5FFF44EACE24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2050-7B42-7E23-3B59-298A14129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B4B7-C359-270C-1FCD-2B72F5A2A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EB9F-AC17-4069-B1D1-EB48D4F99A9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E83B8C1-2B86-ED75-A791-F2A21D7752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424" y="238124"/>
            <a:ext cx="13620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5B5F6C-FEBB-AC90-BAEE-3AB1F7BE84C6}"/>
              </a:ext>
            </a:extLst>
          </p:cNvPr>
          <p:cNvSpPr/>
          <p:nvPr/>
        </p:nvSpPr>
        <p:spPr>
          <a:xfrm>
            <a:off x="1290570" y="809468"/>
            <a:ext cx="992207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D4C8D46E-42C9-0B87-1943-C85A614F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2" b="97079" l="1348" r="95506">
                        <a14:foregroundMark x1="14831" y1="86742" x2="43371" y2="63371"/>
                        <a14:foregroundMark x1="15281" y1="75955" x2="18427" y2="57753"/>
                        <a14:foregroundMark x1="8989" y1="61573" x2="7416" y2="84045"/>
                        <a14:foregroundMark x1="3596" y1="48989" x2="5618" y2="73034"/>
                        <a14:foregroundMark x1="12809" y1="88315" x2="53258" y2="93034"/>
                        <a14:foregroundMark x1="32584" y1="94831" x2="74831" y2="93034"/>
                        <a14:foregroundMark x1="53483" y1="97079" x2="46292" y2="97079"/>
                        <a14:foregroundMark x1="91685" y1="89438" x2="95730" y2="78427"/>
                        <a14:foregroundMark x1="92228" y1="44045" x2="93708" y2="53034"/>
                        <a14:foregroundMark x1="93644" y1="44045" x2="93933" y2="45169"/>
                        <a14:foregroundMark x1="93712" y1="44045" x2="95506" y2="53258"/>
                        <a14:foregroundMark x1="44944" y1="7191" x2="45843" y2="16180"/>
                        <a14:foregroundMark x1="50562" y1="4045" x2="53034" y2="17079"/>
                        <a14:foregroundMark x1="51236" y1="2247" x2="57079" y2="22697"/>
                        <a14:foregroundMark x1="57079" y1="11011" x2="57079" y2="39775"/>
                        <a14:foregroundMark x1="91910" y1="42247" x2="93933" y2="47191"/>
                        <a14:foregroundMark x1="92135" y1="40449" x2="94831" y2="48989"/>
                        <a14:foregroundMark x1="8090" y1="36180" x2="8315" y2="42472"/>
                        <a14:foregroundMark x1="8315" y1="35281" x2="7416" y2="44270"/>
                        <a14:foregroundMark x1="1348" y1="53258" x2="3820" y2="60225"/>
                        <a14:backgroundMark x1="92584" y1="40312" x2="92584" y2="31461"/>
                        <a14:backgroundMark x1="93483" y1="37978" x2="93572" y2="40010"/>
                        <a14:backgroundMark x1="93708" y1="40000" x2="86742" y2="27416"/>
                        <a14:backgroundMark x1="82921" y1="27416" x2="93708" y2="36404"/>
                        <a14:backgroundMark x1="86292" y1="28989" x2="91685" y2="37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149">
            <a:off x="6658858" y="968023"/>
            <a:ext cx="4307365" cy="43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D8AB91-9C97-B80B-D9FD-2900AC5E46A7}"/>
              </a:ext>
            </a:extLst>
          </p:cNvPr>
          <p:cNvSpPr/>
          <p:nvPr/>
        </p:nvSpPr>
        <p:spPr>
          <a:xfrm>
            <a:off x="4292337" y="5678750"/>
            <a:ext cx="3831235" cy="198746"/>
          </a:xfrm>
          <a:prstGeom prst="roundRect">
            <a:avLst/>
          </a:prstGeom>
          <a:solidFill>
            <a:srgbClr val="CF66A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文本框 3">
            <a:extLst>
              <a:ext uri="{FF2B5EF4-FFF2-40B4-BE49-F238E27FC236}">
                <a16:creationId xmlns:a16="http://schemas.microsoft.com/office/drawing/2014/main" id="{D87D7FD7-C75D-CED9-1096-FA570D107DC6}"/>
              </a:ext>
            </a:extLst>
          </p:cNvPr>
          <p:cNvSpPr txBox="1"/>
          <p:nvPr/>
        </p:nvSpPr>
        <p:spPr>
          <a:xfrm>
            <a:off x="574290" y="1797026"/>
            <a:ext cx="728209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10000" b="1" dirty="0" err="1">
                <a:ln w="9525">
                  <a:noFill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#9Slide07 Stormtrooper" panose="020B0500000000000000" pitchFamily="34" charset="0"/>
                <a:ea typeface="方正正黑简体" panose="02000000000000000000" pitchFamily="2" charset="-122"/>
                <a:cs typeface="+mn-ea"/>
                <a:sym typeface="+mn-lt"/>
              </a:rPr>
              <a:t>Khởi</a:t>
            </a:r>
            <a:r>
              <a:rPr lang="en-US" altLang="zh-CN" sz="10000" b="1" dirty="0">
                <a:ln w="9525">
                  <a:noFill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#9Slide07 Stormtrooper" panose="020B0500000000000000" pitchFamily="34" charset="0"/>
                <a:ea typeface="方正正黑简体" panose="02000000000000000000" pitchFamily="2" charset="-122"/>
                <a:cs typeface="+mn-ea"/>
                <a:sym typeface="+mn-lt"/>
              </a:rPr>
              <a:t> </a:t>
            </a:r>
            <a:r>
              <a:rPr lang="en-US" altLang="zh-CN" sz="10000" b="1" dirty="0" err="1">
                <a:ln w="9525">
                  <a:noFill/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#9Slide07 Stormtrooper" panose="020B0500000000000000" pitchFamily="34" charset="0"/>
                <a:ea typeface="方正正黑简体" panose="02000000000000000000" pitchFamily="2" charset="-122"/>
                <a:cs typeface="+mn-ea"/>
                <a:sym typeface="+mn-lt"/>
              </a:rPr>
              <a:t>động</a:t>
            </a:r>
            <a:endParaRPr lang="zh-CN" altLang="en-US" sz="10000" b="1" dirty="0">
              <a:ln w="9525">
                <a:noFill/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#9Slide07 Stormtrooper" panose="020B0500000000000000" pitchFamily="34" charset="0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48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35EB32C-6394-CF1F-0C3D-A0EA19425AC9}"/>
              </a:ext>
            </a:extLst>
          </p:cNvPr>
          <p:cNvSpPr/>
          <p:nvPr/>
        </p:nvSpPr>
        <p:spPr>
          <a:xfrm flipH="1">
            <a:off x="6234304" y="2042348"/>
            <a:ext cx="5467960" cy="2652942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mượn đồ của người khác, cần sử dụng cẩn thận, tránh làm mất, làm hỏng.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F4312-7DD7-3536-1D73-8845C352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85" y="489735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141E27-D53D-D9E5-FFB9-F19AAD55B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7" y="2280864"/>
            <a:ext cx="5574390" cy="2465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11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35EB32C-6394-CF1F-0C3D-A0EA19425AC9}"/>
              </a:ext>
            </a:extLst>
          </p:cNvPr>
          <p:cNvSpPr/>
          <p:nvPr/>
        </p:nvSpPr>
        <p:spPr>
          <a:xfrm flipH="1">
            <a:off x="6234304" y="2042348"/>
            <a:ext cx="5467960" cy="2652942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không may làm hỏng đồ của bạn thì cần nói lời xin lỗi và sửa lại đồ cho bạn.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F4312-7DD7-3536-1D73-8845C352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85" y="489735"/>
            <a:ext cx="7010400" cy="943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6F9763-5A6E-AB5F-5860-D577D9F8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78" y="2420580"/>
            <a:ext cx="5556607" cy="218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19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581" y="459570"/>
            <a:ext cx="945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655" y="1413164"/>
            <a:ext cx="10379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468" y="2028203"/>
            <a:ext cx="11601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4468" y="3186546"/>
            <a:ext cx="5628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1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11AB73-FAB6-7E3E-3AA1-99F5619C7E66}"/>
              </a:ext>
            </a:extLst>
          </p:cNvPr>
          <p:cNvSpPr txBox="1"/>
          <p:nvPr/>
        </p:nvSpPr>
        <p:spPr>
          <a:xfrm>
            <a:off x="1027416" y="534256"/>
            <a:ext cx="10613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a typeface="SimSun" panose="02010600030101010101" pitchFamily="2" charset="-122"/>
              </a:rPr>
              <a:t>Ngoài</a:t>
            </a:r>
            <a:r>
              <a:rPr lang="en-US" sz="3200" b="1" dirty="0" smtClean="0"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ea typeface="SimSun" panose="02010600030101010101" pitchFamily="2" charset="-122"/>
              </a:rPr>
              <a:t>ra</a:t>
            </a:r>
            <a:r>
              <a:rPr lang="en-US" sz="3200" b="1" dirty="0" smtClean="0"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ea typeface="SimSun" panose="02010600030101010101" pitchFamily="2" charset="-122"/>
              </a:rPr>
              <a:t>còn</a:t>
            </a:r>
            <a:r>
              <a:rPr lang="en-US" sz="3200" b="1" dirty="0" smtClean="0">
                <a:ea typeface="SimSun" panose="02010600030101010101" pitchFamily="2" charset="-122"/>
              </a:rPr>
              <a:t> </a:t>
            </a:r>
            <a:r>
              <a:rPr lang="en-US" sz="3200" b="1" dirty="0" err="1" smtClean="0">
                <a:ea typeface="SimSun" panose="02010600030101010101" pitchFamily="2" charset="-122"/>
              </a:rPr>
              <a:t>có</a:t>
            </a:r>
            <a:r>
              <a:rPr lang="en-US" sz="3200" b="1" dirty="0" smtClean="0"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a typeface="SimSun" panose="02010600030101010101" pitchFamily="2" charset="-122"/>
              </a:rPr>
              <a:t>c</a:t>
            </a:r>
            <a:r>
              <a:rPr lang="en-US" sz="3200" b="1" dirty="0" err="1" smtClean="0">
                <a:effectLst/>
                <a:ea typeface="SimSun" panose="02010600030101010101" pitchFamily="2" charset="-122"/>
              </a:rPr>
              <a:t>ác</a:t>
            </a:r>
            <a:r>
              <a:rPr lang="en-US" sz="3200" b="1" dirty="0" smtClean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biểu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hiện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thể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hiện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việc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tôn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trọng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tài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sản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của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người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effectLst/>
                <a:ea typeface="SimSun" panose="02010600030101010101" pitchFamily="2" charset="-122"/>
              </a:rPr>
              <a:t>khác</a:t>
            </a:r>
            <a:r>
              <a:rPr lang="en-US" sz="3200" b="1" dirty="0">
                <a:effectLst/>
                <a:ea typeface="SimSun" panose="02010600030101010101" pitchFamily="2" charset="-122"/>
              </a:rPr>
              <a:t>.</a:t>
            </a:r>
          </a:p>
          <a:p>
            <a:endParaRPr lang="en-US" sz="32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7A9B0A-7A5F-BD97-F3A6-3B70BB453028}"/>
              </a:ext>
            </a:extLst>
          </p:cNvPr>
          <p:cNvSpPr/>
          <p:nvPr/>
        </p:nvSpPr>
        <p:spPr>
          <a:xfrm>
            <a:off x="1772293" y="1604844"/>
            <a:ext cx="8835775" cy="1078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FD41AC-71FF-E693-A887-ABBB4FDF7E16}"/>
              </a:ext>
            </a:extLst>
          </p:cNvPr>
          <p:cNvSpPr/>
          <p:nvPr/>
        </p:nvSpPr>
        <p:spPr>
          <a:xfrm>
            <a:off x="1643866" y="2619911"/>
            <a:ext cx="8835775" cy="801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xách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6866FC-780D-1000-B70D-821AA0CE48AD}"/>
              </a:ext>
            </a:extLst>
          </p:cNvPr>
          <p:cNvSpPr/>
          <p:nvPr/>
        </p:nvSpPr>
        <p:spPr>
          <a:xfrm>
            <a:off x="1613044" y="3698696"/>
            <a:ext cx="8835775" cy="13664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lấy đồ của bạn đưa cho người khác dùng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52A32E-0CF1-F070-212F-85EDB7E879CC}"/>
              </a:ext>
            </a:extLst>
          </p:cNvPr>
          <p:cNvSpPr/>
          <p:nvPr/>
        </p:nvSpPr>
        <p:spPr>
          <a:xfrm>
            <a:off x="1458930" y="5270644"/>
            <a:ext cx="9041259" cy="801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9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90970"/>
            <a:ext cx="10820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6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101" y="1189477"/>
            <a:ext cx="10820400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cảm thấy thế nào khi không trả rìu cho hươu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chuột con cảm thấy khoan khoái khi trả rìu cho hươu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em, vì sao phải tôn trọng tài sản của người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5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9200" y="697995"/>
            <a:ext cx="10820400" cy="55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03345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09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9200" y="697995"/>
            <a:ext cx="10820400" cy="55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46029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B4DA9B0B-83D3-C44F-978A-54F2BAE68C9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13D0F49-A10E-7ECD-3565-B81F507F6BDF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6A0331-67FE-31A7-6068-D7622AF8225D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E58BD9-59A6-E5C3-0320-044397C6A0C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3D5310-00AC-300D-97EB-CF517E858EAD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89F65D-4B1F-6918-824D-3186E6CB2CA3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31107A-F7D9-AE62-9278-9F3AB2A933B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5B4401-FCB6-B901-5070-6DC275B01E92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7BDEEB-7820-8DA8-C68E-F05F1FC20F65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DC8662-9CFB-18D8-C326-E1E695EC1031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893986-DB7D-1EA5-B53A-A4F3CCBA3A06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B6E0CE-0D56-BE2D-30B1-FBCD7987895C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03F3FD-6ACA-C9E1-E010-41BC234CE1D3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FF04E8-3593-8D11-525F-B0C408433E14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7C8FF9-B1FA-B203-06E9-32B37FB9AFD3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6922A3-68CD-6F3F-DA01-AD447DF1ABF7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51307B-CB1C-D061-B99E-36E01B3E93BB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69F51A7-8705-B02D-3818-DE71CFF5D954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EB6FBD-BADB-703E-5971-98445B94DBB8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8D051A-AF4A-0E32-5108-4C64B6C8C6DD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7C228B-8FFB-24E4-2CB6-CEBB592D1F6A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5E1D66-BDE1-A39B-A991-C42CD699953C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3CFCE4-D518-5282-38ED-F8F70C181E4D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B4A7B7C-A0C0-D39B-D23C-84972C6264F6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BB4D641-11AF-BDA1-4104-3AAF5059FC0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B6CBB636-0E06-6367-29E4-5AA163005176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BFDBE0B-C333-226B-5EC6-F10931F568B6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8BC4D69-3C17-3821-C799-23AA20CEFAF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5EFA95A7-7FED-0CDB-EBE2-28C5BB1CB0D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B23A727-9F1A-E458-07A7-64A92EC034B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3F9D120-F685-5975-8A6B-23BF6F03080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48533AE6-020C-5BE1-3A66-5BD9DFF67F58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189309E-BAF1-8E14-A791-CEF7982C77D4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828342B-9A45-2B4D-B53E-94C180B1984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EC95BB70-9900-E04F-4995-A1BDD0B06A53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4BB9A91-EC56-B8F0-13DA-B33C1643DC73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53CAFF0-DA26-BD4F-952D-E053BDEB0DE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BBD0F594-A30D-CD94-345E-64DF5263F003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F0AD50E-62E0-E979-CC88-D6C738512336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8C40445-82DB-A0B9-FA88-7E6FFBF9389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521F92DB-E694-F76C-6DA8-753868287E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70C1E07-FDDC-EAF6-C011-7D7F632B9AFA}"/>
              </a:ext>
            </a:extLst>
          </p:cNvPr>
          <p:cNvSpPr/>
          <p:nvPr/>
        </p:nvSpPr>
        <p:spPr>
          <a:xfrm>
            <a:off x="1290570" y="809468"/>
            <a:ext cx="992207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0" name="Block Arc 2069">
            <a:extLst>
              <a:ext uri="{FF2B5EF4-FFF2-40B4-BE49-F238E27FC236}">
                <a16:creationId xmlns:a16="http://schemas.microsoft.com/office/drawing/2014/main" id="{B1D7DDED-391D-A0F6-7FD8-DA6EE746E77B}"/>
              </a:ext>
            </a:extLst>
          </p:cNvPr>
          <p:cNvSpPr/>
          <p:nvPr/>
        </p:nvSpPr>
        <p:spPr>
          <a:xfrm rot="5400000" flipV="1">
            <a:off x="1088085" y="208648"/>
            <a:ext cx="901707" cy="552329"/>
          </a:xfrm>
          <a:prstGeom prst="blockArc">
            <a:avLst>
              <a:gd name="adj1" fmla="val 7105177"/>
              <a:gd name="adj2" fmla="val 2187142"/>
              <a:gd name="adj3" fmla="val 23091"/>
            </a:avLst>
          </a:prstGeom>
          <a:solidFill>
            <a:srgbClr val="F8D33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8F2C3DC-5C9E-3C8E-F7C0-961716BC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3805588"/>
            <a:ext cx="2201059" cy="30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Diagram&#10;&#10;Description automatically generated">
            <a:extLst>
              <a:ext uri="{FF2B5EF4-FFF2-40B4-BE49-F238E27FC236}">
                <a16:creationId xmlns:a16="http://schemas.microsoft.com/office/drawing/2014/main" id="{00A9EF6A-6DCC-C14D-EF60-FE19AC345E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4" y="3725923"/>
            <a:ext cx="2807851" cy="29259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7FFF357-36FC-CA4A-FDCA-548C94ABB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197" y="1009964"/>
            <a:ext cx="3414056" cy="154242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7ED8C7-9DA2-97D7-7CC0-068C27906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271" y="2123609"/>
            <a:ext cx="7626757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2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592667" y="389468"/>
            <a:ext cx="11125200" cy="6146799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5B5F6C-FEBB-AC90-BAEE-3AB1F7BE84C6}"/>
              </a:ext>
            </a:extLst>
          </p:cNvPr>
          <p:cNvSpPr/>
          <p:nvPr/>
        </p:nvSpPr>
        <p:spPr>
          <a:xfrm>
            <a:off x="1290570" y="809468"/>
            <a:ext cx="9922073" cy="5433875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7C80D0C-5FD3-CE8A-E0E7-DFD9CB06E54A}"/>
              </a:ext>
            </a:extLst>
          </p:cNvPr>
          <p:cNvGrpSpPr/>
          <p:nvPr/>
        </p:nvGrpSpPr>
        <p:grpSpPr>
          <a:xfrm flipH="1">
            <a:off x="183015" y="935665"/>
            <a:ext cx="985384" cy="5307679"/>
            <a:chOff x="11302310" y="935665"/>
            <a:chExt cx="985384" cy="530767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D93B32-4429-B218-6C68-E154EECFA5B8}"/>
                </a:ext>
              </a:extLst>
            </p:cNvPr>
            <p:cNvGrpSpPr/>
            <p:nvPr/>
          </p:nvGrpSpPr>
          <p:grpSpPr>
            <a:xfrm>
              <a:off x="11372981" y="935665"/>
              <a:ext cx="909396" cy="797442"/>
              <a:chOff x="11372981" y="935665"/>
              <a:chExt cx="909396" cy="797442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E64901-362C-D517-2C53-73AD2FB8BA98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F103790A-158E-9835-EB33-980E1BA3042E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C28648-514C-E482-D483-280CA03D3C22}"/>
                </a:ext>
              </a:extLst>
            </p:cNvPr>
            <p:cNvGrpSpPr/>
            <p:nvPr/>
          </p:nvGrpSpPr>
          <p:grpSpPr>
            <a:xfrm>
              <a:off x="11378298" y="1837712"/>
              <a:ext cx="909396" cy="797442"/>
              <a:chOff x="11372981" y="935665"/>
              <a:chExt cx="909396" cy="79744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F252FE1-24A4-D073-CA0E-704B0A7BDDE1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0871FAAE-5A9F-21C1-8D46-F06CBB2072F2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D1F8A3D-9433-B834-18DB-7BE2771AAC1A}"/>
                </a:ext>
              </a:extLst>
            </p:cNvPr>
            <p:cNvGrpSpPr/>
            <p:nvPr/>
          </p:nvGrpSpPr>
          <p:grpSpPr>
            <a:xfrm>
              <a:off x="11349424" y="2739759"/>
              <a:ext cx="909396" cy="797442"/>
              <a:chOff x="11372981" y="935665"/>
              <a:chExt cx="909396" cy="79744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8796821-E187-3B53-0180-C50CB47D79CF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A6630D1-EFBD-98E2-8360-5CC8D52F88E7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4D8100-94C2-9919-5FCE-F0E690B6FA19}"/>
                </a:ext>
              </a:extLst>
            </p:cNvPr>
            <p:cNvGrpSpPr/>
            <p:nvPr/>
          </p:nvGrpSpPr>
          <p:grpSpPr>
            <a:xfrm>
              <a:off x="11325867" y="3641806"/>
              <a:ext cx="909396" cy="797442"/>
              <a:chOff x="11372981" y="935665"/>
              <a:chExt cx="909396" cy="79744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7BE6ACF-7665-93BF-242B-6E39936793AB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Block Arc 62">
                <a:extLst>
                  <a:ext uri="{FF2B5EF4-FFF2-40B4-BE49-F238E27FC236}">
                    <a16:creationId xmlns:a16="http://schemas.microsoft.com/office/drawing/2014/main" id="{89C7715C-42CA-FFA1-C76B-9A3BF089AFC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E9783A-A13A-F505-47B1-893ADCBFC881}"/>
                </a:ext>
              </a:extLst>
            </p:cNvPr>
            <p:cNvGrpSpPr/>
            <p:nvPr/>
          </p:nvGrpSpPr>
          <p:grpSpPr>
            <a:xfrm>
              <a:off x="11331184" y="4543853"/>
              <a:ext cx="909396" cy="797442"/>
              <a:chOff x="11372981" y="935665"/>
              <a:chExt cx="909396" cy="797442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DCF6D2F-4441-85BF-DB6E-332FF2925E0C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6873B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F5295E17-624F-0CD5-0E61-F27310B3E03B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CDA83C4-E00B-D151-FCE1-0D2B868D7C53}"/>
                </a:ext>
              </a:extLst>
            </p:cNvPr>
            <p:cNvGrpSpPr/>
            <p:nvPr/>
          </p:nvGrpSpPr>
          <p:grpSpPr>
            <a:xfrm>
              <a:off x="11302310" y="5445902"/>
              <a:ext cx="909396" cy="797442"/>
              <a:chOff x="11372981" y="935665"/>
              <a:chExt cx="909396" cy="7974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3B4E30D-FBC1-AA00-AA27-A08BAFD21AB9}"/>
                  </a:ext>
                </a:extLst>
              </p:cNvPr>
              <p:cNvSpPr/>
              <p:nvPr/>
            </p:nvSpPr>
            <p:spPr>
              <a:xfrm>
                <a:off x="11372981" y="1231078"/>
                <a:ext cx="348699" cy="248099"/>
              </a:xfrm>
              <a:prstGeom prst="ellipse">
                <a:avLst/>
              </a:prstGeom>
              <a:solidFill>
                <a:srgbClr val="F4E15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05AA1E57-8E01-1031-C735-13003B58F395}"/>
                  </a:ext>
                </a:extLst>
              </p:cNvPr>
              <p:cNvSpPr/>
              <p:nvPr/>
            </p:nvSpPr>
            <p:spPr>
              <a:xfrm>
                <a:off x="11484935" y="935665"/>
                <a:ext cx="797442" cy="797442"/>
              </a:xfrm>
              <a:prstGeom prst="blockArc">
                <a:avLst>
                  <a:gd name="adj1" fmla="val 10365786"/>
                  <a:gd name="adj2" fmla="val 5330325"/>
                  <a:gd name="adj3" fmla="val 11045"/>
                </a:avLst>
              </a:prstGeom>
              <a:solidFill>
                <a:srgbClr val="221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D4C8D46E-42C9-0B87-1943-C85A614F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2" b="97079" l="1348" r="95506">
                        <a14:foregroundMark x1="14831" y1="86742" x2="43371" y2="63371"/>
                        <a14:foregroundMark x1="15281" y1="75955" x2="18427" y2="57753"/>
                        <a14:foregroundMark x1="8989" y1="61573" x2="7416" y2="84045"/>
                        <a14:foregroundMark x1="3596" y1="48989" x2="5618" y2="73034"/>
                        <a14:foregroundMark x1="12809" y1="88315" x2="53258" y2="93034"/>
                        <a14:foregroundMark x1="32584" y1="94831" x2="74831" y2="93034"/>
                        <a14:foregroundMark x1="53483" y1="97079" x2="46292" y2="97079"/>
                        <a14:foregroundMark x1="91685" y1="89438" x2="95730" y2="78427"/>
                        <a14:foregroundMark x1="92228" y1="44045" x2="93708" y2="53034"/>
                        <a14:foregroundMark x1="93644" y1="44045" x2="93933" y2="45169"/>
                        <a14:foregroundMark x1="93712" y1="44045" x2="95506" y2="53258"/>
                        <a14:foregroundMark x1="44944" y1="7191" x2="45843" y2="16180"/>
                        <a14:foregroundMark x1="50562" y1="4045" x2="53034" y2="17079"/>
                        <a14:foregroundMark x1="51236" y1="2247" x2="57079" y2="22697"/>
                        <a14:foregroundMark x1="57079" y1="11011" x2="57079" y2="39775"/>
                        <a14:foregroundMark x1="91910" y1="42247" x2="93933" y2="47191"/>
                        <a14:foregroundMark x1="92135" y1="40449" x2="94831" y2="48989"/>
                        <a14:foregroundMark x1="8090" y1="36180" x2="8315" y2="42472"/>
                        <a14:foregroundMark x1="8315" y1="35281" x2="7416" y2="44270"/>
                        <a14:foregroundMark x1="1348" y1="53258" x2="3820" y2="60225"/>
                        <a14:backgroundMark x1="92584" y1="40312" x2="92584" y2="31461"/>
                        <a14:backgroundMark x1="93483" y1="37978" x2="93572" y2="40010"/>
                        <a14:backgroundMark x1="93708" y1="40000" x2="86742" y2="27416"/>
                        <a14:backgroundMark x1="82921" y1="27416" x2="93708" y2="36404"/>
                        <a14:backgroundMark x1="86292" y1="28989" x2="91685" y2="37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149">
            <a:off x="6658858" y="968023"/>
            <a:ext cx="4307365" cy="43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4D8AB91-9C97-B80B-D9FD-2900AC5E46A7}"/>
              </a:ext>
            </a:extLst>
          </p:cNvPr>
          <p:cNvSpPr/>
          <p:nvPr/>
        </p:nvSpPr>
        <p:spPr>
          <a:xfrm>
            <a:off x="4292337" y="5678750"/>
            <a:ext cx="3831235" cy="198746"/>
          </a:xfrm>
          <a:prstGeom prst="roundRect">
            <a:avLst/>
          </a:prstGeom>
          <a:solidFill>
            <a:srgbClr val="CF66A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BF675-F683-0649-BB0B-7B21875F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45" y="1435794"/>
            <a:ext cx="7285351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03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05DCB7C-7414-1C7A-09C2-67EB2BC7C68A}"/>
              </a:ext>
            </a:extLst>
          </p:cNvPr>
          <p:cNvSpPr/>
          <p:nvPr/>
        </p:nvSpPr>
        <p:spPr>
          <a:xfrm>
            <a:off x="10786677" y="5575378"/>
            <a:ext cx="1190501" cy="1190501"/>
          </a:xfrm>
          <a:prstGeom prst="ellipse">
            <a:avLst/>
          </a:prstGeom>
          <a:solidFill>
            <a:srgbClr val="D364AB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F7C5F6F-8B8D-2809-9F05-47E51878A8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39" b="47698" l="59572" r="87601">
                        <a14:foregroundMark x1="74798" y1="47738" x2="74354" y2="44588"/>
                        <a14:foregroundMark x1="71931" y1="45880" x2="74798" y2="47011"/>
                        <a14:foregroundMark x1="72779" y1="46729" x2="73223" y2="47456"/>
                        <a14:foregroundMark x1="77383" y1="47456" x2="76252" y2="45153"/>
                        <a14:foregroundMark x1="74960" y1="10339" x2="76656" y2="10460"/>
                        <a14:backgroundMark x1="67771" y1="32674" x2="67488" y2="39015"/>
                        <a14:backgroundMark x1="79523" y1="37843" x2="85137" y2="44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48" t="6222" r="8851" b="50000"/>
          <a:stretch/>
        </p:blipFill>
        <p:spPr>
          <a:xfrm>
            <a:off x="-924674" y="670682"/>
            <a:ext cx="4946773" cy="6187318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527C291F-A07B-D261-7C35-8D7F66907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87669" y="667820"/>
            <a:ext cx="8594048" cy="3371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3C8F1C-1C9B-B035-57BE-3BDB24968AE9}"/>
              </a:ext>
            </a:extLst>
          </p:cNvPr>
          <p:cNvSpPr txBox="1"/>
          <p:nvPr/>
        </p:nvSpPr>
        <p:spPr>
          <a:xfrm flipH="1">
            <a:off x="3530766" y="1200261"/>
            <a:ext cx="7729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</a:rPr>
              <a:t>Hoạt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động</a:t>
            </a:r>
            <a:r>
              <a:rPr lang="en-US" sz="4800" b="1" dirty="0">
                <a:solidFill>
                  <a:schemeClr val="bg1"/>
                </a:solidFill>
              </a:rPr>
              <a:t> 1: </a:t>
            </a:r>
            <a:r>
              <a:rPr lang="en-US" sz="4800" b="1" dirty="0" err="1">
                <a:solidFill>
                  <a:schemeClr val="bg1"/>
                </a:solidFill>
              </a:rPr>
              <a:t>Tìm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hiểu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một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số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biểu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hiện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tôn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trọng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tài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sản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của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người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khác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endParaRPr kumimoji="0" lang="en-US" sz="28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970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98320-DD7B-9E73-C904-7926AE3902D0}"/>
              </a:ext>
            </a:extLst>
          </p:cNvPr>
          <p:cNvSpPr txBox="1"/>
          <p:nvPr/>
        </p:nvSpPr>
        <p:spPr>
          <a:xfrm>
            <a:off x="965771" y="513708"/>
            <a:ext cx="1025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Đọc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trường</a:t>
            </a:r>
            <a:r>
              <a:rPr lang="en-US" sz="3600" b="1" dirty="0"/>
              <a:t> </a:t>
            </a:r>
            <a:r>
              <a:rPr lang="en-US" sz="3600" b="1" dirty="0" err="1"/>
              <a:t>hợp</a:t>
            </a:r>
            <a:r>
              <a:rPr lang="en-US" sz="3600" b="1" dirty="0"/>
              <a:t> </a:t>
            </a:r>
            <a:r>
              <a:rPr lang="en-US" sz="3600" b="1" dirty="0" err="1"/>
              <a:t>dưới</a:t>
            </a:r>
            <a:r>
              <a:rPr lang="en-US" sz="3600" b="1" dirty="0"/>
              <a:t> </a:t>
            </a:r>
            <a:r>
              <a:rPr lang="en-US" sz="3600" b="1" dirty="0" err="1"/>
              <a:t>đây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yêu</a:t>
            </a:r>
            <a:r>
              <a:rPr lang="en-US" sz="3600" b="1" dirty="0"/>
              <a:t> </a:t>
            </a:r>
            <a:r>
              <a:rPr lang="en-US" sz="3600" b="1" dirty="0" err="1"/>
              <a:t>cầu</a:t>
            </a:r>
            <a:r>
              <a:rPr lang="en-US" sz="3600" b="1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2546C-D2C6-8DC9-2C84-06481D373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66" y="1400657"/>
            <a:ext cx="5191125" cy="2371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CF9981-9804-7421-CF74-5C2CBC0EB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67" y="1444268"/>
            <a:ext cx="5572125" cy="2305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1FB00A-DFAF-BADC-577C-113064E64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95" y="3978989"/>
            <a:ext cx="5038725" cy="2228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4F0D6F-013C-D2EC-FA65-3567B65C0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93" y="3992526"/>
            <a:ext cx="5556607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4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12D1F0-9CAF-BA95-18D8-19D8F9A265D8}"/>
              </a:ext>
            </a:extLst>
          </p:cNvPr>
          <p:cNvGrpSpPr/>
          <p:nvPr/>
        </p:nvGrpSpPr>
        <p:grpSpPr>
          <a:xfrm>
            <a:off x="849570" y="2595334"/>
            <a:ext cx="4097114" cy="4103417"/>
            <a:chOff x="849570" y="2595334"/>
            <a:chExt cx="4097114" cy="410341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4045821-50DD-E5DE-37D3-F3A9CB73A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5" b="89862" l="308" r="93846">
                          <a14:foregroundMark x1="17692" y1="41167" x2="7385" y2="40860"/>
                          <a14:foregroundMark x1="7385" y1="40860" x2="308" y2="44547"/>
                          <a14:foregroundMark x1="308" y1="44547" x2="308" y2="45622"/>
                          <a14:foregroundMark x1="18923" y1="38402" x2="8308" y2="45315"/>
                          <a14:foregroundMark x1="8308" y1="45315" x2="8000" y2="51152"/>
                          <a14:foregroundMark x1="6551" y1="72197" x2="6615" y2="78955"/>
                          <a14:foregroundMark x1="6462" y1="62673" x2="6497" y2="66440"/>
                          <a14:foregroundMark x1="9255" y1="85381" x2="8308" y2="90015"/>
                          <a14:foregroundMark x1="9846" y1="82488" x2="9784" y2="82792"/>
                          <a14:foregroundMark x1="14769" y1="80645" x2="14615" y2="88786"/>
                          <a14:foregroundMark x1="9231" y1="82028" x2="9015" y2="82747"/>
                          <a14:foregroundMark x1="8308" y1="81106" x2="8308" y2="82705"/>
                          <a14:foregroundMark x1="14000" y1="80952" x2="14000" y2="88018"/>
                          <a14:foregroundMark x1="83846" y1="54839" x2="82154" y2="56375"/>
                          <a14:foregroundMark x1="80308" y1="35637" x2="91385" y2="41782"/>
                          <a14:foregroundMark x1="92462" y1="36406" x2="93846" y2="50845"/>
                          <a14:foregroundMark x1="83385" y1="33333" x2="76923" y2="37942"/>
                          <a14:foregroundMark x1="92462" y1="42396" x2="90615" y2="53456"/>
                          <a14:foregroundMark x1="87077" y1="68203" x2="85846" y2="74194"/>
                          <a14:foregroundMark x1="83538" y1="80184" x2="83846" y2="88172"/>
                          <a14:foregroundMark x1="78462" y1="79877" x2="78923" y2="86636"/>
                          <a14:foregroundMark x1="78923" y1="87250" x2="78923" y2="87711"/>
                          <a14:foregroundMark x1="72615" y1="46851" x2="72615" y2="48541"/>
                          <a14:foregroundMark x1="73692" y1="48848" x2="73846" y2="50845"/>
                          <a14:foregroundMark x1="66863" y1="54819" x2="66462" y2="54839"/>
                          <a14:foregroundMark x1="69538" y1="54685" x2="68024" y2="54761"/>
                          <a14:foregroundMark x1="68923" y1="52995" x2="67270" y2="53985"/>
                          <a14:foregroundMark x1="72769" y1="48848" x2="73077" y2="49462"/>
                          <a14:backgroundMark x1="9846" y1="82796" x2="9692" y2="85407"/>
                          <a14:backgroundMark x1="8000" y1="67896" x2="8000" y2="72197"/>
                          <a14:backgroundMark x1="7538" y1="66667" x2="7231" y2="68049"/>
                          <a14:backgroundMark x1="72923" y1="50916" x2="72923" y2="51152"/>
                          <a14:backgroundMark x1="72923" y1="48541" x2="72923" y2="48907"/>
                          <a14:backgroundMark x1="73077" y1="54839" x2="71846" y2="52995"/>
                          <a14:backgroundMark x1="66308" y1="52995" x2="65538" y2="53456"/>
                          <a14:backgroundMark x1="74462" y1="64055" x2="74462" y2="640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9570" y="2595334"/>
              <a:ext cx="4097114" cy="41034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21F557-CA67-2CC8-1DD5-D8436BBDA4A8}"/>
                </a:ext>
              </a:extLst>
            </p:cNvPr>
            <p:cNvSpPr txBox="1"/>
            <p:nvPr/>
          </p:nvSpPr>
          <p:spPr>
            <a:xfrm>
              <a:off x="1037690" y="3143892"/>
              <a:ext cx="3811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</a:rPr>
                <a:t>Thảo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luận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</a:rPr>
                <a:t> 4</a:t>
              </a:r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C012A19-E16B-A867-43BC-E73C633AD3FD}"/>
              </a:ext>
            </a:extLst>
          </p:cNvPr>
          <p:cNvSpPr/>
          <p:nvPr/>
        </p:nvSpPr>
        <p:spPr>
          <a:xfrm>
            <a:off x="3558497" y="1407560"/>
            <a:ext cx="7588964" cy="154251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Hãy nêu biểu hiện tôn trọng tài sản của người khác trong các trường hợp trên.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A3C9DA2-21FE-76C8-D36E-644D56FA3CF5}"/>
              </a:ext>
            </a:extLst>
          </p:cNvPr>
          <p:cNvSpPr/>
          <p:nvPr/>
        </p:nvSpPr>
        <p:spPr>
          <a:xfrm>
            <a:off x="5089346" y="3328828"/>
            <a:ext cx="6869772" cy="154251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3200" b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Kể thêm các biểu hiện thể hiện việc tôn trọng tài sản của người khác.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0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2546C-D2C6-8DC9-2C84-06481D373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05" y="2376702"/>
            <a:ext cx="5191125" cy="2371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35EB32C-6394-CF1F-0C3D-A0EA19425AC9}"/>
              </a:ext>
            </a:extLst>
          </p:cNvPr>
          <p:cNvSpPr/>
          <p:nvPr/>
        </p:nvSpPr>
        <p:spPr>
          <a:xfrm flipH="1">
            <a:off x="6234304" y="2042348"/>
            <a:ext cx="5467960" cy="2652942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thấy đồ dùng của người khác bị bỏ rơi, chúng ta nên nhặt và trả lại người mất.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F4312-7DD7-3536-1D73-8845C3521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85" y="489735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3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B55611E-E836-3803-B2E1-2A1F754D6E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152400"/>
            <a:chExt cx="12192000" cy="70104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7918A6-BEA9-8BF9-1C90-78AA16CFE5A0}"/>
                </a:ext>
              </a:extLst>
            </p:cNvPr>
            <p:cNvSpPr/>
            <p:nvPr/>
          </p:nvSpPr>
          <p:spPr>
            <a:xfrm>
              <a:off x="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B8599C-E7CE-0C47-5B28-83BBE9CFAA62}"/>
                </a:ext>
              </a:extLst>
            </p:cNvPr>
            <p:cNvSpPr/>
            <p:nvPr/>
          </p:nvSpPr>
          <p:spPr>
            <a:xfrm>
              <a:off x="23876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77F483-80F6-745C-28A0-9C7194654412}"/>
                </a:ext>
              </a:extLst>
            </p:cNvPr>
            <p:cNvSpPr/>
            <p:nvPr/>
          </p:nvSpPr>
          <p:spPr>
            <a:xfrm>
              <a:off x="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B06B11-0493-C76E-6AFE-6CD80DAA7E84}"/>
                </a:ext>
              </a:extLst>
            </p:cNvPr>
            <p:cNvSpPr/>
            <p:nvPr/>
          </p:nvSpPr>
          <p:spPr>
            <a:xfrm>
              <a:off x="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D92FC8C-3051-A275-5C2E-C8C06945731C}"/>
                </a:ext>
              </a:extLst>
            </p:cNvPr>
            <p:cNvSpPr/>
            <p:nvPr/>
          </p:nvSpPr>
          <p:spPr>
            <a:xfrm>
              <a:off x="47752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9EB63-77C6-3E58-A6AC-A1A0C5B4DFEC}"/>
                </a:ext>
              </a:extLst>
            </p:cNvPr>
            <p:cNvSpPr/>
            <p:nvPr/>
          </p:nvSpPr>
          <p:spPr>
            <a:xfrm>
              <a:off x="7264400" y="-152400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CDC0C3-5D53-13A3-FAC0-C54E9EBD0816}"/>
                </a:ext>
              </a:extLst>
            </p:cNvPr>
            <p:cNvSpPr/>
            <p:nvPr/>
          </p:nvSpPr>
          <p:spPr>
            <a:xfrm>
              <a:off x="9702800" y="-152400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A34F90-5425-7B8A-98BB-E8BB09F8C85B}"/>
                </a:ext>
              </a:extLst>
            </p:cNvPr>
            <p:cNvSpPr/>
            <p:nvPr/>
          </p:nvSpPr>
          <p:spPr>
            <a:xfrm>
              <a:off x="23876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0A3C04-A215-1946-B24C-5968E7355685}"/>
                </a:ext>
              </a:extLst>
            </p:cNvPr>
            <p:cNvSpPr/>
            <p:nvPr/>
          </p:nvSpPr>
          <p:spPr>
            <a:xfrm>
              <a:off x="47752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2E4EE0-1C8A-2579-24C1-2C490C527EF8}"/>
                </a:ext>
              </a:extLst>
            </p:cNvPr>
            <p:cNvSpPr/>
            <p:nvPr/>
          </p:nvSpPr>
          <p:spPr>
            <a:xfrm>
              <a:off x="7264400" y="1524001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7FAE22-B1F7-A634-FE84-57304E59A9C5}"/>
                </a:ext>
              </a:extLst>
            </p:cNvPr>
            <p:cNvSpPr/>
            <p:nvPr/>
          </p:nvSpPr>
          <p:spPr>
            <a:xfrm>
              <a:off x="9702800" y="1524001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372AA2-D23B-923A-395A-EFB617D2E80F}"/>
                </a:ext>
              </a:extLst>
            </p:cNvPr>
            <p:cNvSpPr/>
            <p:nvPr/>
          </p:nvSpPr>
          <p:spPr>
            <a:xfrm>
              <a:off x="23876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873F75-A486-02B5-8A85-2E004BFA06AB}"/>
                </a:ext>
              </a:extLst>
            </p:cNvPr>
            <p:cNvSpPr/>
            <p:nvPr/>
          </p:nvSpPr>
          <p:spPr>
            <a:xfrm>
              <a:off x="47752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098557-013E-A85F-94C1-42E5B90A7E00}"/>
                </a:ext>
              </a:extLst>
            </p:cNvPr>
            <p:cNvSpPr/>
            <p:nvPr/>
          </p:nvSpPr>
          <p:spPr>
            <a:xfrm>
              <a:off x="7264400" y="3183466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B2D29-BA22-86AD-9E96-3DE343900651}"/>
                </a:ext>
              </a:extLst>
            </p:cNvPr>
            <p:cNvSpPr/>
            <p:nvPr/>
          </p:nvSpPr>
          <p:spPr>
            <a:xfrm>
              <a:off x="9702800" y="3183466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985B92-ACD5-ABD1-4239-AC5C9C735041}"/>
                </a:ext>
              </a:extLst>
            </p:cNvPr>
            <p:cNvSpPr/>
            <p:nvPr/>
          </p:nvSpPr>
          <p:spPr>
            <a:xfrm>
              <a:off x="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B0392C-13A0-9373-2050-BDF04209C793}"/>
                </a:ext>
              </a:extLst>
            </p:cNvPr>
            <p:cNvSpPr/>
            <p:nvPr/>
          </p:nvSpPr>
          <p:spPr>
            <a:xfrm>
              <a:off x="23876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D2093B-D4BC-6F70-6877-B1AB72EBA750}"/>
                </a:ext>
              </a:extLst>
            </p:cNvPr>
            <p:cNvSpPr/>
            <p:nvPr/>
          </p:nvSpPr>
          <p:spPr>
            <a:xfrm>
              <a:off x="47752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FF5076D-92CC-ACCD-5287-707F0CD41B0F}"/>
                </a:ext>
              </a:extLst>
            </p:cNvPr>
            <p:cNvSpPr/>
            <p:nvPr/>
          </p:nvSpPr>
          <p:spPr>
            <a:xfrm>
              <a:off x="7264400" y="5029199"/>
              <a:ext cx="2489200" cy="1828801"/>
            </a:xfrm>
            <a:prstGeom prst="rect">
              <a:avLst/>
            </a:prstGeom>
            <a:solidFill>
              <a:srgbClr val="6873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4D4177-1C52-C33E-082A-A0EE5A58FC0F}"/>
                </a:ext>
              </a:extLst>
            </p:cNvPr>
            <p:cNvSpPr/>
            <p:nvPr/>
          </p:nvSpPr>
          <p:spPr>
            <a:xfrm>
              <a:off x="9702800" y="5029199"/>
              <a:ext cx="2489200" cy="1828801"/>
            </a:xfrm>
            <a:prstGeom prst="rect">
              <a:avLst/>
            </a:prstGeom>
            <a:solidFill>
              <a:srgbClr val="F4E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0223EF5-62CA-7F39-94D3-07BE5A4BD488}"/>
              </a:ext>
            </a:extLst>
          </p:cNvPr>
          <p:cNvSpPr/>
          <p:nvPr/>
        </p:nvSpPr>
        <p:spPr>
          <a:xfrm>
            <a:off x="267128" y="256854"/>
            <a:ext cx="11630346" cy="6431622"/>
          </a:xfrm>
          <a:prstGeom prst="roundRect">
            <a:avLst>
              <a:gd name="adj" fmla="val 9780"/>
            </a:avLst>
          </a:prstGeom>
          <a:solidFill>
            <a:srgbClr val="FCF5E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35EB32C-6394-CF1F-0C3D-A0EA19425AC9}"/>
              </a:ext>
            </a:extLst>
          </p:cNvPr>
          <p:cNvSpPr/>
          <p:nvPr/>
        </p:nvSpPr>
        <p:spPr>
          <a:xfrm flipH="1">
            <a:off x="6234304" y="2042348"/>
            <a:ext cx="5467960" cy="2652942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 dùng đồ của người khác sau khi đã hỏi mượn và nhận được sự đồng ý từ người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F4312-7DD7-3536-1D73-8845C3521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285" y="489735"/>
            <a:ext cx="7010400" cy="943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1244A6-A52F-1614-1A84-067BEAE8F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90" y="2389491"/>
            <a:ext cx="5572125" cy="2305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9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636</Words>
  <Application>Microsoft Office PowerPoint</Application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SimSun</vt:lpstr>
      <vt:lpstr>#9Slide07 Stormtrooper</vt:lpstr>
      <vt:lpstr>Arial</vt:lpstr>
      <vt:lpstr>Calibri</vt:lpstr>
      <vt:lpstr>Calibri Light</vt:lpstr>
      <vt:lpstr>Cambria</vt:lpstr>
      <vt:lpstr>等线</vt:lpstr>
      <vt:lpstr>Times New Roman</vt:lpstr>
      <vt:lpstr>方正正黑简体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NHATMINH</cp:lastModifiedBy>
  <cp:revision>30</cp:revision>
  <dcterms:created xsi:type="dcterms:W3CDTF">2023-09-06T13:06:33Z</dcterms:created>
  <dcterms:modified xsi:type="dcterms:W3CDTF">2024-12-12T08:12:45Z</dcterms:modified>
</cp:coreProperties>
</file>