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5"/>
  </p:notesMasterIdLst>
  <p:sldIdLst>
    <p:sldId id="257" r:id="rId4"/>
    <p:sldId id="290" r:id="rId5"/>
    <p:sldId id="260" r:id="rId6"/>
    <p:sldId id="274" r:id="rId7"/>
    <p:sldId id="275" r:id="rId8"/>
    <p:sldId id="276" r:id="rId9"/>
    <p:sldId id="291" r:id="rId10"/>
    <p:sldId id="288" r:id="rId11"/>
    <p:sldId id="292" r:id="rId12"/>
    <p:sldId id="293" r:id="rId13"/>
    <p:sldId id="294" r:id="rId14"/>
    <p:sldId id="295" r:id="rId15"/>
    <p:sldId id="296" r:id="rId16"/>
    <p:sldId id="297" r:id="rId17"/>
    <p:sldId id="298" r:id="rId18"/>
    <p:sldId id="299" r:id="rId19"/>
    <p:sldId id="445" r:id="rId20"/>
    <p:sldId id="446" r:id="rId21"/>
    <p:sldId id="447" r:id="rId22"/>
    <p:sldId id="448" r:id="rId23"/>
    <p:sldId id="4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2024/12/18</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2024/12/18</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49.png"/><Relationship Id="rId12" Type="http://schemas.openxmlformats.org/officeDocument/2006/relationships/slide" Target="slide21.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47.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48.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1.png"/><Relationship Id="rId21" Type="http://schemas.openxmlformats.org/officeDocument/2006/relationships/slide" Target="slide5.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734</Words>
  <Application>Microsoft Office PowerPoint</Application>
  <PresentationFormat>Widescreen</PresentationFormat>
  <Paragraphs>64</Paragraphs>
  <Slides>21</Slides>
  <Notes>10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21</vt:i4>
      </vt:variant>
    </vt:vector>
  </HeadingPairs>
  <TitlesOfParts>
    <vt:vector size="42" baseType="lpstr">
      <vt:lpstr>微软雅黑</vt:lpstr>
      <vt:lpstr>#9Slide02 Noi dung dai</vt:lpstr>
      <vt:lpstr>#9Slide05 Angelline</vt:lpstr>
      <vt:lpstr>Anaheim</vt:lpstr>
      <vt:lpstr>Arial</vt:lpstr>
      <vt:lpstr>Calibri</vt:lpstr>
      <vt:lpstr>Cambria</vt:lpstr>
      <vt:lpstr>等线</vt:lpstr>
      <vt:lpstr>Georgia</vt:lpstr>
      <vt:lpstr>MS Mincho</vt:lpstr>
      <vt:lpstr>Nunito</vt:lpstr>
      <vt:lpstr>Ranchers</vt:lpstr>
      <vt:lpstr>Tahoma</vt:lpstr>
      <vt:lpstr>Times New Roman</vt:lpstr>
      <vt:lpstr>UTM Avo</vt:lpstr>
      <vt:lpstr>思源黑体 CN</vt:lpstr>
      <vt:lpstr>思源黑体 CN Bold</vt:lpstr>
      <vt:lpstr>方正粗谭黑简体</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31</cp:revision>
  <dcterms:created xsi:type="dcterms:W3CDTF">2023-10-02T12:19:13Z</dcterms:created>
  <dcterms:modified xsi:type="dcterms:W3CDTF">2024-12-18T13:32:40Z</dcterms:modified>
</cp:coreProperties>
</file>