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371</Words>
  <Application>Microsoft Office PowerPoint</Application>
  <PresentationFormat>Widescreen</PresentationFormat>
  <Paragraphs>39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2023-10-06T02:27:46Z</dcterms:created>
  <dcterms:modified xsi:type="dcterms:W3CDTF">2024-12-26T08:46:31Z</dcterms:modified>
</cp:coreProperties>
</file>