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6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56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5491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097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9865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993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930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381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0302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152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808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12/26/2024</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584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98514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10.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10.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10.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3.png"/><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37.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4.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5.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38.png"/><Relationship Id="rId12" Type="http://schemas.microsoft.com/office/2007/relationships/hdphoto" Target="../media/hdphoto16.wdp"/><Relationship Id="rId17" Type="http://schemas.openxmlformats.org/officeDocument/2006/relationships/image" Target="../media/image49.png"/><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26.png"/><Relationship Id="rId1" Type="http://schemas.microsoft.com/office/2007/relationships/media" Target="../media/media3.mp3"/><Relationship Id="rId6" Type="http://schemas.microsoft.com/office/2007/relationships/hdphoto" Target="../media/hdphoto10.wdp"/><Relationship Id="rId11" Type="http://schemas.openxmlformats.org/officeDocument/2006/relationships/image" Target="../media/image52.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40.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xmln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p>
          </p:txBody>
        </p:sp>
      </p:gr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7"/>
          <a:stretch>
            <a:fillRect/>
          </a:stretch>
        </p:blipFill>
        <p:spPr>
          <a:xfrm>
            <a:off x="2446612" y="1285075"/>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8"/>
          <a:stretch>
            <a:fillRect/>
          </a:stretch>
        </p:blipFill>
        <p:spPr>
          <a:xfrm>
            <a:off x="1755417" y="2044007"/>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9"/>
          <a:stretch>
            <a:fillRect/>
          </a:stretch>
        </p:blipFill>
        <p:spPr>
          <a:xfrm>
            <a:off x="391335" y="3026943"/>
            <a:ext cx="7675529" cy="2347163"/>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xmln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634</Words>
  <Application>Microsoft Office PowerPoint</Application>
  <PresentationFormat>Widescreen</PresentationFormat>
  <Paragraphs>55</Paragraphs>
  <Slides>27</Slides>
  <Notes>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微软雅黑</vt:lpstr>
      <vt:lpstr>Arial</vt:lpstr>
      <vt:lpstr>Calibri</vt:lpstr>
      <vt:lpstr>Calibri Light</vt:lpstr>
      <vt:lpstr>LNTH-Dinomiko</vt:lpstr>
      <vt:lpstr>LNTH-LuoLuoNotangYuanTi 1</vt:lpstr>
      <vt:lpstr>Raleway</vt:lpstr>
      <vt:lpstr>Times    New Roman</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30</cp:revision>
  <dcterms:created xsi:type="dcterms:W3CDTF">2023-09-19T04:51:04Z</dcterms:created>
  <dcterms:modified xsi:type="dcterms:W3CDTF">2024-12-26T15:46:22Z</dcterms:modified>
</cp:coreProperties>
</file>