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0"/>
  </p:notesMasterIdLst>
  <p:sldIdLst>
    <p:sldId id="257" r:id="rId3"/>
    <p:sldId id="284" r:id="rId4"/>
    <p:sldId id="2752" r:id="rId5"/>
    <p:sldId id="273" r:id="rId6"/>
    <p:sldId id="275" r:id="rId7"/>
    <p:sldId id="2758" r:id="rId8"/>
    <p:sldId id="277" r:id="rId9"/>
    <p:sldId id="2759" r:id="rId10"/>
    <p:sldId id="2760" r:id="rId11"/>
    <p:sldId id="2761" r:id="rId12"/>
    <p:sldId id="2762" r:id="rId13"/>
    <p:sldId id="263" r:id="rId14"/>
    <p:sldId id="270" r:id="rId15"/>
    <p:sldId id="2748" r:id="rId16"/>
    <p:sldId id="2763" r:id="rId17"/>
    <p:sldId id="2764"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7599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478310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93493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12/26/2024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48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587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5164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39517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811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85217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7451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3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741525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gif"/><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jpeg"/><Relationship Id="rId12" Type="http://schemas.microsoft.com/office/2007/relationships/hdphoto" Target="../media/hdphoto1.wdp"/><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1.sv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Zalo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3895725" y="144331"/>
            <a:ext cx="4371976" cy="1243710"/>
          </a:xfrm>
          <a:prstGeom prst="rect">
            <a:avLst/>
          </a:prstGeom>
        </p:spPr>
      </p:pic>
      <p:pic>
        <p:nvPicPr>
          <p:cNvPr id="2" name="Kể chuyện">
            <a:hlinkClick r:id="" action="ppaction://media"/>
            <a:extLst>
              <a:ext uri="{FF2B5EF4-FFF2-40B4-BE49-F238E27FC236}">
                <a16:creationId xmlns:a16="http://schemas.microsoft.com/office/drawing/2014/main" id="{A3F73018-65BE-DC1A-6530-F24DF37AFAA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9700" y="1468041"/>
            <a:ext cx="9582150" cy="5389959"/>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1167</Words>
  <Application>Microsoft Office PowerPoint</Application>
  <PresentationFormat>Widescreen</PresentationFormat>
  <Paragraphs>61</Paragraphs>
  <Slides>17</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#9Slide02 Noi dung dai</vt:lpstr>
      <vt:lpstr>#9Slide02 Tieu de dai</vt:lpstr>
      <vt:lpstr>Arial</vt:lpstr>
      <vt:lpstr>Calibri</vt:lpstr>
      <vt:lpstr>Calibri Light</vt:lpstr>
      <vt:lpstr>Cambria</vt:lpstr>
      <vt:lpstr>LNTH-LuoLuoNotangYuanTi 1</vt:lpstr>
      <vt:lpstr>Tahoma</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24</cp:revision>
  <dcterms:created xsi:type="dcterms:W3CDTF">2023-10-10T07:16:00Z</dcterms:created>
  <dcterms:modified xsi:type="dcterms:W3CDTF">2024-12-26T15:21:56Z</dcterms:modified>
</cp:coreProperties>
</file>