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Lst>
  <p:notesMasterIdLst>
    <p:notesMasterId r:id="rId26"/>
  </p:notesMasterIdLst>
  <p:sldIdLst>
    <p:sldId id="257" r:id="rId5"/>
    <p:sldId id="258" r:id="rId6"/>
    <p:sldId id="374" r:id="rId7"/>
    <p:sldId id="375" r:id="rId8"/>
    <p:sldId id="376" r:id="rId9"/>
    <p:sldId id="377" r:id="rId10"/>
    <p:sldId id="298" r:id="rId11"/>
    <p:sldId id="259" r:id="rId12"/>
    <p:sldId id="378" r:id="rId13"/>
    <p:sldId id="379" r:id="rId14"/>
    <p:sldId id="380" r:id="rId15"/>
    <p:sldId id="381" r:id="rId16"/>
    <p:sldId id="382" r:id="rId17"/>
    <p:sldId id="383" r:id="rId18"/>
    <p:sldId id="299" r:id="rId19"/>
    <p:sldId id="300" r:id="rId20"/>
    <p:sldId id="301" r:id="rId21"/>
    <p:sldId id="302" r:id="rId22"/>
    <p:sldId id="304" r:id="rId23"/>
    <p:sldId id="318" r:id="rId24"/>
    <p:sldId id="33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74" d="100"/>
          <a:sy n="74" d="100"/>
        </p:scale>
        <p:origin x="-582" y="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CE204B-33D4-4D92-80EA-576D3FDC5F32}" type="datetimeFigureOut">
              <a:rPr lang="en-US" smtClean="0"/>
              <a:t>12/28/2024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6ACE6-4E32-4790-800E-CF9672DC1012}" type="slidenum">
              <a:rPr lang="en-US" smtClean="0"/>
              <a:t>‹#›</a:t>
            </a:fld>
            <a:endParaRPr lang="en-US"/>
          </a:p>
        </p:txBody>
      </p:sp>
    </p:spTree>
    <p:extLst>
      <p:ext uri="{BB962C8B-B14F-4D97-AF65-F5344CB8AC3E}">
        <p14:creationId xmlns:p14="http://schemas.microsoft.com/office/powerpoint/2010/main" val="1356807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nầm</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
            </a:r>
            <a:br>
              <a:rPr lang="en-US" dirty="0"/>
            </a:br>
            <a:r>
              <a:rPr lang="en-US" dirty="0" err="1"/>
              <a:t>Nhấn</a:t>
            </a:r>
            <a:r>
              <a:rPr lang="en-US" dirty="0"/>
              <a:t> </a:t>
            </a:r>
            <a:r>
              <a:rPr lang="en-US" dirty="0" err="1"/>
              <a:t>vào</a:t>
            </a:r>
            <a:r>
              <a:rPr lang="en-US" dirty="0"/>
              <a:t> con </a:t>
            </a:r>
            <a:r>
              <a:rPr lang="en-US" dirty="0" err="1"/>
              <a:t>nhím</a:t>
            </a:r>
            <a:r>
              <a:rPr lang="en-US" dirty="0"/>
              <a:t> </a:t>
            </a:r>
            <a:r>
              <a:rPr lang="en-US" dirty="0" err="1"/>
              <a:t>để</a:t>
            </a:r>
            <a:r>
              <a:rPr lang="en-US" dirty="0"/>
              <a:t> </a:t>
            </a:r>
            <a:r>
              <a:rPr lang="en-US" dirty="0" err="1"/>
              <a:t>đến</a:t>
            </a:r>
            <a:r>
              <a:rPr lang="en-US" dirty="0"/>
              <a:t> slide </a:t>
            </a:r>
            <a:r>
              <a:rPr lang="en-US" dirty="0" err="1"/>
              <a:t>bài</a:t>
            </a:r>
            <a:r>
              <a:rPr lang="en-US" dirty="0"/>
              <a:t> </a:t>
            </a:r>
            <a:r>
              <a:rPr lang="en-US" dirty="0" err="1"/>
              <a:t>học</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 vào các chữ cái A,B,C,D để kiểm tra đáp án. Nhấn vào nút mũi tên đỏ ở dưới góc phải để quay trở lại slide 1.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dirty="0"/>
              <a:t>Nhấn vào các chữ cái A,B,C,D để kiểm tra đáp án. Nhấn vào nút mũi tên đỏ ở dưới góc phải để quay trở lại slide 1. </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dirty="0"/>
              <a:t>Nhấn vào các chữ cái A,B,C,D để kiểm tra đáp án. Nhấn vào nút mũi tên đỏ ở dưới góc phải để quay trở lại slide 1. </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Thầy</a:t>
            </a:r>
            <a:r>
              <a:rPr lang="en-US" baseline="0" dirty="0"/>
              <a:t> </a:t>
            </a:r>
            <a:r>
              <a:rPr lang="en-US" baseline="0" dirty="0" err="1"/>
              <a:t>cô</a:t>
            </a:r>
            <a:r>
              <a:rPr lang="en-US" baseline="0" dirty="0"/>
              <a:t> kick </a:t>
            </a:r>
            <a:r>
              <a:rPr lang="en-US" baseline="0" dirty="0" err="1"/>
              <a:t>vào</a:t>
            </a:r>
            <a:r>
              <a:rPr lang="en-US" baseline="0" dirty="0"/>
              <a:t> </a:t>
            </a:r>
            <a:r>
              <a:rPr lang="en-US" baseline="0" dirty="0" err="1"/>
              <a:t>biểu</a:t>
            </a:r>
            <a:r>
              <a:rPr lang="en-US" baseline="0" dirty="0"/>
              <a:t> </a:t>
            </a:r>
            <a:r>
              <a:rPr lang="en-US" baseline="0" dirty="0" err="1"/>
              <a:t>tượng</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a:t>
            </a:r>
          </a:p>
          <a:p>
            <a:pPr marL="0" indent="0">
              <a:buFontTx/>
              <a:buNone/>
            </a:pPr>
            <a:r>
              <a:rPr lang="en-US" baseline="0" dirty="0"/>
              <a:t>- </a:t>
            </a:r>
            <a:r>
              <a:rPr lang="en-US" baseline="0" dirty="0" err="1"/>
              <a:t>Khi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từng</a:t>
            </a:r>
            <a:r>
              <a:rPr lang="en-US" baseline="0" dirty="0"/>
              <a:t> </a:t>
            </a:r>
            <a:r>
              <a:rPr lang="en-US" baseline="0" dirty="0" err="1"/>
              <a:t>câu</a:t>
            </a:r>
            <a:r>
              <a:rPr lang="en-US" baseline="0" dirty="0"/>
              <a:t> </a:t>
            </a:r>
            <a:r>
              <a:rPr lang="en-US" baseline="0" dirty="0" err="1"/>
              <a:t>hỏi</a:t>
            </a:r>
            <a:r>
              <a:rPr lang="en-US" baseline="0" dirty="0"/>
              <a:t> </a:t>
            </a:r>
            <a:r>
              <a:rPr lang="en-US" baseline="0" dirty="0" err="1"/>
              <a:t>xong</a:t>
            </a:r>
            <a:r>
              <a:rPr lang="en-US" baseline="0" dirty="0"/>
              <a:t> 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trở</a:t>
            </a:r>
            <a:r>
              <a:rPr lang="en-US" baseline="0" dirty="0"/>
              <a:t> </a:t>
            </a:r>
            <a:r>
              <a:rPr lang="en-US" baseline="0" dirty="0" err="1"/>
              <a:t>về</a:t>
            </a:r>
            <a:r>
              <a:rPr lang="en-US" baseline="0" dirty="0"/>
              <a:t> </a:t>
            </a:r>
            <a:r>
              <a:rPr lang="en-US" baseline="0" dirty="0" err="1"/>
              <a:t>trang</a:t>
            </a:r>
            <a:r>
              <a:rPr lang="en-US" baseline="0" dirty="0"/>
              <a:t> </a:t>
            </a:r>
            <a:r>
              <a:rPr lang="en-US" baseline="0" dirty="0" err="1"/>
              <a:t>trò</a:t>
            </a:r>
            <a:r>
              <a:rPr lang="en-US" baseline="0" dirty="0"/>
              <a:t> </a:t>
            </a:r>
            <a:r>
              <a:rPr lang="en-US" baseline="0" dirty="0" err="1"/>
              <a:t>chơi</a:t>
            </a:r>
            <a:r>
              <a:rPr lang="en-US" baseline="0" dirty="0"/>
              <a:t>.</a:t>
            </a:r>
          </a:p>
          <a:p>
            <a:pPr marL="0" indent="0">
              <a:buFontTx/>
              <a:buNone/>
            </a:pPr>
            <a:r>
              <a:rPr lang="en-US" dirty="0"/>
              <a:t>- </a:t>
            </a:r>
            <a:r>
              <a:rPr lang="en-US" dirty="0" err="1"/>
              <a:t>Khi</a:t>
            </a:r>
            <a:r>
              <a:rPr lang="en-US" dirty="0"/>
              <a:t> </a:t>
            </a:r>
            <a:r>
              <a:rPr lang="en-US" dirty="0" err="1"/>
              <a:t>dọn</a:t>
            </a:r>
            <a:r>
              <a:rPr lang="en-US" baseline="0" dirty="0"/>
              <a:t> </a:t>
            </a:r>
            <a:r>
              <a:rPr lang="en-US" baseline="0" dirty="0" err="1"/>
              <a:t>sạch</a:t>
            </a:r>
            <a:r>
              <a:rPr lang="en-US" baseline="0" dirty="0"/>
              <a:t> </a:t>
            </a:r>
            <a:r>
              <a:rPr lang="en-US" baseline="0" dirty="0" err="1"/>
              <a:t>rác</a:t>
            </a:r>
            <a:r>
              <a:rPr lang="en-US" baseline="0" dirty="0"/>
              <a:t> </a:t>
            </a:r>
            <a:r>
              <a:rPr lang="en-US" baseline="0" dirty="0" err="1"/>
              <a:t>thì</a:t>
            </a:r>
            <a:r>
              <a:rPr lang="en-US" baseline="0" dirty="0"/>
              <a:t> kick </a:t>
            </a:r>
            <a:r>
              <a:rPr lang="en-US" baseline="0" dirty="0" err="1"/>
              <a:t>vào</a:t>
            </a:r>
            <a:r>
              <a:rPr lang="en-US" baseline="0" dirty="0"/>
              <a:t> </a:t>
            </a:r>
            <a:r>
              <a:rPr lang="en-US" baseline="0" dirty="0" err="1"/>
              <a:t>thùng</a:t>
            </a:r>
            <a:r>
              <a:rPr lang="en-US" baseline="0" dirty="0"/>
              <a:t> </a:t>
            </a:r>
            <a:r>
              <a:rPr lang="en-US" baseline="0" dirty="0" err="1"/>
              <a:t>rác</a:t>
            </a:r>
            <a:r>
              <a:rPr lang="en-US" baseline="0" dirty="0"/>
              <a:t> </a:t>
            </a:r>
            <a:r>
              <a:rPr lang="en-US" baseline="0" dirty="0" err="1"/>
              <a:t>sẽ</a:t>
            </a:r>
            <a:r>
              <a:rPr lang="en-US" baseline="0" dirty="0"/>
              <a:t> </a:t>
            </a:r>
            <a:r>
              <a:rPr lang="en-US" baseline="0" dirty="0" err="1"/>
              <a:t>ra</a:t>
            </a:r>
            <a:r>
              <a:rPr lang="en-US" baseline="0" dirty="0"/>
              <a:t> </a:t>
            </a:r>
            <a:r>
              <a:rPr lang="en-US" baseline="0" dirty="0" err="1"/>
              <a:t>bài</a:t>
            </a:r>
            <a:r>
              <a:rPr lang="en-US" baseline="0" dirty="0"/>
              <a:t> </a:t>
            </a:r>
            <a:r>
              <a:rPr lang="en-US" baseline="0" dirty="0" err="1"/>
              <a:t>học</a:t>
            </a:r>
            <a:r>
              <a:rPr lang="en-US" baseline="0" dirty="0"/>
              <a:t> </a:t>
            </a:r>
            <a:r>
              <a:rPr lang="en-US" baseline="0" dirty="0" err="1"/>
              <a:t>mới</a:t>
            </a:r>
            <a:r>
              <a:rPr lang="en-US" baseline="0" dirty="0"/>
              <a:t>/</a:t>
            </a:r>
            <a:r>
              <a:rPr lang="en-US" baseline="0" dirty="0" err="1"/>
              <a:t>dặn</a:t>
            </a:r>
            <a:r>
              <a:rPr lang="en-US" baseline="0" dirty="0"/>
              <a:t> </a:t>
            </a:r>
            <a:r>
              <a:rPr lang="en-US" baseline="0" dirty="0" err="1"/>
              <a:t>dò</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0FF95-96B3-427D-9D2A-96E592B0D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t>2024/12/28</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t>2024/12/28</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t>2024/12/28</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28/12/2024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28/12/2024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28/12/2024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28/12/2024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28/12/2024</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28/12/2024</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28/12/2024</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28/12/2024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t>2024/12/28</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28/12/2024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28/12/2024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28/12/2024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12/28/2024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12/28/2024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12/28/2024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12/28/2024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12/28/2024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12/28/2024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12/28/2024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t>2024/12/28</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12/28/2024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12/28/2024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12/28/2024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12/28/2024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p:cNvPicPr>
            <a:picLocks noChangeAspect="1"/>
          </p:cNvPicPr>
          <p:nvPr userDrawn="1"/>
        </p:nvPicPr>
        <p:blipFill>
          <a:blip r:embed="rId3"/>
          <a:stretch>
            <a:fillRect/>
          </a:stretch>
        </p:blipFill>
        <p:spPr>
          <a:xfrm>
            <a:off x="671512" y="7142162"/>
            <a:ext cx="1704975" cy="962025"/>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t>2024/12/28</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t>2024/12/28</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t>2024/12/28</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t>2024/12/28</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t>2024/12/28</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t>2024/12/28</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4.jpeg"/><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pic>
        <p:nvPicPr>
          <p:cNvPr id="22" name="Picture 21" descr="A white circle with leaves and blue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430125" y="76200"/>
            <a:ext cx="1276350" cy="12763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17号-萌趣果冻体" panose="00000500000000000000" pitchFamily="2" charset="-122"/>
          <a:ea typeface="字魂17号-萌趣果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7号-萌趣果冻体" panose="00000500000000000000" pitchFamily="2" charset="-122"/>
          <a:ea typeface="字魂17号-萌趣果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7号-萌趣果冻体" panose="00000500000000000000" pitchFamily="2" charset="-122"/>
          <a:ea typeface="字魂17号-萌趣果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7号-萌趣果冻体" panose="00000500000000000000" pitchFamily="2" charset="-122"/>
          <a:ea typeface="字魂17号-萌趣果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7号-萌趣果冻体" panose="00000500000000000000" pitchFamily="2" charset="-122"/>
          <a:ea typeface="字魂17号-萌趣果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7号-萌趣果冻体" panose="00000500000000000000" pitchFamily="2" charset="-122"/>
          <a:ea typeface="字魂17号-萌趣果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44900" y="7924800"/>
            <a:ext cx="6858000" cy="6858000"/>
          </a:xfrm>
          <a:prstGeom prst="rect">
            <a:avLst/>
          </a:prstGeom>
        </p:spPr>
      </p:pic>
      <p:pic>
        <p:nvPicPr>
          <p:cNvPr id="5" name="Picture 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183600" y="4914900"/>
            <a:ext cx="6858000" cy="6858000"/>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4.png"/><Relationship Id="rId3" Type="http://schemas.openxmlformats.org/officeDocument/2006/relationships/slideLayout" Target="../slideLayouts/slideLayout23.xml"/><Relationship Id="rId7" Type="http://schemas.openxmlformats.org/officeDocument/2006/relationships/image" Target="../media/image41.png"/><Relationship Id="rId12" Type="http://schemas.microsoft.com/office/2007/relationships/hdphoto" Target="../media/hdphoto7.wdp"/><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4.wdp"/><Relationship Id="rId11" Type="http://schemas.openxmlformats.org/officeDocument/2006/relationships/image" Target="../media/image43.png"/><Relationship Id="rId5" Type="http://schemas.openxmlformats.org/officeDocument/2006/relationships/image" Target="../media/image40.png"/><Relationship Id="rId10" Type="http://schemas.microsoft.com/office/2007/relationships/hdphoto" Target="../media/hdphoto6.wdp"/><Relationship Id="rId4" Type="http://schemas.openxmlformats.org/officeDocument/2006/relationships/image" Target="../media/image39.jpeg"/><Relationship Id="rId9" Type="http://schemas.openxmlformats.org/officeDocument/2006/relationships/image" Target="../media/image42.png"/><Relationship Id="rId1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slide" Target="slide19.xml"/><Relationship Id="rId3" Type="http://schemas.openxmlformats.org/officeDocument/2006/relationships/image" Target="../media/image39.jpeg"/><Relationship Id="rId7" Type="http://schemas.microsoft.com/office/2007/relationships/hdphoto" Target="../media/hdphoto8.wdp"/><Relationship Id="rId12" Type="http://schemas.openxmlformats.org/officeDocument/2006/relationships/slide" Target="slide18.xml"/><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45.png"/><Relationship Id="rId11" Type="http://schemas.openxmlformats.org/officeDocument/2006/relationships/slide" Target="slide17.xml"/><Relationship Id="rId5" Type="http://schemas.microsoft.com/office/2007/relationships/hdphoto" Target="../media/hdphoto5.wdp"/><Relationship Id="rId10" Type="http://schemas.openxmlformats.org/officeDocument/2006/relationships/slide" Target="slide16.xml"/><Relationship Id="rId4" Type="http://schemas.openxmlformats.org/officeDocument/2006/relationships/image" Target="../media/image41.png"/><Relationship Id="rId9" Type="http://schemas.microsoft.com/office/2007/relationships/hdphoto" Target="../media/hdphoto7.wdp"/><Relationship Id="rId1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23.xml"/><Relationship Id="rId7" Type="http://schemas.openxmlformats.org/officeDocument/2006/relationships/slide" Target="slide15.xml"/><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4.wdp"/><Relationship Id="rId5" Type="http://schemas.openxmlformats.org/officeDocument/2006/relationships/image" Target="../media/image40.png"/><Relationship Id="rId4" Type="http://schemas.openxmlformats.org/officeDocument/2006/relationships/image" Target="../media/image39.jpe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6.png"/><Relationship Id="rId2" Type="http://schemas.openxmlformats.org/officeDocument/2006/relationships/audio" Target="../media/audio3.wav"/><Relationship Id="rId1" Type="http://schemas.openxmlformats.org/officeDocument/2006/relationships/slideLayout" Target="../slideLayouts/slideLayout23.xml"/><Relationship Id="rId6" Type="http://schemas.openxmlformats.org/officeDocument/2006/relationships/slide" Target="slide15.xml"/><Relationship Id="rId5" Type="http://schemas.microsoft.com/office/2007/relationships/hdphoto" Target="../media/hdphoto4.wdp"/><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6.png"/><Relationship Id="rId2" Type="http://schemas.openxmlformats.org/officeDocument/2006/relationships/audio" Target="../media/audio3.wav"/><Relationship Id="rId1" Type="http://schemas.openxmlformats.org/officeDocument/2006/relationships/slideLayout" Target="../slideLayouts/slideLayout23.xml"/><Relationship Id="rId6" Type="http://schemas.openxmlformats.org/officeDocument/2006/relationships/slide" Target="slide15.xml"/><Relationship Id="rId5" Type="http://schemas.microsoft.com/office/2007/relationships/hdphoto" Target="../media/hdphoto4.wdp"/><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3.xml"/><Relationship Id="rId5" Type="http://schemas.openxmlformats.org/officeDocument/2006/relationships/image" Target="../media/image44.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47.png"/><Relationship Id="rId1" Type="http://schemas.openxmlformats.org/officeDocument/2006/relationships/slideLayout" Target="../slideLayouts/slideLayout35.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9.png"/><Relationship Id="rId18" Type="http://schemas.openxmlformats.org/officeDocument/2006/relationships/image" Target="../media/image22.png"/><Relationship Id="rId3" Type="http://schemas.openxmlformats.org/officeDocument/2006/relationships/slideLayout" Target="../slideLayouts/slideLayout12.xml"/><Relationship Id="rId7" Type="http://schemas.openxmlformats.org/officeDocument/2006/relationships/slide" Target="slide8.xml"/><Relationship Id="rId12" Type="http://schemas.openxmlformats.org/officeDocument/2006/relationships/slide" Target="slide6.xml"/><Relationship Id="rId17" Type="http://schemas.openxmlformats.org/officeDocument/2006/relationships/image" Target="../media/image21.png"/><Relationship Id="rId2" Type="http://schemas.openxmlformats.org/officeDocument/2006/relationships/audio" Target="../media/media1.mp3"/><Relationship Id="rId16" Type="http://schemas.openxmlformats.org/officeDocument/2006/relationships/image" Target="../media/image20.png"/><Relationship Id="rId20" Type="http://schemas.openxmlformats.org/officeDocument/2006/relationships/image" Target="../media/image23.png"/><Relationship Id="rId1" Type="http://schemas.microsoft.com/office/2007/relationships/media" Target="../media/media1.mp3"/><Relationship Id="rId6" Type="http://schemas.openxmlformats.org/officeDocument/2006/relationships/image" Target="../media/image16.png"/><Relationship Id="rId11" Type="http://schemas.microsoft.com/office/2007/relationships/hdphoto" Target="../media/hdphoto2.wdp"/><Relationship Id="rId5" Type="http://schemas.openxmlformats.org/officeDocument/2006/relationships/audio" Target="../media/audio1.wav"/><Relationship Id="rId15" Type="http://schemas.openxmlformats.org/officeDocument/2006/relationships/slide" Target="slide4.xml"/><Relationship Id="rId10" Type="http://schemas.openxmlformats.org/officeDocument/2006/relationships/image" Target="../media/image18.png"/><Relationship Id="rId19" Type="http://schemas.microsoft.com/office/2007/relationships/hdphoto" Target="../media/hdphoto3.wdp"/><Relationship Id="rId4" Type="http://schemas.openxmlformats.org/officeDocument/2006/relationships/notesSlide" Target="../notesSlides/notesSlide2.xml"/><Relationship Id="rId9" Type="http://schemas.microsoft.com/office/2007/relationships/hdphoto" Target="../media/hdphoto1.wdp"/><Relationship Id="rId14"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30.GIF"/><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slide" Target="slide3.xml"/><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audio" Target="../media/audio3.wav"/><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GIF"/><Relationship Id="rId3" Type="http://schemas.openxmlformats.org/officeDocument/2006/relationships/audio" Target="../media/audio4.wav"/><Relationship Id="rId7" Type="http://schemas.openxmlformats.org/officeDocument/2006/relationships/image" Target="../media/image26.png"/><Relationship Id="rId12"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31.pn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audio" Target="../media/audio3.wav"/><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GIF"/><Relationship Id="rId3" Type="http://schemas.openxmlformats.org/officeDocument/2006/relationships/audio" Target="../media/audio4.wav"/><Relationship Id="rId7" Type="http://schemas.openxmlformats.org/officeDocument/2006/relationships/image" Target="../media/image26.png"/><Relationship Id="rId12"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31.pn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audio" Target="../media/audio3.wav"/><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5"/>
          <p:cNvPicPr>
            <a:picLocks noChangeAspect="1"/>
          </p:cNvPicPr>
          <p:nvPr/>
        </p:nvPicPr>
        <p:blipFill>
          <a:blip r:embed="rId2"/>
          <a:stretch>
            <a:fillRect/>
          </a:stretch>
        </p:blipFill>
        <p:spPr>
          <a:xfrm>
            <a:off x="2729865" y="0"/>
            <a:ext cx="6636385" cy="6858635"/>
          </a:xfrm>
          <a:prstGeom prst="rect">
            <a:avLst/>
          </a:prstGeom>
          <a:effectLst/>
        </p:spPr>
      </p:pic>
      <p:pic>
        <p:nvPicPr>
          <p:cNvPr id="5" name="图片 4" descr="11"/>
          <p:cNvPicPr>
            <a:picLocks noChangeAspect="1"/>
          </p:cNvPicPr>
          <p:nvPr/>
        </p:nvPicPr>
        <p:blipFill>
          <a:blip r:embed="rId3"/>
          <a:stretch>
            <a:fillRect/>
          </a:stretch>
        </p:blipFill>
        <p:spPr>
          <a:xfrm>
            <a:off x="11597640" y="0"/>
            <a:ext cx="67437" cy="6760770"/>
          </a:xfrm>
          <a:prstGeom prst="rect">
            <a:avLst/>
          </a:prstGeom>
        </p:spPr>
      </p:pic>
      <p:pic>
        <p:nvPicPr>
          <p:cNvPr id="6" name="图片 5" descr="12"/>
          <p:cNvPicPr preferRelativeResize="0"/>
          <p:nvPr/>
        </p:nvPicPr>
        <p:blipFill>
          <a:blip r:embed="rId4"/>
          <a:stretch>
            <a:fillRect/>
          </a:stretch>
        </p:blipFill>
        <p:spPr>
          <a:xfrm>
            <a:off x="0" y="478155"/>
            <a:ext cx="4204741" cy="36000"/>
          </a:xfrm>
          <a:prstGeom prst="rect">
            <a:avLst/>
          </a:prstGeom>
        </p:spPr>
      </p:pic>
      <p:sp>
        <p:nvSpPr>
          <p:cNvPr id="8" name="矩形 7"/>
          <p:cNvSpPr/>
          <p:nvPr/>
        </p:nvSpPr>
        <p:spPr>
          <a:xfrm>
            <a:off x="581026" y="1025525"/>
            <a:ext cx="10512832" cy="4958715"/>
          </a:xfrm>
          <a:prstGeom prst="rect">
            <a:avLst/>
          </a:prstGeom>
          <a:solidFill>
            <a:schemeClr val="bg1"/>
          </a:solidFill>
          <a:ln w="38100">
            <a:solidFill>
              <a:schemeClr val="tx1"/>
            </a:solidFill>
          </a:ln>
          <a:effectLst>
            <a:glow rad="635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cs"/>
            </a:endParaRPr>
          </a:p>
        </p:txBody>
      </p:sp>
      <p:grpSp>
        <p:nvGrpSpPr>
          <p:cNvPr id="14" name="组合 13"/>
          <p:cNvGrpSpPr/>
          <p:nvPr/>
        </p:nvGrpSpPr>
        <p:grpSpPr>
          <a:xfrm>
            <a:off x="1366203" y="4750371"/>
            <a:ext cx="8968740" cy="2146300"/>
            <a:chOff x="2332" y="6262"/>
            <a:chExt cx="14124" cy="3380"/>
          </a:xfrm>
        </p:grpSpPr>
        <p:pic>
          <p:nvPicPr>
            <p:cNvPr id="7" name="图片 6" descr="13"/>
            <p:cNvPicPr>
              <a:picLocks noChangeAspect="1"/>
            </p:cNvPicPr>
            <p:nvPr/>
          </p:nvPicPr>
          <p:blipFill>
            <a:blip r:embed="rId5"/>
            <a:stretch>
              <a:fillRect/>
            </a:stretch>
          </p:blipFill>
          <p:spPr>
            <a:xfrm>
              <a:off x="2332" y="6262"/>
              <a:ext cx="5008" cy="3380"/>
            </a:xfrm>
            <a:prstGeom prst="rect">
              <a:avLst/>
            </a:prstGeom>
          </p:spPr>
        </p:pic>
        <p:pic>
          <p:nvPicPr>
            <p:cNvPr id="9" name="图片 8" descr="13"/>
            <p:cNvPicPr>
              <a:picLocks noChangeAspect="1"/>
            </p:cNvPicPr>
            <p:nvPr/>
          </p:nvPicPr>
          <p:blipFill>
            <a:blip r:embed="rId5"/>
            <a:stretch>
              <a:fillRect/>
            </a:stretch>
          </p:blipFill>
          <p:spPr>
            <a:xfrm>
              <a:off x="7096" y="6262"/>
              <a:ext cx="5008" cy="3380"/>
            </a:xfrm>
            <a:prstGeom prst="rect">
              <a:avLst/>
            </a:prstGeom>
          </p:spPr>
        </p:pic>
        <p:pic>
          <p:nvPicPr>
            <p:cNvPr id="13" name="图片 12" descr="13"/>
            <p:cNvPicPr>
              <a:picLocks noChangeAspect="1"/>
            </p:cNvPicPr>
            <p:nvPr/>
          </p:nvPicPr>
          <p:blipFill>
            <a:blip r:embed="rId5"/>
            <a:stretch>
              <a:fillRect/>
            </a:stretch>
          </p:blipFill>
          <p:spPr>
            <a:xfrm>
              <a:off x="11448" y="6262"/>
              <a:ext cx="5008" cy="3380"/>
            </a:xfrm>
            <a:prstGeom prst="rect">
              <a:avLst/>
            </a:prstGeom>
          </p:spPr>
        </p:pic>
      </p:gr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983" y="1034855"/>
            <a:ext cx="1562100" cy="1562100"/>
          </a:xfrm>
          <a:prstGeom prst="rect">
            <a:avLst/>
          </a:prstGeom>
        </p:spPr>
      </p:pic>
      <p:pic>
        <p:nvPicPr>
          <p:cNvPr id="10" name="Picture 9"/>
          <p:cNvPicPr>
            <a:picLocks noChangeAspect="1"/>
          </p:cNvPicPr>
          <p:nvPr/>
        </p:nvPicPr>
        <p:blipFill>
          <a:blip r:embed="rId7"/>
          <a:stretch>
            <a:fillRect/>
          </a:stretch>
        </p:blipFill>
        <p:spPr>
          <a:xfrm>
            <a:off x="1724429" y="2585004"/>
            <a:ext cx="8266892" cy="1859441"/>
          </a:xfrm>
          <a:prstGeom prst="rect">
            <a:avLst/>
          </a:prstGeom>
        </p:spPr>
      </p:pic>
      <p:pic>
        <p:nvPicPr>
          <p:cNvPr id="11" name="Picture 10"/>
          <p:cNvPicPr>
            <a:picLocks noChangeAspect="1"/>
          </p:cNvPicPr>
          <p:nvPr/>
        </p:nvPicPr>
        <p:blipFill>
          <a:blip r:embed="rId8">
            <a:duotone>
              <a:prstClr val="black"/>
              <a:schemeClr val="accent5">
                <a:tint val="45000"/>
                <a:satMod val="400000"/>
              </a:schemeClr>
            </a:duotone>
          </a:blip>
          <a:stretch>
            <a:fillRect/>
          </a:stretch>
        </p:blipFill>
        <p:spPr>
          <a:xfrm>
            <a:off x="3023763" y="1177870"/>
            <a:ext cx="5401524" cy="15180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2" name="TextBox 1"/>
          <p:cNvSpPr txBox="1"/>
          <p:nvPr/>
        </p:nvSpPr>
        <p:spPr>
          <a:xfrm>
            <a:off x="727003" y="856680"/>
            <a:ext cx="10483922" cy="3539430"/>
          </a:xfrm>
          <a:prstGeom prst="rect">
            <a:avLst/>
          </a:prstGeom>
          <a:noFill/>
        </p:spPr>
        <p:txBody>
          <a:bodyPr wrap="square">
            <a:spAutoFit/>
          </a:bodyPr>
          <a:lstStyle/>
          <a:p>
            <a:pPr lvl="0" algn="just"/>
            <a:r>
              <a:rPr lang="vi-VN" sz="3200" dirty="0">
                <a:solidFill>
                  <a:prstClr val="black"/>
                </a:solidFill>
                <a:latin typeface="Cambria" panose="02040503050406030204" pitchFamily="18" charset="0"/>
              </a:rPr>
              <a:t>b. Nửa đêm, trời n</a:t>
            </a:r>
            <a:r>
              <a:rPr lang="en-US" sz="3200" dirty="0">
                <a:solidFill>
                  <a:prstClr val="black"/>
                </a:solidFill>
                <a:latin typeface="Cambria" panose="02040503050406030204" pitchFamily="18" charset="0"/>
              </a:rPr>
              <a:t>ổ</a:t>
            </a:r>
            <a:r>
              <a:rPr lang="vi-VN" sz="3200" dirty="0">
                <a:solidFill>
                  <a:prstClr val="black"/>
                </a:solidFill>
                <a:latin typeface="Cambria" panose="02040503050406030204" pitchFamily="18" charset="0"/>
              </a:rPr>
              <a:t>i cơn mưa lớn. Tôi và dế trũi </a:t>
            </a:r>
            <a:r>
              <a:rPr lang="vi-VN" sz="3200" b="1" dirty="0">
                <a:solidFill>
                  <a:srgbClr val="FF0000"/>
                </a:solidFill>
                <a:latin typeface="Cambria" panose="02040503050406030204" pitchFamily="18" charset="0"/>
              </a:rPr>
              <a:t>trú mưa </a:t>
            </a:r>
            <a:r>
              <a:rPr lang="vi-VN" sz="3200" dirty="0">
                <a:solidFill>
                  <a:prstClr val="black"/>
                </a:solidFill>
                <a:latin typeface="Cambria" panose="02040503050406030204" pitchFamily="18" charset="0"/>
              </a:rPr>
              <a:t>dưới tàu lá chuối, cả đêm nghe mưa </a:t>
            </a:r>
            <a:r>
              <a:rPr lang="vi-VN" sz="3200" b="1" dirty="0">
                <a:solidFill>
                  <a:srgbClr val="FF0000"/>
                </a:solidFill>
                <a:latin typeface="Cambria" panose="02040503050406030204" pitchFamily="18" charset="0"/>
              </a:rPr>
              <a:t>rơi </a:t>
            </a:r>
            <a:r>
              <a:rPr lang="vi-VN" sz="3200" dirty="0">
                <a:solidFill>
                  <a:prstClr val="black"/>
                </a:solidFill>
                <a:latin typeface="Cambria" panose="02040503050406030204" pitchFamily="18" charset="0"/>
              </a:rPr>
              <a:t>như đánh trống trên đầu. Sáng hôm sau, bừng mắt dậy, trời đã </a:t>
            </a:r>
            <a:r>
              <a:rPr lang="vi-VN" sz="3200" b="1" dirty="0">
                <a:solidFill>
                  <a:srgbClr val="FF0000"/>
                </a:solidFill>
                <a:latin typeface="Cambria" panose="02040503050406030204" pitchFamily="18" charset="0"/>
              </a:rPr>
              <a:t>tạnh</a:t>
            </a:r>
            <a:r>
              <a:rPr lang="vi-VN" sz="3200" dirty="0">
                <a:solidFill>
                  <a:prstClr val="black"/>
                </a:solidFill>
                <a:latin typeface="Cambria" panose="02040503050406030204" pitchFamily="18" charset="0"/>
              </a:rPr>
              <a:t> hẳn. Tôi </a:t>
            </a:r>
            <a:r>
              <a:rPr lang="vi-VN" sz="3200" b="1" dirty="0">
                <a:solidFill>
                  <a:srgbClr val="FF0000"/>
                </a:solidFill>
                <a:latin typeface="Cambria" panose="02040503050406030204" pitchFamily="18" charset="0"/>
              </a:rPr>
              <a:t>nhìn </a:t>
            </a:r>
            <a:r>
              <a:rPr lang="vi-VN" sz="3200" dirty="0">
                <a:solidFill>
                  <a:prstClr val="black"/>
                </a:solidFill>
                <a:latin typeface="Cambria" panose="02040503050406030204" pitchFamily="18" charset="0"/>
              </a:rPr>
              <a:t>ra trước mặt, thấy một làn nước mưa </a:t>
            </a:r>
            <a:r>
              <a:rPr lang="vi-VN" sz="3200" b="1" dirty="0">
                <a:solidFill>
                  <a:srgbClr val="FF0000"/>
                </a:solidFill>
                <a:latin typeface="Cambria" panose="02040503050406030204" pitchFamily="18" charset="0"/>
              </a:rPr>
              <a:t>chảy</a:t>
            </a:r>
            <a:r>
              <a:rPr lang="vi-VN" sz="3200" dirty="0">
                <a:solidFill>
                  <a:prstClr val="black"/>
                </a:solidFill>
                <a:latin typeface="Cambria" panose="02040503050406030204" pitchFamily="18" charset="0"/>
              </a:rPr>
              <a:t> veo veo giữa đôi bờ cỏ. Đấy là một con sông mà đêm qua tối trời, chúng tôi không nhìn rõ.</a:t>
            </a:r>
          </a:p>
          <a:p>
            <a:pPr lvl="0" algn="r"/>
            <a:r>
              <a:rPr lang="vi-VN" sz="3200" dirty="0">
                <a:solidFill>
                  <a:prstClr val="black"/>
                </a:solidFill>
                <a:latin typeface="Cambria" panose="02040503050406030204" pitchFamily="18" charset="0"/>
              </a:rPr>
              <a:t>(Theo Tô Hoài)</a:t>
            </a:r>
          </a:p>
        </p:txBody>
      </p:sp>
      <p:sp>
        <p:nvSpPr>
          <p:cNvPr id="29" name="矩形: 圆角 7"/>
          <p:cNvSpPr/>
          <p:nvPr/>
        </p:nvSpPr>
        <p:spPr>
          <a:xfrm>
            <a:off x="762755" y="5265842"/>
            <a:ext cx="14279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nhìn</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7" name="矩形: 圆角 7"/>
          <p:cNvSpPr/>
          <p:nvPr/>
        </p:nvSpPr>
        <p:spPr>
          <a:xfrm>
            <a:off x="2763005" y="5275367"/>
            <a:ext cx="1437520"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rơi</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8" name="矩形: 圆角 7"/>
          <p:cNvSpPr/>
          <p:nvPr/>
        </p:nvSpPr>
        <p:spPr>
          <a:xfrm>
            <a:off x="4648954" y="5256317"/>
            <a:ext cx="214237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b="1" dirty="0">
                <a:solidFill>
                  <a:srgbClr val="FD840B"/>
                </a:solidFill>
                <a:latin typeface="Cambria" panose="02040503050406030204" pitchFamily="18" charset="0"/>
                <a:ea typeface="Cambria" panose="02040503050406030204" pitchFamily="18" charset="0"/>
              </a:rPr>
              <a:t>t</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rú</a:t>
            </a:r>
            <a:r>
              <a:rPr kumimoji="0" lang="en-US" altLang="zh-CN" sz="3600" b="1" i="0" u="none" strike="noStrike" kern="1200" cap="none" spc="0" normalizeH="0" noProof="0" dirty="0">
                <a:ln>
                  <a:noFill/>
                </a:ln>
                <a:solidFill>
                  <a:srgbClr val="FD840B"/>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noProof="0" dirty="0" err="1">
                <a:ln>
                  <a:noFill/>
                </a:ln>
                <a:solidFill>
                  <a:srgbClr val="FD840B"/>
                </a:solidFill>
                <a:effectLst/>
                <a:uLnTx/>
                <a:uFillTx/>
                <a:latin typeface="Cambria" panose="02040503050406030204" pitchFamily="18" charset="0"/>
                <a:ea typeface="Cambria" panose="02040503050406030204" pitchFamily="18" charset="0"/>
                <a:cs typeface="+mn-cs"/>
              </a:rPr>
              <a:t>mưa</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9" name="矩形: 圆角 7"/>
          <p:cNvSpPr/>
          <p:nvPr/>
        </p:nvSpPr>
        <p:spPr>
          <a:xfrm>
            <a:off x="7315954" y="5265842"/>
            <a:ext cx="162802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chảy</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 name="矩形: 圆角 7"/>
          <p:cNvSpPr/>
          <p:nvPr/>
        </p:nvSpPr>
        <p:spPr>
          <a:xfrm>
            <a:off x="9535279" y="5237267"/>
            <a:ext cx="157087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tạnh</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pic>
        <p:nvPicPr>
          <p:cNvPr id="10" name="Picture 9"/>
          <p:cNvPicPr>
            <a:picLocks noChangeAspect="1"/>
          </p:cNvPicPr>
          <p:nvPr/>
        </p:nvPicPr>
        <p:blipFill>
          <a:blip r:embed="rId2"/>
          <a:stretch>
            <a:fillRect/>
          </a:stretch>
        </p:blipFill>
        <p:spPr>
          <a:xfrm>
            <a:off x="7439024" y="1381125"/>
            <a:ext cx="708711" cy="590550"/>
          </a:xfrm>
          <a:prstGeom prst="rect">
            <a:avLst/>
          </a:prstGeom>
        </p:spPr>
      </p:pic>
      <p:pic>
        <p:nvPicPr>
          <p:cNvPr id="11" name="Picture 10"/>
          <p:cNvPicPr>
            <a:picLocks noChangeAspect="1"/>
          </p:cNvPicPr>
          <p:nvPr/>
        </p:nvPicPr>
        <p:blipFill>
          <a:blip r:embed="rId2"/>
          <a:stretch>
            <a:fillRect/>
          </a:stretch>
        </p:blipFill>
        <p:spPr>
          <a:xfrm>
            <a:off x="8705850" y="1885950"/>
            <a:ext cx="981074" cy="538288"/>
          </a:xfrm>
          <a:prstGeom prst="rect">
            <a:avLst/>
          </a:prstGeom>
        </p:spPr>
      </p:pic>
      <p:pic>
        <p:nvPicPr>
          <p:cNvPr id="12" name="Picture 11"/>
          <p:cNvPicPr>
            <a:picLocks noChangeAspect="1"/>
          </p:cNvPicPr>
          <p:nvPr/>
        </p:nvPicPr>
        <p:blipFill>
          <a:blip r:embed="rId2"/>
          <a:stretch>
            <a:fillRect/>
          </a:stretch>
        </p:blipFill>
        <p:spPr>
          <a:xfrm>
            <a:off x="619124" y="2276475"/>
            <a:ext cx="1076325" cy="590550"/>
          </a:xfrm>
          <a:prstGeom prst="rect">
            <a:avLst/>
          </a:prstGeom>
        </p:spPr>
      </p:pic>
      <p:pic>
        <p:nvPicPr>
          <p:cNvPr id="13" name="Picture 12"/>
          <p:cNvPicPr>
            <a:picLocks noChangeAspect="1"/>
          </p:cNvPicPr>
          <p:nvPr/>
        </p:nvPicPr>
        <p:blipFill>
          <a:blip r:embed="rId2"/>
          <a:stretch>
            <a:fillRect/>
          </a:stretch>
        </p:blipFill>
        <p:spPr>
          <a:xfrm>
            <a:off x="8705850" y="2390776"/>
            <a:ext cx="989524" cy="542924"/>
          </a:xfrm>
          <a:prstGeom prst="rect">
            <a:avLst/>
          </a:prstGeom>
        </p:spPr>
      </p:pic>
      <p:pic>
        <p:nvPicPr>
          <p:cNvPr id="15" name="Picture 14"/>
          <p:cNvPicPr>
            <a:picLocks noChangeAspect="1"/>
          </p:cNvPicPr>
          <p:nvPr/>
        </p:nvPicPr>
        <p:blipFill>
          <a:blip r:embed="rId3"/>
          <a:stretch>
            <a:fillRect/>
          </a:stretch>
        </p:blipFill>
        <p:spPr>
          <a:xfrm>
            <a:off x="9434512" y="838200"/>
            <a:ext cx="1877467" cy="5524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nodeType="clickEffect">
                                  <p:stCondLst>
                                    <p:cond delay="0"/>
                                  </p:stCondLst>
                                  <p:childTnLst>
                                    <p:animEffect transition="out" filter="randombar(horizontal)">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3.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Viết</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4 – 5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câu</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về</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chủ</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đề</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tự</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chọn</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trong</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đó</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có</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sử</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dụng</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các</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từ</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pic>
        <p:nvPicPr>
          <p:cNvPr id="7" name="Picture 6"/>
          <p:cNvPicPr>
            <a:picLocks noChangeAspect="1"/>
          </p:cNvPicPr>
          <p:nvPr/>
        </p:nvPicPr>
        <p:blipFill>
          <a:blip r:embed="rId2"/>
          <a:stretch>
            <a:fillRect/>
          </a:stretch>
        </p:blipFill>
        <p:spPr>
          <a:xfrm>
            <a:off x="1309687" y="2238374"/>
            <a:ext cx="2674105" cy="1400175"/>
          </a:xfrm>
          <a:prstGeom prst="rect">
            <a:avLst/>
          </a:prstGeom>
        </p:spPr>
      </p:pic>
      <p:pic>
        <p:nvPicPr>
          <p:cNvPr id="15" name="Picture 14"/>
          <p:cNvPicPr>
            <a:picLocks noChangeAspect="1"/>
          </p:cNvPicPr>
          <p:nvPr/>
        </p:nvPicPr>
        <p:blipFill>
          <a:blip r:embed="rId3"/>
          <a:stretch>
            <a:fillRect/>
          </a:stretch>
        </p:blipFill>
        <p:spPr>
          <a:xfrm>
            <a:off x="4624387" y="2162175"/>
            <a:ext cx="2844743" cy="1428750"/>
          </a:xfrm>
          <a:prstGeom prst="rect">
            <a:avLst/>
          </a:prstGeom>
        </p:spPr>
      </p:pic>
      <p:pic>
        <p:nvPicPr>
          <p:cNvPr id="17" name="Picture 16"/>
          <p:cNvPicPr>
            <a:picLocks noChangeAspect="1"/>
          </p:cNvPicPr>
          <p:nvPr/>
        </p:nvPicPr>
        <p:blipFill>
          <a:blip r:embed="rId4"/>
          <a:stretch>
            <a:fillRect/>
          </a:stretch>
        </p:blipFill>
        <p:spPr>
          <a:xfrm>
            <a:off x="8253412" y="2243137"/>
            <a:ext cx="2767013" cy="13535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pic>
        <p:nvPicPr>
          <p:cNvPr id="7" name="Picture 6"/>
          <p:cNvPicPr>
            <a:picLocks noChangeAspect="1"/>
          </p:cNvPicPr>
          <p:nvPr/>
        </p:nvPicPr>
        <p:blipFill>
          <a:blip r:embed="rId2"/>
          <a:stretch>
            <a:fillRect/>
          </a:stretch>
        </p:blipFill>
        <p:spPr>
          <a:xfrm>
            <a:off x="871537" y="2486024"/>
            <a:ext cx="2674105" cy="1400175"/>
          </a:xfrm>
          <a:prstGeom prst="rect">
            <a:avLst/>
          </a:prstGeom>
        </p:spPr>
      </p:pic>
      <p:grpSp>
        <p:nvGrpSpPr>
          <p:cNvPr id="2" name="Group 1"/>
          <p:cNvGrpSpPr/>
          <p:nvPr/>
        </p:nvGrpSpPr>
        <p:grpSpPr>
          <a:xfrm>
            <a:off x="3876675" y="1302347"/>
            <a:ext cx="7515225" cy="4374553"/>
            <a:chOff x="6812132" y="1469859"/>
            <a:chExt cx="4470911" cy="1681555"/>
          </a:xfrm>
        </p:grpSpPr>
        <p:sp>
          <p:nvSpPr>
            <p:cNvPr id="3" name="矩形: 圆角 7"/>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endParaRPr>
            </a:p>
          </p:txBody>
        </p:sp>
        <p:sp>
          <p:nvSpPr>
            <p:cNvPr id="6" name="TextBox 5"/>
            <p:cNvSpPr txBox="1"/>
            <p:nvPr/>
          </p:nvSpPr>
          <p:spPr>
            <a:xfrm>
              <a:off x="6979071" y="1537492"/>
              <a:ext cx="4209653" cy="1549831"/>
            </a:xfrm>
            <a:prstGeom prst="rect">
              <a:avLst/>
            </a:prstGeom>
            <a:noFill/>
          </p:spPr>
          <p:txBody>
            <a:bodyPr wrap="square" rtlCol="0">
              <a:spAutoFit/>
            </a:bodyPr>
            <a:lstStyle/>
            <a:p>
              <a:pPr algn="just"/>
              <a:r>
                <a:rPr lang="vi-VN" sz="3200" dirty="0">
                  <a:effectLst/>
                  <a:latin typeface="Cambria" panose="02040503050406030204" pitchFamily="18" charset="0"/>
                  <a:ea typeface="Cambria" panose="02040503050406030204" pitchFamily="18" charset="0"/>
                </a:rPr>
                <a:t>VD: Đêm qua nằm ngủ, em đã </a:t>
              </a:r>
              <a:r>
                <a:rPr lang="vi-VN" sz="3200" b="1" dirty="0">
                  <a:solidFill>
                    <a:srgbClr val="FF0000"/>
                  </a:solidFill>
                  <a:effectLst/>
                  <a:latin typeface="Cambria" panose="02040503050406030204" pitchFamily="18" charset="0"/>
                  <a:ea typeface="Cambria" panose="02040503050406030204" pitchFamily="18" charset="0"/>
                </a:rPr>
                <a:t>mơ</a:t>
              </a:r>
              <a:r>
                <a:rPr lang="vi-VN" sz="3200" dirty="0">
                  <a:effectLst/>
                  <a:latin typeface="Cambria" panose="02040503050406030204" pitchFamily="18" charset="0"/>
                  <a:ea typeface="Cambria" panose="02040503050406030204" pitchFamily="18" charset="0"/>
                </a:rPr>
                <a:t> thấy một một sự việc kì lạ. Em bị lạc trong một khu rừng đầy hoa lá. Bên bờ suối,  một bà tiên  có mái tóc trắng như mây, khuôn mặt hồng hào, phúc hậu. Bà tiên cho em ăn quả đào và ban cho em một điều ước. Em chưa kịp nói với bà điều ước thì em đã bị mẹ gọi dậy.</a:t>
              </a:r>
              <a:endParaRPr lang="en-US" sz="6000" b="1" dirty="0">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3" name="Picture 2"/>
          <p:cNvPicPr>
            <a:picLocks noChangeAspect="1"/>
          </p:cNvPicPr>
          <p:nvPr/>
        </p:nvPicPr>
        <p:blipFill>
          <a:blip r:embed="rId4"/>
          <a:stretch>
            <a:fillRect/>
          </a:stretch>
        </p:blipFill>
        <p:spPr>
          <a:xfrm>
            <a:off x="6229349" y="2358616"/>
            <a:ext cx="3844961" cy="27654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6000" b="-2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572599" y="2307270"/>
            <a:ext cx="3524250" cy="4733925"/>
          </a:xfrm>
          <a:prstGeom prst="rect">
            <a:avLst/>
          </a:prstGeom>
          <a:ln>
            <a:noFill/>
          </a:ln>
          <a:effectLst>
            <a:outerShdw blurRad="292100" dist="139700" dir="2700000" algn="tl" rotWithShape="0">
              <a:srgbClr val="333333">
                <a:alpha val="65000"/>
              </a:srgbClr>
            </a:outerShdw>
          </a:effectLst>
        </p:spPr>
      </p:pic>
      <p:sp>
        <p:nvSpPr>
          <p:cNvPr id="5" name="Cloud Callout 4"/>
          <p:cNvSpPr/>
          <p:nvPr/>
        </p:nvSpPr>
        <p:spPr>
          <a:xfrm>
            <a:off x="2837339" y="304800"/>
            <a:ext cx="5641145" cy="2996418"/>
          </a:xfrm>
          <a:prstGeom prst="cloudCallout">
            <a:avLst>
              <a:gd name="adj1" fmla="val -59486"/>
              <a:gd name="adj2" fmla="val 51935"/>
            </a:avLst>
          </a:prstGeom>
          <a:solidFill>
            <a:schemeClr val="accent4">
              <a:lumMod val="20000"/>
              <a:lumOff val="80000"/>
              <a:alpha val="48000"/>
            </a:schemeClr>
          </a:solidFill>
          <a:ln w="28575">
            <a:solidFill>
              <a:srgbClr val="FFC000"/>
            </a:solidFill>
            <a:prstDash val="lgDashDot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Trên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đường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học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thấy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rất</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nhiều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quanh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khu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phố</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mình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vứt</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nơi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định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hãy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cùng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dọn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bằng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trả</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hỏi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nhé</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557656">
            <a:off x="6290156" y="5660854"/>
            <a:ext cx="964181" cy="964181"/>
          </a:xfrm>
          <a:prstGeom prst="rect">
            <a:avLst/>
          </a:prstGeom>
        </p:spPr>
      </p:pic>
      <p:pic>
        <p:nvPicPr>
          <p:cNvPr id="13" name="Picture 12"/>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9667" y1="19417" x2="40167" y2="15250"/>
                        <a14:foregroundMark x1="44167" y1="15250" x2="55417" y2="28750"/>
                        <a14:foregroundMark x1="41667" y1="29917" x2="61083" y2="33917"/>
                        <a14:foregroundMark x1="45500" y1="86667" x2="55000" y2="88750"/>
                        <a14:foregroundMark x1="53833" y1="88000" x2="67583" y2="81500"/>
                        <a14:foregroundMark x1="66250" y1="82083" x2="64000" y2="86500"/>
                        <a14:foregroundMark x1="40000" y1="84000" x2="43750" y2="88167"/>
                        <a14:foregroundMark x1="40333" y1="33167" x2="41833" y2="36917"/>
                        <a14:foregroundMark x1="43583" y1="37333" x2="54250" y2="36417"/>
                      </a14:backgroundRemoval>
                    </a14:imgEffect>
                  </a14:imgLayer>
                </a14:imgProps>
              </a:ext>
              <a:ext uri="{28A0092B-C50C-407E-A947-70E740481C1C}">
                <a14:useLocalDpi xmlns:a14="http://schemas.microsoft.com/office/drawing/2010/main" val="0"/>
              </a:ext>
            </a:extLst>
          </a:blip>
          <a:stretch>
            <a:fillRect/>
          </a:stretch>
        </p:blipFill>
        <p:spPr>
          <a:xfrm rot="6460013">
            <a:off x="8223158" y="5439407"/>
            <a:ext cx="1407072" cy="1407072"/>
          </a:xfrm>
          <a:prstGeom prst="rect">
            <a:avLst/>
          </a:prstGeom>
        </p:spPr>
      </p:pic>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579703">
            <a:off x="3661934" y="5565381"/>
            <a:ext cx="1323745" cy="1323745"/>
          </a:xfrm>
          <a:prstGeom prst="rect">
            <a:avLst/>
          </a:prstGeom>
        </p:spPr>
      </p:pic>
      <p:pic>
        <p:nvPicPr>
          <p:cNvPr id="17" name="Picture 16">
            <a:hlinkClick r:id="" action="ppaction://hlinkshowjump?jump=nextslide"/>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pic>
        <p:nvPicPr>
          <p:cNvPr id="2" name="nhac-khong-loi-giai-dieu-vui-tuoi-Nhieu-ca-s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992446" y="373148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4" presetClass="path" presetSubtype="0" accel="50000" decel="50000" fill="hold" grpId="1" nodeType="withEffect">
                                  <p:stCondLst>
                                    <p:cond delay="0"/>
                                  </p:stCondLst>
                                  <p:childTnLst>
                                    <p:animMotion origin="layout" path="M -0.04388 -0.00787 L -0.00521 -0.04791 C 0.00287 -0.05694 0.01498 -0.0618 0.02774 -0.0618 C 0.04219 -0.0618 0.05378 -0.05694 0.06185 -0.04791 L 0.10065 -0.00787 " pathEditMode="relative" rAng="0" ptsTypes="AAAAA">
                                      <p:cBhvr>
                                        <p:cTn id="11" dur="2000" fill="hold"/>
                                        <p:tgtEl>
                                          <p:spTgt spid="5"/>
                                        </p:tgtEl>
                                        <p:attrNameLst>
                                          <p:attrName>ppt_x</p:attrName>
                                          <p:attrName>ppt_y</p:attrName>
                                        </p:attrNameLst>
                                      </p:cBhvr>
                                      <p:rCtr x="7227" y="-2708"/>
                                    </p:animMotion>
                                  </p:childTnLst>
                                </p:cTn>
                              </p:par>
                              <p:par>
                                <p:cTn id="12" presetID="44" presetClass="path" presetSubtype="0" accel="50000" decel="50000" fill="hold" nodeType="withEffect">
                                  <p:stCondLst>
                                    <p:cond delay="0"/>
                                  </p:stCondLst>
                                  <p:childTnLst>
                                    <p:animMotion origin="layout" path="M 3.95833E-6 -1.48148E-6 L 0.03867 -0.04004 C 0.04674 -0.04907 0.05885 -0.05393 0.07161 -0.05393 C 0.08606 -0.05393 0.09765 -0.04907 0.10573 -0.04004 L 0.14453 -1.48148E-6 " pathEditMode="relative" rAng="0" ptsTypes="AAAAA">
                                      <p:cBhvr>
                                        <p:cTn id="13" dur="2000" fill="hold"/>
                                        <p:tgtEl>
                                          <p:spTgt spid="4"/>
                                        </p:tgtEl>
                                        <p:attrNameLst>
                                          <p:attrName>ppt_x</p:attrName>
                                          <p:attrName>ppt_y</p:attrName>
                                        </p:attrNameLst>
                                      </p:cBhvr>
                                      <p:rCtr x="7227" y="-2708"/>
                                    </p:animMotion>
                                  </p:childTnLst>
                                </p:cTn>
                              </p:par>
                              <p:par>
                                <p:cTn id="14" presetID="1" presetClass="mediacall" presetSubtype="0" fill="hold" nodeType="withEffect">
                                  <p:stCondLst>
                                    <p:cond delay="0"/>
                                  </p:stCondLst>
                                  <p:childTnLst>
                                    <p:cmd type="call" cmd="playFrom(0.0)">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16" fill="hold" display="0">
                  <p:stCondLst>
                    <p:cond delay="indefinite"/>
                  </p:stCondLst>
                  <p:endCondLst>
                    <p:cond evt="onStopAudio" delay="0">
                      <p:tgtEl>
                        <p:sldTgt/>
                      </p:tgtEl>
                    </p:cond>
                  </p:endCondLst>
                </p:cTn>
                <p:tgtEl>
                  <p:spTgt spid="2"/>
                </p:tgtEl>
              </p:cMediaNode>
            </p:audio>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pic>
        <p:nvPicPr>
          <p:cNvPr id="11" name="chai nhựa"/>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557656">
            <a:off x="5501357" y="5211166"/>
            <a:ext cx="1867216" cy="1867216"/>
          </a:xfrm>
          <a:prstGeom prst="rect">
            <a:avLst/>
          </a:prstGeom>
        </p:spPr>
      </p:pic>
      <p:pic>
        <p:nvPicPr>
          <p:cNvPr id="15" name="bao ni long"/>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100083">
            <a:off x="3071554" y="4752814"/>
            <a:ext cx="1865128" cy="1865128"/>
          </a:xfrm>
          <a:prstGeom prst="rect">
            <a:avLst/>
          </a:prstGeom>
        </p:spPr>
      </p:pic>
      <p:pic>
        <p:nvPicPr>
          <p:cNvPr id="14" name="hộp giấy"/>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579703">
            <a:off x="385010" y="5120323"/>
            <a:ext cx="2049542" cy="2049542"/>
          </a:xfrm>
          <a:prstGeom prst="rect">
            <a:avLst/>
          </a:prstGeom>
        </p:spPr>
      </p:pic>
      <p:sp>
        <p:nvSpPr>
          <p:cNvPr id="2" name="Rectangle 1"/>
          <p:cNvSpPr/>
          <p:nvPr/>
        </p:nvSpPr>
        <p:spPr>
          <a:xfrm>
            <a:off x="3216382" y="237198"/>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endParaRPr>
          </a:p>
        </p:txBody>
      </p:sp>
      <p:sp>
        <p:nvSpPr>
          <p:cNvPr id="3" name="câu 1">
            <a:hlinkClick r:id="rId10" action="ppaction://hlinksldjump"/>
          </p:cNvPr>
          <p:cNvSpPr/>
          <p:nvPr/>
        </p:nvSpPr>
        <p:spPr>
          <a:xfrm>
            <a:off x="992487" y="4436058"/>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1</a:t>
            </a:r>
          </a:p>
        </p:txBody>
      </p:sp>
      <p:sp>
        <p:nvSpPr>
          <p:cNvPr id="12" name="câu 2">
            <a:hlinkClick r:id="rId11" action="ppaction://hlinksldjump"/>
          </p:cNvPr>
          <p:cNvSpPr/>
          <p:nvPr/>
        </p:nvSpPr>
        <p:spPr>
          <a:xfrm>
            <a:off x="3501947" y="3873942"/>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2</a:t>
            </a:r>
          </a:p>
        </p:txBody>
      </p:sp>
      <p:sp>
        <p:nvSpPr>
          <p:cNvPr id="16" name="câu 3">
            <a:hlinkClick r:id="rId12" action="ppaction://hlinksldjump"/>
          </p:cNvPr>
          <p:cNvSpPr/>
          <p:nvPr/>
        </p:nvSpPr>
        <p:spPr>
          <a:xfrm>
            <a:off x="5793423" y="4561146"/>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3</a:t>
            </a:r>
          </a:p>
        </p:txBody>
      </p:sp>
      <p:sp>
        <p:nvSpPr>
          <p:cNvPr id="18" name="Rectangle 17"/>
          <p:cNvSpPr/>
          <p:nvPr/>
        </p:nvSpPr>
        <p:spPr>
          <a:xfrm>
            <a:off x="3216381" y="237197"/>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6" name="Picture 5">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50" fill="hold">
                                          <p:stCondLst>
                                            <p:cond delay="0"/>
                                          </p:stCondLst>
                                        </p:cTn>
                                        <p:tgtEl>
                                          <p:spTgt spid="18"/>
                                        </p:tgtEl>
                                        <p:attrNameLst>
                                          <p:attrName>r</p:attrName>
                                        </p:attrNameLst>
                                      </p:cBhvr>
                                    </p:animRot>
                                    <p:animRot by="-240000">
                                      <p:cBhvr>
                                        <p:cTn id="7" dur="300" fill="hold">
                                          <p:stCondLst>
                                            <p:cond delay="300"/>
                                          </p:stCondLst>
                                        </p:cTn>
                                        <p:tgtEl>
                                          <p:spTgt spid="18"/>
                                        </p:tgtEl>
                                        <p:attrNameLst>
                                          <p:attrName>r</p:attrName>
                                        </p:attrNameLst>
                                      </p:cBhvr>
                                    </p:animRot>
                                    <p:animRot by="240000">
                                      <p:cBhvr>
                                        <p:cTn id="8" dur="300" fill="hold">
                                          <p:stCondLst>
                                            <p:cond delay="600"/>
                                          </p:stCondLst>
                                        </p:cTn>
                                        <p:tgtEl>
                                          <p:spTgt spid="18"/>
                                        </p:tgtEl>
                                        <p:attrNameLst>
                                          <p:attrName>r</p:attrName>
                                        </p:attrNameLst>
                                      </p:cBhvr>
                                    </p:animRot>
                                    <p:animRot by="-240000">
                                      <p:cBhvr>
                                        <p:cTn id="9" dur="300" fill="hold">
                                          <p:stCondLst>
                                            <p:cond delay="900"/>
                                          </p:stCondLst>
                                        </p:cTn>
                                        <p:tgtEl>
                                          <p:spTgt spid="18"/>
                                        </p:tgtEl>
                                        <p:attrNameLst>
                                          <p:attrName>r</p:attrName>
                                        </p:attrNameLst>
                                      </p:cBhvr>
                                    </p:animRot>
                                    <p:animRot by="120000">
                                      <p:cBhvr>
                                        <p:cTn id="10" dur="300" fill="hold">
                                          <p:stCondLst>
                                            <p:cond delay="1200"/>
                                          </p:stCondLst>
                                        </p:cTn>
                                        <p:tgtEl>
                                          <p:spTgt spid="18"/>
                                        </p:tgtEl>
                                        <p:attrNameLst>
                                          <p:attrName>r</p:attrName>
                                        </p:attrNameLst>
                                      </p:cBhvr>
                                    </p:animRot>
                                  </p:childTnLst>
                                </p:cTn>
                              </p:par>
                              <p:par>
                                <p:cTn id="11" presetID="32" presetClass="emph" presetSubtype="0" repeatCount="indefinite" fill="hold" grpId="0" nodeType="withEffect">
                                  <p:stCondLst>
                                    <p:cond delay="100"/>
                                  </p:stCondLst>
                                  <p:childTnLst>
                                    <p:animRot by="120000">
                                      <p:cBhvr>
                                        <p:cTn id="12" dur="150" fill="hold">
                                          <p:stCondLst>
                                            <p:cond delay="0"/>
                                          </p:stCondLst>
                                        </p:cTn>
                                        <p:tgtEl>
                                          <p:spTgt spid="2"/>
                                        </p:tgtEl>
                                        <p:attrNameLst>
                                          <p:attrName>r</p:attrName>
                                        </p:attrNameLst>
                                      </p:cBhvr>
                                    </p:animRot>
                                    <p:animRot by="-240000">
                                      <p:cBhvr>
                                        <p:cTn id="13" dur="300" fill="hold">
                                          <p:stCondLst>
                                            <p:cond delay="300"/>
                                          </p:stCondLst>
                                        </p:cTn>
                                        <p:tgtEl>
                                          <p:spTgt spid="2"/>
                                        </p:tgtEl>
                                        <p:attrNameLst>
                                          <p:attrName>r</p:attrName>
                                        </p:attrNameLst>
                                      </p:cBhvr>
                                    </p:animRot>
                                    <p:animRot by="240000">
                                      <p:cBhvr>
                                        <p:cTn id="14" dur="300" fill="hold">
                                          <p:stCondLst>
                                            <p:cond delay="600"/>
                                          </p:stCondLst>
                                        </p:cTn>
                                        <p:tgtEl>
                                          <p:spTgt spid="2"/>
                                        </p:tgtEl>
                                        <p:attrNameLst>
                                          <p:attrName>r</p:attrName>
                                        </p:attrNameLst>
                                      </p:cBhvr>
                                    </p:animRot>
                                    <p:animRot by="-240000">
                                      <p:cBhvr>
                                        <p:cTn id="15" dur="300" fill="hold">
                                          <p:stCondLst>
                                            <p:cond delay="900"/>
                                          </p:stCondLst>
                                        </p:cTn>
                                        <p:tgtEl>
                                          <p:spTgt spid="2"/>
                                        </p:tgtEl>
                                        <p:attrNameLst>
                                          <p:attrName>r</p:attrName>
                                        </p:attrNameLst>
                                      </p:cBhvr>
                                    </p:animRot>
                                    <p:animRot by="120000">
                                      <p:cBhvr>
                                        <p:cTn id="16" dur="300" fill="hold">
                                          <p:stCondLst>
                                            <p:cond delay="12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par>
                          <p:cTn id="23" fill="hold">
                            <p:stCondLst>
                              <p:cond delay="500"/>
                            </p:stCondLst>
                            <p:childTnLst>
                              <p:par>
                                <p:cTn id="24" presetID="44" presetClass="path" presetSubtype="0" accel="50000" decel="50000" fill="hold" nodeType="afterEffect">
                                  <p:stCondLst>
                                    <p:cond delay="0"/>
                                  </p:stCondLst>
                                  <p:childTnLst>
                                    <p:animMotion origin="layout" path="M 5E-6 -0.21852 L 0.2086 -0.375 C 0.25183 -0.41041 0.31693 -0.42916 0.38555 -0.42916 C 0.46342 -0.42916 0.52579 -0.41041 0.56902 -0.375 L 0.77774 -0.21852 " pathEditMode="relative" rAng="0" ptsTypes="AAAAA">
                                      <p:cBhvr>
                                        <p:cTn id="25" dur="2000" fill="hold"/>
                                        <p:tgtEl>
                                          <p:spTgt spid="14"/>
                                        </p:tgtEl>
                                        <p:attrNameLst>
                                          <p:attrName>ppt_x</p:attrName>
                                          <p:attrName>ppt_y</p:attrName>
                                        </p:attrNameLst>
                                      </p:cBhvr>
                                      <p:rCtr x="38880" y="-10532"/>
                                    </p:animMotion>
                                  </p:childTnLst>
                                </p:cTn>
                              </p:par>
                            </p:childTnLst>
                          </p:cTn>
                        </p:par>
                        <p:par>
                          <p:cTn id="26" fill="hold">
                            <p:stCondLst>
                              <p:cond delay="2500"/>
                            </p:stCondLst>
                            <p:childTnLst>
                              <p:par>
                                <p:cTn id="27" presetID="10" presetClass="exit" presetSubtype="0" fill="hold" nodeType="after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44" presetClass="path" presetSubtype="0" accel="50000" decel="50000" fill="hold" nodeType="withEffect">
                                  <p:stCondLst>
                                    <p:cond delay="0"/>
                                  </p:stCondLst>
                                  <p:childTnLst>
                                    <p:animMotion origin="layout" path="M 2.29167E-6 4.81481E-6 L 0.15586 -0.24005 C 0.18867 -0.29491 0.23763 -0.325 0.28932 -0.325 C 0.34791 -0.325 0.39466 -0.29491 0.42747 -0.24005 L 0.5845 4.81481E-6 " pathEditMode="relative" rAng="0" ptsTypes="AAAAA">
                                      <p:cBhvr>
                                        <p:cTn id="37" dur="2000" fill="hold"/>
                                        <p:tgtEl>
                                          <p:spTgt spid="15"/>
                                        </p:tgtEl>
                                        <p:attrNameLst>
                                          <p:attrName>ppt_x</p:attrName>
                                          <p:attrName>ppt_y</p:attrName>
                                        </p:attrNameLst>
                                      </p:cBhvr>
                                      <p:rCtr x="29219" y="-16250"/>
                                    </p:animMotion>
                                  </p:childTnLst>
                                </p:cTn>
                              </p:par>
                            </p:childTnLst>
                          </p:cTn>
                        </p:par>
                        <p:par>
                          <p:cTn id="38" fill="hold">
                            <p:stCondLst>
                              <p:cond delay="500"/>
                            </p:stCondLst>
                            <p:childTnLst>
                              <p:par>
                                <p:cTn id="39" presetID="10" presetClass="exit" presetSubtype="0" fill="hold" nodeType="after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44" presetClass="path" presetSubtype="0" accel="50000" decel="50000" fill="hold" nodeType="withEffect">
                                  <p:stCondLst>
                                    <p:cond delay="0"/>
                                  </p:stCondLst>
                                  <p:childTnLst>
                                    <p:animMotion origin="layout" path="M -3.75E-6 4.44444E-6 L 0.10599 -0.34098 C 0.12787 -0.41644 0.16133 -0.45348 0.19662 -0.45348 C 0.23646 -0.45348 0.2681 -0.41644 0.29037 -0.34098 L 0.39805 4.44444E-6 " pathEditMode="relative" rAng="0" ptsTypes="AAAAA">
                                      <p:cBhvr>
                                        <p:cTn id="49" dur="2000" fill="hold"/>
                                        <p:tgtEl>
                                          <p:spTgt spid="11"/>
                                        </p:tgtEl>
                                        <p:attrNameLst>
                                          <p:attrName>ppt_x</p:attrName>
                                          <p:attrName>ppt_y</p:attrName>
                                        </p:attrNameLst>
                                      </p:cBhvr>
                                      <p:rCtr x="19896" y="-22685"/>
                                    </p:animMotion>
                                  </p:childTnLst>
                                </p:cTn>
                              </p:par>
                            </p:childTnLst>
                          </p:cTn>
                        </p:par>
                        <p:par>
                          <p:cTn id="50" fill="hold">
                            <p:stCondLst>
                              <p:cond delay="500"/>
                            </p:stCondLst>
                            <p:childTnLst>
                              <p:par>
                                <p:cTn id="51" presetID="10" presetClass="exit" presetSubtype="0" fill="hold" nodeType="after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 grpId="0"/>
      <p:bldP spid="3" grpId="0" animBg="1"/>
      <p:bldP spid="12" grpId="0" animBg="1"/>
      <p:bldP spid="16"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4093171" y="705394"/>
            <a:ext cx="502084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gì?</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3886201" y="2338177"/>
            <a:ext cx="6152606" cy="1499306"/>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từ miêu tả đặc điểm (hình dáng, màu sắc, âm thanh, hương vị,...)</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029205"/>
            <a:ext cx="6152606" cy="1138759"/>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từ </a:t>
            </a: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chỉ</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tính chất của sự vật, hoạt động, trạng thái,...</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359686"/>
            <a:ext cx="6152606" cy="111606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Cả 2 đáp án trên</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26" name="Picture 2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
        <p:nvSpPr>
          <p:cNvPr id="2" name="Oval 1"/>
          <p:cNvSpPr/>
          <p:nvPr/>
        </p:nvSpPr>
        <p:spPr>
          <a:xfrm>
            <a:off x="3909603" y="5575831"/>
            <a:ext cx="642805" cy="705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5375" y="236441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 presetClass="mediacall" presetSubtype="0" fill="hold" nodeType="withEffect">
                                  <p:stCondLst>
                                    <p:cond delay="0"/>
                                  </p:stCondLst>
                                  <p:childTnLst>
                                    <p:cmd type="call" cmd="playFrom(0.0)">
                                      <p:cBhvr>
                                        <p:cTn id="9" dur="8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1619794" y="705394"/>
            <a:ext cx="896111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Trong các từ sau, từ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9" name="Rounded Rectangle 18"/>
          <p:cNvSpPr/>
          <p:nvPr/>
        </p:nvSpPr>
        <p:spPr>
          <a:xfrm>
            <a:off x="3886201" y="2668693"/>
            <a:ext cx="6152606" cy="796835"/>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hồng</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137779"/>
            <a:ext cx="6152606" cy="796835"/>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chạy</a:t>
            </a:r>
            <a:r>
              <a:rPr kumimoji="0" lang="en-US" sz="36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bộ</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467658"/>
            <a:ext cx="6152606" cy="79683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hồng</a:t>
            </a:r>
            <a:r>
              <a:rPr kumimoji="0" lang="en-US" sz="36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nhạt</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cTn>
                              </p:par>
                              <p:par>
                                <p:cTn id="30" presetID="32" presetClass="emph" presetSubtype="0" fill="hold" grpId="1" nodeType="withEffect">
                                  <p:stCondLst>
                                    <p:cond delay="0"/>
                                  </p:stCondLst>
                                  <p:childTnLst>
                                    <p:animRot by="120000">
                                      <p:cBhvr>
                                        <p:cTn id="31" dur="100" fill="hold">
                                          <p:stCondLst>
                                            <p:cond delay="0"/>
                                          </p:stCondLst>
                                        </p:cTn>
                                        <p:tgtEl>
                                          <p:spTgt spid="22"/>
                                        </p:tgtEl>
                                        <p:attrNameLst>
                                          <p:attrName>r</p:attrName>
                                        </p:attrNameLst>
                                      </p:cBhvr>
                                    </p:animRot>
                                    <p:animRot by="-240000">
                                      <p:cBhvr>
                                        <p:cTn id="32" dur="200" fill="hold">
                                          <p:stCondLst>
                                            <p:cond delay="200"/>
                                          </p:stCondLst>
                                        </p:cTn>
                                        <p:tgtEl>
                                          <p:spTgt spid="22"/>
                                        </p:tgtEl>
                                        <p:attrNameLst>
                                          <p:attrName>r</p:attrName>
                                        </p:attrNameLst>
                                      </p:cBhvr>
                                    </p:animRot>
                                    <p:animRot by="240000">
                                      <p:cBhvr>
                                        <p:cTn id="33" dur="200" fill="hold">
                                          <p:stCondLst>
                                            <p:cond delay="400"/>
                                          </p:stCondLst>
                                        </p:cTn>
                                        <p:tgtEl>
                                          <p:spTgt spid="22"/>
                                        </p:tgtEl>
                                        <p:attrNameLst>
                                          <p:attrName>r</p:attrName>
                                        </p:attrNameLst>
                                      </p:cBhvr>
                                    </p:animRot>
                                    <p:animRot by="-240000">
                                      <p:cBhvr>
                                        <p:cTn id="34" dur="200" fill="hold">
                                          <p:stCondLst>
                                            <p:cond delay="600"/>
                                          </p:stCondLst>
                                        </p:cTn>
                                        <p:tgtEl>
                                          <p:spTgt spid="22"/>
                                        </p:tgtEl>
                                        <p:attrNameLst>
                                          <p:attrName>r</p:attrName>
                                        </p:attrNameLst>
                                      </p:cBhvr>
                                    </p:animRot>
                                    <p:animRot by="120000">
                                      <p:cBhvr>
                                        <p:cTn id="35" dur="200" fill="hold">
                                          <p:stCondLst>
                                            <p:cond delay="800"/>
                                          </p:stCondLst>
                                        </p:cTn>
                                        <p:tgtEl>
                                          <p:spTgt spid="22"/>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2" grpId="1" animBg="1"/>
      <p:bldP spid="23" grpId="0" animBg="1"/>
      <p:bldP spid="2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1619794" y="705394"/>
            <a:ext cx="896111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Trong các từ sau, từ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phải</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danh</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9" name="Rounded Rectangle 18"/>
          <p:cNvSpPr/>
          <p:nvPr/>
        </p:nvSpPr>
        <p:spPr>
          <a:xfrm>
            <a:off x="3886201" y="2668693"/>
            <a:ext cx="6152606" cy="796835"/>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Ngôi</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nhà</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137779"/>
            <a:ext cx="6152606" cy="796835"/>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Lá</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cờ</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467658"/>
            <a:ext cx="6152606" cy="79683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lang="en-US" sz="4000" b="1" dirty="0">
                <a:solidFill>
                  <a:prstClr val="black"/>
                </a:solidFill>
                <a:latin typeface="Tahoma" panose="020B0604030504040204" pitchFamily="34" charset="0"/>
                <a:ea typeface="Tahoma" panose="020B0604030504040204" pitchFamily="34" charset="0"/>
                <a:cs typeface="Tahoma" panose="020B0604030504040204" pitchFamily="34" charset="0"/>
              </a:rPr>
              <a:t>P</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hấp</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phới</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par>
                                <p:cTn id="30" presetID="32" presetClass="emph" presetSubtype="0" fill="hold" grpId="1" nodeType="withEffect">
                                  <p:stCondLst>
                                    <p:cond delay="0"/>
                                  </p:stCondLst>
                                  <p:childTnLst>
                                    <p:animRot by="120000">
                                      <p:cBhvr>
                                        <p:cTn id="31" dur="100" fill="hold">
                                          <p:stCondLst>
                                            <p:cond delay="0"/>
                                          </p:stCondLst>
                                        </p:cTn>
                                        <p:tgtEl>
                                          <p:spTgt spid="23"/>
                                        </p:tgtEl>
                                        <p:attrNameLst>
                                          <p:attrName>r</p:attrName>
                                        </p:attrNameLst>
                                      </p:cBhvr>
                                    </p:animRot>
                                    <p:animRot by="-240000">
                                      <p:cBhvr>
                                        <p:cTn id="32" dur="200" fill="hold">
                                          <p:stCondLst>
                                            <p:cond delay="200"/>
                                          </p:stCondLst>
                                        </p:cTn>
                                        <p:tgtEl>
                                          <p:spTgt spid="23"/>
                                        </p:tgtEl>
                                        <p:attrNameLst>
                                          <p:attrName>r</p:attrName>
                                        </p:attrNameLst>
                                      </p:cBhvr>
                                    </p:animRot>
                                    <p:animRot by="240000">
                                      <p:cBhvr>
                                        <p:cTn id="33" dur="200" fill="hold">
                                          <p:stCondLst>
                                            <p:cond delay="400"/>
                                          </p:stCondLst>
                                        </p:cTn>
                                        <p:tgtEl>
                                          <p:spTgt spid="23"/>
                                        </p:tgtEl>
                                        <p:attrNameLst>
                                          <p:attrName>r</p:attrName>
                                        </p:attrNameLst>
                                      </p:cBhvr>
                                    </p:animRot>
                                    <p:animRot by="-240000">
                                      <p:cBhvr>
                                        <p:cTn id="34" dur="200" fill="hold">
                                          <p:stCondLst>
                                            <p:cond delay="600"/>
                                          </p:stCondLst>
                                        </p:cTn>
                                        <p:tgtEl>
                                          <p:spTgt spid="23"/>
                                        </p:tgtEl>
                                        <p:attrNameLst>
                                          <p:attrName>r</p:attrName>
                                        </p:attrNameLst>
                                      </p:cBhvr>
                                    </p:animRot>
                                    <p:animRot by="120000">
                                      <p:cBhvr>
                                        <p:cTn id="35" dur="200" fill="hold">
                                          <p:stCondLst>
                                            <p:cond delay="800"/>
                                          </p:stCondLst>
                                        </p:cTn>
                                        <p:tgtEl>
                                          <p:spTgt spid="23"/>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2" grpId="1" animBg="1"/>
      <p:bldP spid="23" grpId="0" animBg="1"/>
      <p:bldP spid="2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6000" b="-26000"/>
          </a:stretch>
        </a:blipFill>
        <a:effectLst/>
      </p:bgPr>
    </p:bg>
    <p:spTree>
      <p:nvGrpSpPr>
        <p:cNvPr id="1" name=""/>
        <p:cNvGrpSpPr/>
        <p:nvPr/>
      </p:nvGrpSpPr>
      <p:grpSpPr>
        <a:xfrm>
          <a:off x="0" y="0"/>
          <a:ext cx="0" cy="0"/>
          <a:chOff x="0" y="0"/>
          <a:chExt cx="0" cy="0"/>
        </a:xfrm>
      </p:grpSpPr>
      <p:sp>
        <p:nvSpPr>
          <p:cNvPr id="2" name="Rectangle 1"/>
          <p:cNvSpPr/>
          <p:nvPr/>
        </p:nvSpPr>
        <p:spPr>
          <a:xfrm>
            <a:off x="3010233" y="354764"/>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sp>
        <p:nvSpPr>
          <p:cNvPr id="20" name="Cloud Callout 19"/>
          <p:cNvSpPr/>
          <p:nvPr/>
        </p:nvSpPr>
        <p:spPr>
          <a:xfrm>
            <a:off x="3383875" y="1663431"/>
            <a:ext cx="5641145" cy="2996418"/>
          </a:xfrm>
          <a:prstGeom prst="cloudCallout">
            <a:avLst>
              <a:gd name="adj1" fmla="val -65507"/>
              <a:gd name="adj2" fmla="val 10955"/>
            </a:avLst>
          </a:prstGeom>
          <a:solidFill>
            <a:schemeClr val="accent4">
              <a:lumMod val="20000"/>
              <a:lumOff val="80000"/>
              <a:alpha val="48000"/>
            </a:schemeClr>
          </a:solidFill>
          <a:ln w="28575">
            <a:solidFill>
              <a:srgbClr val="FFC000"/>
            </a:solidFill>
            <a:prstDash val="lgDashDotDot"/>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Đường</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phố</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sạch</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rồi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giỏi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quá</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nhà</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thôi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1" name="Rectangle 20"/>
          <p:cNvSpPr/>
          <p:nvPr/>
        </p:nvSpPr>
        <p:spPr>
          <a:xfrm>
            <a:off x="3010233" y="325679"/>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23" name="Picture 22">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grpId="0" nodeType="withEffect">
                                  <p:stCondLst>
                                    <p:cond delay="0"/>
                                  </p:stCondLst>
                                  <p:childTnLst>
                                    <p:animMotion origin="layout" path="M -4.16667E-6 3.7037E-7 L 0.03868 0.04005 C 0.04675 0.04907 0.05886 0.05393 0.07162 0.05393 C 0.08607 0.05393 0.09766 0.04907 0.10573 0.04005 L 0.14454 3.7037E-7 " pathEditMode="relative" rAng="0" ptsTypes="AAAAA">
                                      <p:cBhvr>
                                        <p:cTn id="6" dur="2000" fill="hold"/>
                                        <p:tgtEl>
                                          <p:spTgt spid="20"/>
                                        </p:tgtEl>
                                        <p:attrNameLst>
                                          <p:attrName>ppt_x</p:attrName>
                                          <p:attrName>ppt_y</p:attrName>
                                        </p:attrNameLst>
                                      </p:cBhvr>
                                      <p:rCtr x="7227" y="2685"/>
                                    </p:animMotion>
                                  </p:childTnLst>
                                </p:cTn>
                              </p:par>
                              <p:par>
                                <p:cTn id="7" presetID="37" presetClass="path" presetSubtype="0" accel="50000" decel="50000" fill="hold" nodeType="withEffect">
                                  <p:stCondLst>
                                    <p:cond delay="0"/>
                                  </p:stCondLst>
                                  <p:childTnLst>
                                    <p:animMotion origin="layout" path="M -1.25E-6 1.85185E-6 L 0.03867 0.04004 C 0.04675 0.04907 0.05886 0.05393 0.07162 0.05393 C 0.08607 0.05393 0.09766 0.04907 0.10573 0.04004 L 0.14453 1.85185E-6 " pathEditMode="relative" rAng="0" ptsTypes="AAAAA">
                                      <p:cBhvr>
                                        <p:cTn id="8" dur="2000" fill="hold"/>
                                        <p:tgtEl>
                                          <p:spTgt spid="19"/>
                                        </p:tgtEl>
                                        <p:attrNameLst>
                                          <p:attrName>ppt_x</p:attrName>
                                          <p:attrName>ppt_y</p:attrName>
                                        </p:attrNameLst>
                                      </p:cBhvr>
                                      <p:rCtr x="7227"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2" name="Picture 1"/>
          <p:cNvPicPr>
            <a:picLocks noChangeAspect="1"/>
          </p:cNvPicPr>
          <p:nvPr/>
        </p:nvPicPr>
        <p:blipFill>
          <a:blip r:embed="rId4"/>
          <a:stretch>
            <a:fillRect/>
          </a:stretch>
        </p:blipFill>
        <p:spPr>
          <a:xfrm>
            <a:off x="5398672" y="2291737"/>
            <a:ext cx="5047926" cy="33591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21"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5"/>
          <p:cNvPicPr>
            <a:picLocks noChangeAspect="1"/>
          </p:cNvPicPr>
          <p:nvPr/>
        </p:nvPicPr>
        <p:blipFill>
          <a:blip r:embed="rId2"/>
          <a:stretch>
            <a:fillRect/>
          </a:stretch>
        </p:blipFill>
        <p:spPr>
          <a:xfrm>
            <a:off x="2729865" y="0"/>
            <a:ext cx="6636385" cy="6858635"/>
          </a:xfrm>
          <a:prstGeom prst="rect">
            <a:avLst/>
          </a:prstGeom>
          <a:effectLst/>
        </p:spPr>
      </p:pic>
      <p:pic>
        <p:nvPicPr>
          <p:cNvPr id="5" name="图片 4" descr="11"/>
          <p:cNvPicPr>
            <a:picLocks noChangeAspect="1"/>
          </p:cNvPicPr>
          <p:nvPr/>
        </p:nvPicPr>
        <p:blipFill>
          <a:blip r:embed="rId3"/>
          <a:stretch>
            <a:fillRect/>
          </a:stretch>
        </p:blipFill>
        <p:spPr>
          <a:xfrm>
            <a:off x="11597640" y="0"/>
            <a:ext cx="67437" cy="6760770"/>
          </a:xfrm>
          <a:prstGeom prst="rect">
            <a:avLst/>
          </a:prstGeom>
        </p:spPr>
      </p:pic>
      <p:pic>
        <p:nvPicPr>
          <p:cNvPr id="6" name="图片 5" descr="12"/>
          <p:cNvPicPr preferRelativeResize="0"/>
          <p:nvPr/>
        </p:nvPicPr>
        <p:blipFill>
          <a:blip r:embed="rId4"/>
          <a:stretch>
            <a:fillRect/>
          </a:stretch>
        </p:blipFill>
        <p:spPr>
          <a:xfrm>
            <a:off x="0" y="478155"/>
            <a:ext cx="4204741" cy="36000"/>
          </a:xfrm>
          <a:prstGeom prst="rect">
            <a:avLst/>
          </a:prstGeom>
        </p:spPr>
      </p:pic>
      <p:sp>
        <p:nvSpPr>
          <p:cNvPr id="8" name="矩形 7"/>
          <p:cNvSpPr/>
          <p:nvPr/>
        </p:nvSpPr>
        <p:spPr>
          <a:xfrm>
            <a:off x="581026" y="1025525"/>
            <a:ext cx="10512832" cy="4958715"/>
          </a:xfrm>
          <a:prstGeom prst="rect">
            <a:avLst/>
          </a:prstGeom>
          <a:solidFill>
            <a:schemeClr val="bg1"/>
          </a:solidFill>
          <a:ln w="38100">
            <a:solidFill>
              <a:schemeClr val="tx1"/>
            </a:solidFill>
          </a:ln>
          <a:effectLst>
            <a:glow rad="635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cs"/>
            </a:endParaRPr>
          </a:p>
        </p:txBody>
      </p:sp>
      <p:grpSp>
        <p:nvGrpSpPr>
          <p:cNvPr id="14" name="组合 13"/>
          <p:cNvGrpSpPr/>
          <p:nvPr/>
        </p:nvGrpSpPr>
        <p:grpSpPr>
          <a:xfrm>
            <a:off x="1366203" y="4750371"/>
            <a:ext cx="8968740" cy="2146300"/>
            <a:chOff x="2332" y="6262"/>
            <a:chExt cx="14124" cy="3380"/>
          </a:xfrm>
        </p:grpSpPr>
        <p:pic>
          <p:nvPicPr>
            <p:cNvPr id="7" name="图片 6" descr="13"/>
            <p:cNvPicPr>
              <a:picLocks noChangeAspect="1"/>
            </p:cNvPicPr>
            <p:nvPr/>
          </p:nvPicPr>
          <p:blipFill>
            <a:blip r:embed="rId5"/>
            <a:stretch>
              <a:fillRect/>
            </a:stretch>
          </p:blipFill>
          <p:spPr>
            <a:xfrm>
              <a:off x="2332" y="6262"/>
              <a:ext cx="5008" cy="3380"/>
            </a:xfrm>
            <a:prstGeom prst="rect">
              <a:avLst/>
            </a:prstGeom>
          </p:spPr>
        </p:pic>
        <p:pic>
          <p:nvPicPr>
            <p:cNvPr id="9" name="图片 8" descr="13"/>
            <p:cNvPicPr>
              <a:picLocks noChangeAspect="1"/>
            </p:cNvPicPr>
            <p:nvPr/>
          </p:nvPicPr>
          <p:blipFill>
            <a:blip r:embed="rId5"/>
            <a:stretch>
              <a:fillRect/>
            </a:stretch>
          </p:blipFill>
          <p:spPr>
            <a:xfrm>
              <a:off x="7096" y="6262"/>
              <a:ext cx="5008" cy="3380"/>
            </a:xfrm>
            <a:prstGeom prst="rect">
              <a:avLst/>
            </a:prstGeom>
          </p:spPr>
        </p:pic>
        <p:pic>
          <p:nvPicPr>
            <p:cNvPr id="13" name="图片 12" descr="13"/>
            <p:cNvPicPr>
              <a:picLocks noChangeAspect="1"/>
            </p:cNvPicPr>
            <p:nvPr/>
          </p:nvPicPr>
          <p:blipFill>
            <a:blip r:embed="rId5"/>
            <a:stretch>
              <a:fillRect/>
            </a:stretch>
          </p:blipFill>
          <p:spPr>
            <a:xfrm>
              <a:off x="11448" y="6262"/>
              <a:ext cx="5008" cy="3380"/>
            </a:xfrm>
            <a:prstGeom prst="rect">
              <a:avLst/>
            </a:prstGeom>
          </p:spPr>
        </p:pic>
      </p:grpSp>
      <p:sp>
        <p:nvSpPr>
          <p:cNvPr id="17" name="矩形 6"/>
          <p:cNvSpPr/>
          <p:nvPr/>
        </p:nvSpPr>
        <p:spPr>
          <a:xfrm>
            <a:off x="-1492628" y="1967218"/>
            <a:ext cx="14660139" cy="221599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3800" b="1" i="0" u="none" strike="noStrike" kern="1200" cap="none" spc="0" normalizeH="0" baseline="0" noProof="0" dirty="0" err="1">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Tạm</a:t>
            </a:r>
            <a:r>
              <a:rPr kumimoji="0" lang="en-US" altLang="zh-CN"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 </a:t>
            </a:r>
            <a:r>
              <a:rPr kumimoji="0" lang="en-US" altLang="zh-CN" sz="13800" b="1" i="0" u="none" strike="noStrike" kern="1200" cap="none" spc="0" normalizeH="0" baseline="0" noProof="0" dirty="0" err="1">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biệt</a:t>
            </a:r>
            <a:r>
              <a:rPr kumimoji="0" lang="en-US" altLang="zh-CN"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 </a:t>
            </a:r>
            <a:r>
              <a:rPr kumimoji="0" lang="en-US" altLang="zh-CN" sz="13800" b="1" i="0" u="none" strike="noStrike" kern="1200" cap="none" spc="0" normalizeH="0" baseline="0" noProof="0" dirty="0" err="1">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nhé</a:t>
            </a:r>
            <a:r>
              <a:rPr kumimoji="0" lang="en-US" altLang="zh-CN"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a:t>
            </a:r>
            <a:endParaRPr kumimoji="0" lang="zh-CN" altLang="en-US"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linds(horizontal)">
                                      <p:cBhvr>
                                        <p:cTn id="33" dur="500"/>
                                        <p:tgtEl>
                                          <p:spTgt spid="14"/>
                                        </p:tgtEl>
                                      </p:cBhvr>
                                    </p:animEffect>
                                  </p:childTnLst>
                                </p:cTn>
                              </p:par>
                              <p:par>
                                <p:cTn id="34" presetID="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681439" y="341306"/>
            <a:ext cx="3913971" cy="1603387"/>
          </a:xfrm>
          <a:prstGeom prst="rect">
            <a:avLst/>
          </a:prstGeom>
        </p:spPr>
      </p:pic>
    </p:spTree>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38793" y="12710"/>
            <a:ext cx="12469586" cy="7014142"/>
          </a:xfrm>
          <a:prstGeom prst="rect">
            <a:avLst/>
          </a:prstGeom>
        </p:spPr>
      </p:pic>
      <p:pic>
        <p:nvPicPr>
          <p:cNvPr id="27" name="Picture 26" descr="A collection of mushrooms and a hedgehog&#10;&#10;Description automatically generated with medium confidence">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rcRect l="4052" t="3880" r="51542" b="61299"/>
          <a:stretch>
            <a:fillRect/>
          </a:stretch>
        </p:blipFill>
        <p:spPr>
          <a:xfrm>
            <a:off x="8735855" y="3311917"/>
            <a:ext cx="3203292" cy="2511895"/>
          </a:xfrm>
          <a:prstGeom prst="rect">
            <a:avLst/>
          </a:prstGeom>
        </p:spPr>
      </p:pic>
      <p:pic>
        <p:nvPicPr>
          <p:cNvPr id="29" name="Picture 28" descr="A cartoon of a basket&#10;&#10;Description automatically generated with low confidence"/>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tretch>
            <a:fillRect/>
          </a:stretch>
        </p:blipFill>
        <p:spPr>
          <a:xfrm>
            <a:off x="6783157" y="3661551"/>
            <a:ext cx="2733183" cy="2902576"/>
          </a:xfrm>
          <a:prstGeom prst="rect">
            <a:avLst/>
          </a:prstGeom>
        </p:spPr>
      </p:pic>
      <p:pic>
        <p:nvPicPr>
          <p:cNvPr id="17" name="Picture 16" descr="A group of mushrooms on grass&#10;&#10;Description automatically generated with low confidence">
            <a:hlinkClick r:id="rId12" action="ppaction://hlinksldjump"/>
          </p:cNvPr>
          <p:cNvPicPr>
            <a:picLocks noChangeAspect="1"/>
          </p:cNvPicPr>
          <p:nvPr/>
        </p:nvPicPr>
        <p:blipFill rotWithShape="1">
          <a:blip r:embed="rId13">
            <a:extLst>
              <a:ext uri="{28A0092B-C50C-407E-A947-70E740481C1C}">
                <a14:useLocalDpi xmlns:a14="http://schemas.microsoft.com/office/drawing/2010/main" val="0"/>
              </a:ext>
            </a:extLst>
          </a:blip>
          <a:srcRect l="7619" t="5476" r="52382" b="46191"/>
          <a:stretch>
            <a:fillRect/>
          </a:stretch>
        </p:blipFill>
        <p:spPr>
          <a:xfrm>
            <a:off x="5143002" y="3251332"/>
            <a:ext cx="2196195" cy="2653741"/>
          </a:xfrm>
          <a:prstGeom prst="rect">
            <a:avLst/>
          </a:prstGeom>
        </p:spPr>
      </p:pic>
      <p:pic>
        <p:nvPicPr>
          <p:cNvPr id="18" name="Picture 17" descr="A group of mushrooms on grass&#10;&#10;Description automatically generated with low confidence">
            <a:hlinkClick r:id="rId14" action="ppaction://hlinksldjump"/>
          </p:cNvPr>
          <p:cNvPicPr>
            <a:picLocks noChangeAspect="1"/>
          </p:cNvPicPr>
          <p:nvPr/>
        </p:nvPicPr>
        <p:blipFill rotWithShape="1">
          <a:blip r:embed="rId13">
            <a:extLst>
              <a:ext uri="{28A0092B-C50C-407E-A947-70E740481C1C}">
                <a14:useLocalDpi xmlns:a14="http://schemas.microsoft.com/office/drawing/2010/main" val="0"/>
              </a:ext>
            </a:extLst>
          </a:blip>
          <a:srcRect l="56369" t="10119" r="10829" b="52024"/>
          <a:stretch>
            <a:fillRect/>
          </a:stretch>
        </p:blipFill>
        <p:spPr>
          <a:xfrm>
            <a:off x="1436567" y="4584047"/>
            <a:ext cx="1823776" cy="2104815"/>
          </a:xfrm>
          <a:prstGeom prst="rect">
            <a:avLst/>
          </a:prstGeom>
        </p:spPr>
      </p:pic>
      <p:pic>
        <p:nvPicPr>
          <p:cNvPr id="20" name="Picture 19" descr="A group of mushrooms on grass&#10;&#10;Description automatically generated with low confidence">
            <a:hlinkClick r:id="rId15" action="ppaction://hlinksldjump"/>
          </p:cNvPr>
          <p:cNvPicPr>
            <a:picLocks noChangeAspect="1"/>
          </p:cNvPicPr>
          <p:nvPr/>
        </p:nvPicPr>
        <p:blipFill rotWithShape="1">
          <a:blip r:embed="rId13">
            <a:extLst>
              <a:ext uri="{28A0092B-C50C-407E-A947-70E740481C1C}">
                <a14:useLocalDpi xmlns:a14="http://schemas.microsoft.com/office/drawing/2010/main" val="0"/>
              </a:ext>
            </a:extLst>
          </a:blip>
          <a:srcRect l="9286" t="50000" r="50476" b="10546"/>
          <a:stretch>
            <a:fillRect/>
          </a:stretch>
        </p:blipFill>
        <p:spPr>
          <a:xfrm>
            <a:off x="3286355" y="3888149"/>
            <a:ext cx="2138652" cy="2097000"/>
          </a:xfrm>
          <a:prstGeom prst="rect">
            <a:avLst/>
          </a:prstGeom>
        </p:spPr>
      </p:pic>
      <p:pic>
        <p:nvPicPr>
          <p:cNvPr id="41" name="Picture 40"/>
          <p:cNvPicPr>
            <a:picLocks noChangeAspect="1"/>
          </p:cNvPicPr>
          <p:nvPr/>
        </p:nvPicPr>
        <p:blipFill>
          <a:blip r:embed="rId16"/>
          <a:stretch>
            <a:fillRect/>
          </a:stretch>
        </p:blipFill>
        <p:spPr>
          <a:xfrm>
            <a:off x="2649772" y="-246980"/>
            <a:ext cx="6086083" cy="2033830"/>
          </a:xfrm>
          <a:prstGeom prst="rect">
            <a:avLst/>
          </a:prstGeom>
        </p:spPr>
      </p:pic>
      <p:pic>
        <p:nvPicPr>
          <p:cNvPr id="42" name="Picture 41"/>
          <p:cNvPicPr>
            <a:picLocks noChangeAspect="1"/>
          </p:cNvPicPr>
          <p:nvPr/>
        </p:nvPicPr>
        <p:blipFill>
          <a:blip r:embed="rId17"/>
          <a:stretch>
            <a:fillRect/>
          </a:stretch>
        </p:blipFill>
        <p:spPr>
          <a:xfrm>
            <a:off x="6663041" y="903304"/>
            <a:ext cx="6827412" cy="1800513"/>
          </a:xfrm>
          <a:prstGeom prst="rect">
            <a:avLst/>
          </a:prstGeom>
        </p:spPr>
      </p:pic>
      <p:pic>
        <p:nvPicPr>
          <p:cNvPr id="30" name="Picture 29" descr="A cartoon of a basket&#10;&#10;Description automatically generated with low confidence"/>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rcRect l="10105" t="41925" r="7257" b="11592"/>
          <a:stretch>
            <a:fillRect/>
          </a:stretch>
        </p:blipFill>
        <p:spPr>
          <a:xfrm>
            <a:off x="7055571" y="4883003"/>
            <a:ext cx="2259295" cy="1224834"/>
          </a:xfrm>
          <a:prstGeom prst="rect">
            <a:avLst/>
          </a:prstGeom>
        </p:spPr>
      </p:pic>
      <p:pic>
        <p:nvPicPr>
          <p:cNvPr id="43" name="PA_59afa2ffbebc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93255" y="3961236"/>
            <a:ext cx="608092" cy="60809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
                                        </p:tgtEl>
                                        <p:attrNameLst>
                                          <p:attrName>r</p:attrName>
                                        </p:attrNameLst>
                                      </p:cBhvr>
                                    </p:animRot>
                                    <p:animRot by="-240000">
                                      <p:cBhvr>
                                        <p:cTn id="9" dur="200" fill="hold">
                                          <p:stCondLst>
                                            <p:cond delay="200"/>
                                          </p:stCondLst>
                                        </p:cTn>
                                        <p:tgtEl>
                                          <p:spTgt spid="20"/>
                                        </p:tgtEl>
                                        <p:attrNameLst>
                                          <p:attrName>r</p:attrName>
                                        </p:attrNameLst>
                                      </p:cBhvr>
                                    </p:animRot>
                                    <p:animRot by="240000">
                                      <p:cBhvr>
                                        <p:cTn id="10" dur="200" fill="hold">
                                          <p:stCondLst>
                                            <p:cond delay="400"/>
                                          </p:stCondLst>
                                        </p:cTn>
                                        <p:tgtEl>
                                          <p:spTgt spid="20"/>
                                        </p:tgtEl>
                                        <p:attrNameLst>
                                          <p:attrName>r</p:attrName>
                                        </p:attrNameLst>
                                      </p:cBhvr>
                                    </p:animRot>
                                    <p:animRot by="-240000">
                                      <p:cBhvr>
                                        <p:cTn id="11" dur="200" fill="hold">
                                          <p:stCondLst>
                                            <p:cond delay="600"/>
                                          </p:stCondLst>
                                        </p:cTn>
                                        <p:tgtEl>
                                          <p:spTgt spid="20"/>
                                        </p:tgtEl>
                                        <p:attrNameLst>
                                          <p:attrName>r</p:attrName>
                                        </p:attrNameLst>
                                      </p:cBhvr>
                                    </p:animRot>
                                    <p:animRot by="120000">
                                      <p:cBhvr>
                                        <p:cTn id="12" dur="200" fill="hold">
                                          <p:stCondLst>
                                            <p:cond delay="800"/>
                                          </p:stCondLst>
                                        </p:cTn>
                                        <p:tgtEl>
                                          <p:spTgt spid="20"/>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7"/>
                                        </p:tgtEl>
                                        <p:attrNameLst>
                                          <p:attrName>r</p:attrName>
                                        </p:attrNameLst>
                                      </p:cBhvr>
                                    </p:animRot>
                                    <p:animRot by="-240000">
                                      <p:cBhvr>
                                        <p:cTn id="21" dur="200" fill="hold">
                                          <p:stCondLst>
                                            <p:cond delay="200"/>
                                          </p:stCondLst>
                                        </p:cTn>
                                        <p:tgtEl>
                                          <p:spTgt spid="17"/>
                                        </p:tgtEl>
                                        <p:attrNameLst>
                                          <p:attrName>r</p:attrName>
                                        </p:attrNameLst>
                                      </p:cBhvr>
                                    </p:animRot>
                                    <p:animRot by="240000">
                                      <p:cBhvr>
                                        <p:cTn id="22" dur="200" fill="hold">
                                          <p:stCondLst>
                                            <p:cond delay="400"/>
                                          </p:stCondLst>
                                        </p:cTn>
                                        <p:tgtEl>
                                          <p:spTgt spid="17"/>
                                        </p:tgtEl>
                                        <p:attrNameLst>
                                          <p:attrName>r</p:attrName>
                                        </p:attrNameLst>
                                      </p:cBhvr>
                                    </p:animRot>
                                    <p:animRot by="-240000">
                                      <p:cBhvr>
                                        <p:cTn id="23" dur="200" fill="hold">
                                          <p:stCondLst>
                                            <p:cond delay="600"/>
                                          </p:stCondLst>
                                        </p:cTn>
                                        <p:tgtEl>
                                          <p:spTgt spid="17"/>
                                        </p:tgtEl>
                                        <p:attrNameLst>
                                          <p:attrName>r</p:attrName>
                                        </p:attrNameLst>
                                      </p:cBhvr>
                                    </p:animRot>
                                    <p:animRot by="120000">
                                      <p:cBhvr>
                                        <p:cTn id="24" dur="200" fill="hold">
                                          <p:stCondLst>
                                            <p:cond delay="800"/>
                                          </p:stCondLst>
                                        </p:cTn>
                                        <p:tgtEl>
                                          <p:spTgt spid="17"/>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5" name="click.wav"/>
                                        </p:tgtEl>
                                      </p:cMediaNode>
                                    </p:audio>
                                  </p:sub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ppt_w</p:attrName>
                                        </p:attrNameLst>
                                      </p:cBhvr>
                                      <p:tavLst>
                                        <p:tav tm="0">
                                          <p:val>
                                            <p:fltVal val="0"/>
                                          </p:val>
                                        </p:tav>
                                        <p:tav tm="100000">
                                          <p:val>
                                            <p:strVal val="#ppt_w"/>
                                          </p:val>
                                        </p:tav>
                                      </p:tavLst>
                                    </p:anim>
                                    <p:anim calcmode="lin" valueType="num">
                                      <p:cBhvr>
                                        <p:cTn id="30" dur="1000" fill="hold"/>
                                        <p:tgtEl>
                                          <p:spTgt spid="41"/>
                                        </p:tgtEl>
                                        <p:attrNameLst>
                                          <p:attrName>ppt_h</p:attrName>
                                        </p:attrNameLst>
                                      </p:cBhvr>
                                      <p:tavLst>
                                        <p:tav tm="0">
                                          <p:val>
                                            <p:fltVal val="0"/>
                                          </p:val>
                                        </p:tav>
                                        <p:tav tm="100000">
                                          <p:val>
                                            <p:strVal val="#ppt_h"/>
                                          </p:val>
                                        </p:tav>
                                      </p:tavLst>
                                    </p:anim>
                                    <p:anim calcmode="lin" valueType="num">
                                      <p:cBhvr>
                                        <p:cTn id="31" dur="1000" fill="hold"/>
                                        <p:tgtEl>
                                          <p:spTgt spid="41"/>
                                        </p:tgtEl>
                                        <p:attrNameLst>
                                          <p:attrName>style.rotation</p:attrName>
                                        </p:attrNameLst>
                                      </p:cBhvr>
                                      <p:tavLst>
                                        <p:tav tm="0">
                                          <p:val>
                                            <p:fltVal val="90"/>
                                          </p:val>
                                        </p:tav>
                                        <p:tav tm="100000">
                                          <p:val>
                                            <p:fltVal val="0"/>
                                          </p:val>
                                        </p:tav>
                                      </p:tavLst>
                                    </p:anim>
                                    <p:animEffect transition="in" filter="fade">
                                      <p:cBhvr>
                                        <p:cTn id="32" dur="1000"/>
                                        <p:tgtEl>
                                          <p:spTgt spid="41"/>
                                        </p:tgtEl>
                                      </p:cBhvr>
                                    </p:animEffect>
                                  </p:childTnLst>
                                </p:cTn>
                              </p:par>
                              <p:par>
                                <p:cTn id="33" presetID="3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p:cTn id="35" dur="1000" fill="hold"/>
                                        <p:tgtEl>
                                          <p:spTgt spid="42"/>
                                        </p:tgtEl>
                                        <p:attrNameLst>
                                          <p:attrName>ppt_w</p:attrName>
                                        </p:attrNameLst>
                                      </p:cBhvr>
                                      <p:tavLst>
                                        <p:tav tm="0">
                                          <p:val>
                                            <p:fltVal val="0"/>
                                          </p:val>
                                        </p:tav>
                                        <p:tav tm="100000">
                                          <p:val>
                                            <p:strVal val="#ppt_w"/>
                                          </p:val>
                                        </p:tav>
                                      </p:tavLst>
                                    </p:anim>
                                    <p:anim calcmode="lin" valueType="num">
                                      <p:cBhvr>
                                        <p:cTn id="36" dur="1000" fill="hold"/>
                                        <p:tgtEl>
                                          <p:spTgt spid="42"/>
                                        </p:tgtEl>
                                        <p:attrNameLst>
                                          <p:attrName>ppt_h</p:attrName>
                                        </p:attrNameLst>
                                      </p:cBhvr>
                                      <p:tavLst>
                                        <p:tav tm="0">
                                          <p:val>
                                            <p:fltVal val="0"/>
                                          </p:val>
                                        </p:tav>
                                        <p:tav tm="100000">
                                          <p:val>
                                            <p:strVal val="#ppt_h"/>
                                          </p:val>
                                        </p:tav>
                                      </p:tavLst>
                                    </p:anim>
                                    <p:anim calcmode="lin" valueType="num">
                                      <p:cBhvr>
                                        <p:cTn id="37" dur="1000" fill="hold"/>
                                        <p:tgtEl>
                                          <p:spTgt spid="42"/>
                                        </p:tgtEl>
                                        <p:attrNameLst>
                                          <p:attrName>style.rotation</p:attrName>
                                        </p:attrNameLst>
                                      </p:cBhvr>
                                      <p:tavLst>
                                        <p:tav tm="0">
                                          <p:val>
                                            <p:fltVal val="90"/>
                                          </p:val>
                                        </p:tav>
                                        <p:tav tm="100000">
                                          <p:val>
                                            <p:fltVal val="0"/>
                                          </p:val>
                                        </p:tav>
                                      </p:tavLst>
                                    </p:anim>
                                    <p:animEffect transition="in" filter="fade">
                                      <p:cBhvr>
                                        <p:cTn id="38"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0"/>
                    </p:tgtEl>
                  </p:cond>
                </p:stCondLst>
                <p:endSync evt="end" delay="0">
                  <p:rtn val="all"/>
                </p:endSync>
                <p:childTnLst>
                  <p:par>
                    <p:cTn id="40" fill="hold">
                      <p:stCondLst>
                        <p:cond delay="0"/>
                      </p:stCondLst>
                      <p:childTnLst>
                        <p:par>
                          <p:cTn id="41" fill="hold">
                            <p:stCondLst>
                              <p:cond delay="0"/>
                            </p:stCondLst>
                            <p:childTnLst>
                              <p:par>
                                <p:cTn id="42" presetID="49" presetClass="path" presetSubtype="0" accel="50000" decel="50000" fill="hold" nodeType="withEffect">
                                  <p:stCondLst>
                                    <p:cond delay="0"/>
                                  </p:stCondLst>
                                  <p:childTnLst>
                                    <p:animMotion origin="layout" path="M 0.00156 -0.01574 L 0.38802 0.08726 " pathEditMode="relative" rAng="0" ptsTypes="AA">
                                      <p:cBhvr>
                                        <p:cTn id="43" dur="2000" fill="hold"/>
                                        <p:tgtEl>
                                          <p:spTgt spid="20"/>
                                        </p:tgtEl>
                                        <p:attrNameLst>
                                          <p:attrName>ppt_x</p:attrName>
                                          <p:attrName>ppt_y</p:attrName>
                                        </p:attrNameLst>
                                      </p:cBhvr>
                                      <p:rCtr x="19323" y="5139"/>
                                    </p:animMotion>
                                  </p:childTnLst>
                                  <p:subTnLst>
                                    <p:audio>
                                      <p:cMediaNode>
                                        <p:cTn display="0" masterRel="sameClick">
                                          <p:stCondLst>
                                            <p:cond evt="begin" delay="0">
                                              <p:tn val="42"/>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withEffect">
                                  <p:stCondLst>
                                    <p:cond delay="0"/>
                                  </p:stCondLst>
                                  <p:childTnLst>
                                    <p:animMotion origin="layout" path="M 1.875E-6 7.40741E-7 L 0.41758 -0.08519 " pathEditMode="relative" rAng="0" ptsTypes="AA">
                                      <p:cBhvr>
                                        <p:cTn id="48" dur="2000" fill="hold"/>
                                        <p:tgtEl>
                                          <p:spTgt spid="18"/>
                                        </p:tgtEl>
                                        <p:attrNameLst>
                                          <p:attrName>ppt_x</p:attrName>
                                          <p:attrName>ppt_y</p:attrName>
                                        </p:attrNameLst>
                                      </p:cBhvr>
                                      <p:rCtr x="20872" y="-4259"/>
                                    </p:animMotion>
                                  </p:childTnLst>
                                  <p:subTnLst>
                                    <p:audio>
                                      <p:cMediaNode vol="90000">
                                        <p:cTn display="0" masterRel="sameClick">
                                          <p:stCondLst>
                                            <p:cond evt="begin" delay="0">
                                              <p:tn val="47"/>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44" presetClass="path" presetSubtype="0" accel="50000" decel="50000" fill="hold" nodeType="withEffect">
                                  <p:stCondLst>
                                    <p:cond delay="0"/>
                                  </p:stCondLst>
                                  <p:childTnLst>
                                    <p:animMotion origin="layout" path="M 1.04167E-6 0.14236 L 0.04479 -0.08102 C 0.05404 -0.13171 0.0681 -0.15833 0.08281 -0.15833 C 0.09961 -0.15833 0.11302 -0.13171 0.12226 -0.08102 L 0.16719 0.14236 " pathEditMode="relative" rAng="0" ptsTypes="AAAAA">
                                      <p:cBhvr>
                                        <p:cTn id="53" dur="2000" fill="hold"/>
                                        <p:tgtEl>
                                          <p:spTgt spid="17"/>
                                        </p:tgtEl>
                                        <p:attrNameLst>
                                          <p:attrName>ppt_x</p:attrName>
                                          <p:attrName>ppt_y</p:attrName>
                                        </p:attrNameLst>
                                      </p:cBhvr>
                                      <p:rCtr x="8359" y="-15046"/>
                                    </p:animMotion>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17"/>
                  </p:tgtEl>
                </p:cond>
              </p:nextCondLst>
            </p:seq>
            <p:audio>
              <p:cMediaNode vol="9000">
                <p:cTn id="54" fill="hold" display="0">
                  <p:stCondLst>
                    <p:cond delay="indefinite"/>
                  </p:stCondLst>
                  <p:endCondLst>
                    <p:cond evt="onStopAudio" delay="0">
                      <p:tgtEl>
                        <p:sldTgt/>
                      </p:tgtEl>
                    </p:cond>
                  </p:endCondLst>
                </p:cTn>
                <p:tgtEl>
                  <p:spTgt spid="4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16834"/>
            <a:ext cx="12192000" cy="6858000"/>
          </a:xfrm>
          <a:prstGeom prst="rect">
            <a:avLst/>
          </a:prstGeom>
        </p:spPr>
      </p:pic>
      <p:grpSp>
        <p:nvGrpSpPr>
          <p:cNvPr id="11" name="组合 41"/>
          <p:cNvGrpSpPr/>
          <p:nvPr/>
        </p:nvGrpSpPr>
        <p:grpSpPr>
          <a:xfrm>
            <a:off x="855586" y="213097"/>
            <a:ext cx="10045754" cy="2060661"/>
            <a:chOff x="1513192" y="1554345"/>
            <a:chExt cx="9542584" cy="2489152"/>
          </a:xfrm>
        </p:grpSpPr>
        <p:sp>
          <p:nvSpPr>
            <p:cNvPr id="12" name="Rectangle 4"/>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p:cNvSpPr txBox="1"/>
          <p:nvPr/>
        </p:nvSpPr>
        <p:spPr>
          <a:xfrm>
            <a:off x="1487866" y="384830"/>
            <a:ext cx="900258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Mùa</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đông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chú</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bay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phương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nam</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động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từ</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sau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nvGrpSpPr>
          <p:cNvPr id="47" name="Group 46"/>
          <p:cNvGrpSpPr/>
          <p:nvPr/>
        </p:nvGrpSpPr>
        <p:grpSpPr>
          <a:xfrm>
            <a:off x="-91610" y="2379526"/>
            <a:ext cx="8303472" cy="2627604"/>
            <a:chOff x="24085" y="2432689"/>
            <a:chExt cx="8303472" cy="2627604"/>
          </a:xfrm>
        </p:grpSpPr>
        <p:pic>
          <p:nvPicPr>
            <p:cNvPr id="30" name="Picture 29"/>
            <p:cNvPicPr>
              <a:picLocks noChangeAspect="1"/>
            </p:cNvPicPr>
            <p:nvPr/>
          </p:nvPicPr>
          <p:blipFill>
            <a:blip r:embed="rId6"/>
            <a:stretch>
              <a:fillRect/>
            </a:stretch>
          </p:blipFill>
          <p:spPr>
            <a:xfrm>
              <a:off x="24085" y="2432689"/>
              <a:ext cx="8303472" cy="2627604"/>
            </a:xfrm>
            <a:prstGeom prst="rect">
              <a:avLst/>
            </a:prstGeom>
          </p:spPr>
        </p:pic>
        <p:pic>
          <p:nvPicPr>
            <p:cNvPr id="43" name="图片 14"/>
            <p:cNvPicPr/>
            <p:nvPr/>
          </p:nvPicPr>
          <p:blipFill rotWithShape="1">
            <a:blip r:embed="rId7">
              <a:extLst>
                <a:ext uri="{28A0092B-C50C-407E-A947-70E740481C1C}">
                  <a14:useLocalDpi xmlns:a14="http://schemas.microsoft.com/office/drawing/2010/main" val="0"/>
                </a:ext>
              </a:extLst>
            </a:blip>
            <a:srcRect r="78832" b="79921"/>
            <a:stretch>
              <a:fillRect/>
            </a:stretch>
          </p:blipFill>
          <p:spPr>
            <a:xfrm>
              <a:off x="275108" y="3027934"/>
              <a:ext cx="1187127" cy="1330788"/>
            </a:xfrm>
            <a:prstGeom prst="rect">
              <a:avLst/>
            </a:prstGeom>
          </p:spPr>
        </p:pic>
      </p:grpSp>
      <p:grpSp>
        <p:nvGrpSpPr>
          <p:cNvPr id="48" name="Group 47"/>
          <p:cNvGrpSpPr/>
          <p:nvPr/>
        </p:nvGrpSpPr>
        <p:grpSpPr>
          <a:xfrm>
            <a:off x="73832" y="4280878"/>
            <a:ext cx="8291279" cy="2566638"/>
            <a:chOff x="60363" y="4288749"/>
            <a:chExt cx="8291279" cy="2566638"/>
          </a:xfrm>
        </p:grpSpPr>
        <p:pic>
          <p:nvPicPr>
            <p:cNvPr id="31" name="Picture 30"/>
            <p:cNvPicPr>
              <a:picLocks noChangeAspect="1"/>
            </p:cNvPicPr>
            <p:nvPr/>
          </p:nvPicPr>
          <p:blipFill>
            <a:blip r:embed="rId8"/>
            <a:stretch>
              <a:fillRect/>
            </a:stretch>
          </p:blipFill>
          <p:spPr>
            <a:xfrm>
              <a:off x="60363" y="4288749"/>
              <a:ext cx="8291279" cy="2566638"/>
            </a:xfrm>
            <a:prstGeom prst="rect">
              <a:avLst/>
            </a:prstGeom>
          </p:spPr>
        </p:pic>
        <p:pic>
          <p:nvPicPr>
            <p:cNvPr id="44" name="图片 15"/>
            <p:cNvPicPr/>
            <p:nvPr/>
          </p:nvPicPr>
          <p:blipFill rotWithShape="1">
            <a:blip r:embed="rId7">
              <a:extLst>
                <a:ext uri="{28A0092B-C50C-407E-A947-70E740481C1C}">
                  <a14:useLocalDpi xmlns:a14="http://schemas.microsoft.com/office/drawing/2010/main" val="0"/>
                </a:ext>
              </a:extLst>
            </a:blip>
            <a:srcRect l="19481" t="-1124" r="59351" b="81045"/>
            <a:stretch>
              <a:fillRect/>
            </a:stretch>
          </p:blipFill>
          <p:spPr>
            <a:xfrm>
              <a:off x="108534" y="4856995"/>
              <a:ext cx="1187127" cy="1430145"/>
            </a:xfrm>
            <a:prstGeom prst="rect">
              <a:avLst/>
            </a:prstGeom>
          </p:spPr>
        </p:pic>
      </p:grpSp>
      <p:grpSp>
        <p:nvGrpSpPr>
          <p:cNvPr id="49" name="Group 48"/>
          <p:cNvGrpSpPr/>
          <p:nvPr/>
        </p:nvGrpSpPr>
        <p:grpSpPr>
          <a:xfrm>
            <a:off x="5528527" y="2385193"/>
            <a:ext cx="8297375" cy="2572735"/>
            <a:chOff x="5878463" y="2406961"/>
            <a:chExt cx="8297375" cy="2572735"/>
          </a:xfrm>
        </p:grpSpPr>
        <p:pic>
          <p:nvPicPr>
            <p:cNvPr id="32" name="Picture 31"/>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p:cNvPicPr/>
            <p:nvPr/>
          </p:nvPicPr>
          <p:blipFill rotWithShape="1">
            <a:blip r:embed="rId7">
              <a:extLst>
                <a:ext uri="{28A0092B-C50C-407E-A947-70E740481C1C}">
                  <a14:useLocalDpi xmlns:a14="http://schemas.microsoft.com/office/drawing/2010/main" val="0"/>
                </a:ext>
              </a:extLst>
            </a:blip>
            <a:srcRect l="39221" t="-1542" r="39611" b="81463"/>
            <a:stretch>
              <a:fillRect/>
            </a:stretch>
          </p:blipFill>
          <p:spPr>
            <a:xfrm>
              <a:off x="6114177" y="2807293"/>
              <a:ext cx="1202436" cy="1272737"/>
            </a:xfrm>
            <a:prstGeom prst="rect">
              <a:avLst/>
            </a:prstGeom>
          </p:spPr>
        </p:pic>
      </p:grpSp>
      <p:grpSp>
        <p:nvGrpSpPr>
          <p:cNvPr id="50" name="Group 49"/>
          <p:cNvGrpSpPr/>
          <p:nvPr/>
        </p:nvGrpSpPr>
        <p:grpSpPr>
          <a:xfrm>
            <a:off x="5687872" y="4169264"/>
            <a:ext cx="8297375" cy="2566638"/>
            <a:chOff x="5932730" y="4247347"/>
            <a:chExt cx="8297375" cy="2566638"/>
          </a:xfrm>
        </p:grpSpPr>
        <p:pic>
          <p:nvPicPr>
            <p:cNvPr id="33" name="Picture 32"/>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p:cNvPicPr/>
            <p:nvPr/>
          </p:nvPicPr>
          <p:blipFill rotWithShape="1">
            <a:blip r:embed="rId7">
              <a:extLst>
                <a:ext uri="{28A0092B-C50C-407E-A947-70E740481C1C}">
                  <a14:useLocalDpi xmlns:a14="http://schemas.microsoft.com/office/drawing/2010/main" val="0"/>
                </a:ext>
              </a:extLst>
            </a:blip>
            <a:srcRect l="59091" t="-915" r="19741" b="80836"/>
            <a:stretch>
              <a:fillRect/>
            </a:stretch>
          </p:blipFill>
          <p:spPr>
            <a:xfrm>
              <a:off x="6234017" y="4768107"/>
              <a:ext cx="1082596" cy="1246608"/>
            </a:xfrm>
            <a:prstGeom prst="rect">
              <a:avLst/>
            </a:prstGeom>
          </p:spPr>
        </p:pic>
      </p:grpSp>
      <p:sp>
        <p:nvSpPr>
          <p:cNvPr id="35" name="TextBox 34"/>
          <p:cNvSpPr txBox="1"/>
          <p:nvPr/>
        </p:nvSpPr>
        <p:spPr>
          <a:xfrm>
            <a:off x="1259126" y="3226928"/>
            <a:ext cx="292039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mùa</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đông</a:t>
            </a:r>
            <a:endParaRPr kumimoji="0" lang="vi-V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6" name="TextBox 35"/>
          <p:cNvSpPr txBox="1"/>
          <p:nvPr/>
        </p:nvSpPr>
        <p:spPr>
          <a:xfrm>
            <a:off x="1150253" y="5152961"/>
            <a:ext cx="35177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phương</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nam</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7" name="TextBox 36"/>
          <p:cNvSpPr txBox="1"/>
          <p:nvPr/>
        </p:nvSpPr>
        <p:spPr>
          <a:xfrm>
            <a:off x="7735516" y="3185621"/>
            <a:ext cx="21271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bay</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8" name="TextBox 37"/>
          <p:cNvSpPr txBox="1"/>
          <p:nvPr/>
        </p:nvSpPr>
        <p:spPr>
          <a:xfrm>
            <a:off x="7608255" y="5007130"/>
            <a:ext cx="20926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chim</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pic>
        <p:nvPicPr>
          <p:cNvPr id="25" name="Picture 24" descr="Icon&#10;&#10;Description automatically generated">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pic>
        <p:nvPicPr>
          <p:cNvPr id="52" name="Picture 51" descr="A green tick and red x&#10;&#10;Description automatically generated with medium confidence"/>
          <p:cNvPicPr>
            <a:picLocks noChangeAspect="1"/>
          </p:cNvPicPr>
          <p:nvPr/>
        </p:nvPicPr>
        <p:blipFill rotWithShape="1">
          <a:blip r:embed="rId13">
            <a:extLst>
              <a:ext uri="{28A0092B-C50C-407E-A947-70E740481C1C}">
                <a14:useLocalDpi xmlns:a14="http://schemas.microsoft.com/office/drawing/2010/main" val="0"/>
              </a:ext>
            </a:extLst>
          </a:blip>
          <a:srcRect r="52143"/>
          <a:stretch>
            <a:fillRect/>
          </a:stretch>
        </p:blipFill>
        <p:spPr>
          <a:xfrm>
            <a:off x="9556653" y="2771461"/>
            <a:ext cx="1446729" cy="1509361"/>
          </a:xfrm>
          <a:prstGeom prst="rect">
            <a:avLst/>
          </a:prstGeom>
        </p:spPr>
      </p:pic>
      <p:pic>
        <p:nvPicPr>
          <p:cNvPr id="54" name="Picture 53" descr="A green tick and red x&#10;&#10;Description automatically generated with medium confidence"/>
          <p:cNvPicPr>
            <a:picLocks noChangeAspect="1"/>
          </p:cNvPicPr>
          <p:nvPr/>
        </p:nvPicPr>
        <p:blipFill rotWithShape="1">
          <a:blip r:embed="rId13">
            <a:extLst>
              <a:ext uri="{28A0092B-C50C-407E-A947-70E740481C1C}">
                <a14:useLocalDpi xmlns:a14="http://schemas.microsoft.com/office/drawing/2010/main" val="0"/>
              </a:ext>
            </a:extLst>
          </a:blip>
          <a:srcRect l="56228"/>
          <a:stretch>
            <a:fillRect/>
          </a:stretch>
        </p:blipFill>
        <p:spPr>
          <a:xfrm>
            <a:off x="3727453" y="2830193"/>
            <a:ext cx="1317950" cy="1503355"/>
          </a:xfrm>
          <a:prstGeom prst="rect">
            <a:avLst/>
          </a:prstGeom>
        </p:spPr>
      </p:pic>
      <p:pic>
        <p:nvPicPr>
          <p:cNvPr id="55" name="Picture 54" descr="A green tick and red x&#10;&#10;Description automatically generated with medium confidence"/>
          <p:cNvPicPr>
            <a:picLocks noChangeAspect="1"/>
          </p:cNvPicPr>
          <p:nvPr/>
        </p:nvPicPr>
        <p:blipFill rotWithShape="1">
          <a:blip r:embed="rId13">
            <a:extLst>
              <a:ext uri="{28A0092B-C50C-407E-A947-70E740481C1C}">
                <a14:useLocalDpi xmlns:a14="http://schemas.microsoft.com/office/drawing/2010/main" val="0"/>
              </a:ext>
            </a:extLst>
          </a:blip>
          <a:srcRect l="56228"/>
          <a:stretch>
            <a:fillRect/>
          </a:stretch>
        </p:blipFill>
        <p:spPr>
          <a:xfrm>
            <a:off x="3906567" y="4798512"/>
            <a:ext cx="1317950" cy="1503355"/>
          </a:xfrm>
          <a:prstGeom prst="rect">
            <a:avLst/>
          </a:prstGeom>
        </p:spPr>
      </p:pic>
      <p:pic>
        <p:nvPicPr>
          <p:cNvPr id="56" name="Picture 55" descr="A green tick and red x&#10;&#10;Description automatically generated with medium confidence"/>
          <p:cNvPicPr>
            <a:picLocks noChangeAspect="1"/>
          </p:cNvPicPr>
          <p:nvPr/>
        </p:nvPicPr>
        <p:blipFill rotWithShape="1">
          <a:blip r:embed="rId13">
            <a:extLst>
              <a:ext uri="{28A0092B-C50C-407E-A947-70E740481C1C}">
                <a14:useLocalDpi xmlns:a14="http://schemas.microsoft.com/office/drawing/2010/main" val="0"/>
              </a:ext>
            </a:extLst>
          </a:blip>
          <a:srcRect l="56228"/>
          <a:stretch>
            <a:fillRect/>
          </a:stretch>
        </p:blipFill>
        <p:spPr>
          <a:xfrm>
            <a:off x="9560497" y="4549830"/>
            <a:ext cx="1317950" cy="150335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par>
                                <p:cTn id="12" presetID="16" presetClass="entr" presetSubtype="21"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barn(inVertical)">
                                      <p:cBhvr>
                                        <p:cTn id="14" dur="500"/>
                                        <p:tgtEl>
                                          <p:spTgt spid="4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42" presetClass="entr" presetSubtype="0"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1000"/>
                                        <p:tgtEl>
                                          <p:spTgt spid="48"/>
                                        </p:tgtEl>
                                      </p:cBhvr>
                                    </p:animEffect>
                                    <p:anim calcmode="lin" valueType="num">
                                      <p:cBhvr>
                                        <p:cTn id="21" dur="1000" fill="hold"/>
                                        <p:tgtEl>
                                          <p:spTgt spid="48"/>
                                        </p:tgtEl>
                                        <p:attrNameLst>
                                          <p:attrName>ppt_x</p:attrName>
                                        </p:attrNameLst>
                                      </p:cBhvr>
                                      <p:tavLst>
                                        <p:tav tm="0">
                                          <p:val>
                                            <p:strVal val="#ppt_x"/>
                                          </p:val>
                                        </p:tav>
                                        <p:tav tm="100000">
                                          <p:val>
                                            <p:strVal val="#ppt_x"/>
                                          </p:val>
                                        </p:tav>
                                      </p:tavLst>
                                    </p:anim>
                                    <p:anim calcmode="lin" valueType="num">
                                      <p:cBhvr>
                                        <p:cTn id="22" dur="1000" fill="hold"/>
                                        <p:tgtEl>
                                          <p:spTgt spid="4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par>
                                <p:cTn id="28" presetID="16" presetClass="entr" presetSubtype="21" fill="hold"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barn(inVertical)">
                                      <p:cBhvr>
                                        <p:cTn id="30" dur="500"/>
                                        <p:tgtEl>
                                          <p:spTgt spid="4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arn(inVertical)">
                                      <p:cBhvr>
                                        <p:cTn id="33" dur="500"/>
                                        <p:tgtEl>
                                          <p:spTgt spid="37"/>
                                        </p:tgtEl>
                                      </p:cBhvr>
                                    </p:animEffect>
                                  </p:childTnLst>
                                </p:cTn>
                              </p:par>
                              <p:par>
                                <p:cTn id="34" presetID="16" presetClass="entr" presetSubtype="21"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barn(inVertical)">
                                      <p:cBhvr>
                                        <p:cTn id="36" dur="500"/>
                                        <p:tgtEl>
                                          <p:spTgt spid="5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7"/>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barn(inVertical)">
                                      <p:cBhvr>
                                        <p:cTn id="45" dur="500"/>
                                        <p:tgtEl>
                                          <p:spTgt spid="54"/>
                                        </p:tgtEl>
                                      </p:cBhvr>
                                    </p:animEffect>
                                  </p:childTnLst>
                                  <p:subTnLst>
                                    <p:audio>
                                      <p:cMediaNode>
                                        <p:cTn display="0" masterRel="sameClick">
                                          <p:stCondLst>
                                            <p:cond evt="begin" delay="0">
                                              <p:tn val="43"/>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7"/>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barn(inVertical)">
                                      <p:cBhvr>
                                        <p:cTn id="51" dur="500"/>
                                        <p:tgtEl>
                                          <p:spTgt spid="55"/>
                                        </p:tgtEl>
                                      </p:cBhvr>
                                    </p:animEffect>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49"/>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arn(inVertical)">
                                      <p:cBhvr>
                                        <p:cTn id="57" dur="500"/>
                                        <p:tgtEl>
                                          <p:spTgt spid="52"/>
                                        </p:tgtEl>
                                      </p:cBhvr>
                                    </p:animEffect>
                                  </p:childTnLst>
                                  <p:subTnLst>
                                    <p:audio>
                                      <p:cMediaNode>
                                        <p:cTn display="0" masterRel="sameClick">
                                          <p:stCondLst>
                                            <p:cond evt="begin" delay="0">
                                              <p:tn val="5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9"/>
                  </p:tgtEl>
                </p:cond>
              </p:nextCondLst>
            </p:seq>
            <p:seq concurrent="1" nextAc="seek">
              <p:cTn id="58" restart="whenNotActive" fill="hold" evtFilter="cancelBubble" nodeType="interactiveSeq">
                <p:stCondLst>
                  <p:cond evt="onClick" delay="0">
                    <p:tgtEl>
                      <p:spTgt spid="50"/>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barn(inVertical)">
                                      <p:cBhvr>
                                        <p:cTn id="63" dur="500"/>
                                        <p:tgtEl>
                                          <p:spTgt spid="56"/>
                                        </p:tgtEl>
                                      </p:cBhvr>
                                    </p:animEffect>
                                  </p:childTnLst>
                                  <p:subTnLst>
                                    <p:audio>
                                      <p:cMediaNode>
                                        <p:cTn display="0" masterRel="sameClick">
                                          <p:stCondLst>
                                            <p:cond evt="begin" delay="0">
                                              <p:tn val="61"/>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38100"/>
            <a:ext cx="12192000" cy="6858000"/>
          </a:xfrm>
          <a:prstGeom prst="rect">
            <a:avLst/>
          </a:prstGeom>
        </p:spPr>
      </p:pic>
      <p:grpSp>
        <p:nvGrpSpPr>
          <p:cNvPr id="5" name="组合 41"/>
          <p:cNvGrpSpPr/>
          <p:nvPr/>
        </p:nvGrpSpPr>
        <p:grpSpPr>
          <a:xfrm>
            <a:off x="855586" y="213097"/>
            <a:ext cx="10045754" cy="2060661"/>
            <a:chOff x="1513192" y="1554345"/>
            <a:chExt cx="9542584" cy="2489152"/>
          </a:xfrm>
        </p:grpSpPr>
        <p:sp>
          <p:nvSpPr>
            <p:cNvPr id="6" name="Rectangle 4"/>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4"/>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p:cNvSpPr txBox="1"/>
          <p:nvPr/>
        </p:nvSpPr>
        <p:spPr>
          <a:xfrm>
            <a:off x="1470484" y="388730"/>
            <a:ext cx="8560620" cy="1200329"/>
          </a:xfrm>
          <a:prstGeom prst="rect">
            <a:avLst/>
          </a:prstGeom>
          <a:noFill/>
        </p:spPr>
        <p:txBody>
          <a:bodyPr wrap="square" rtlCol="0">
            <a:spAutoFit/>
          </a:bodyPr>
          <a:lstStyle/>
          <a:p>
            <a:pPr lvl="0" algn="ctr">
              <a:defRPr/>
            </a:pPr>
            <a:r>
              <a:rPr lang="en-US" sz="3600" b="1" dirty="0" err="1">
                <a:solidFill>
                  <a:srgbClr val="70AD47">
                    <a:lumMod val="50000"/>
                  </a:srgbClr>
                </a:solidFill>
                <a:latin typeface="Cambria" panose="02040503050406030204" pitchFamily="18" charset="0"/>
                <a:ea typeface="Cambria" panose="02040503050406030204" pitchFamily="18" charset="0"/>
              </a:rPr>
              <a:t>Nắng</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nhạt</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ngả</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màu</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vàng</a:t>
            </a:r>
            <a:r>
              <a:rPr lang="en-US" sz="3600" b="1" dirty="0">
                <a:solidFill>
                  <a:srgbClr val="70AD47">
                    <a:lumMod val="50000"/>
                  </a:srgbClr>
                </a:solidFill>
                <a:latin typeface="Cambria" panose="02040503050406030204" pitchFamily="18" charset="0"/>
                <a:ea typeface="Cambria" panose="02040503050406030204" pitchFamily="18" charset="0"/>
              </a:rPr>
              <a:t> hoe. </a:t>
            </a:r>
          </a:p>
          <a:p>
            <a:pPr lvl="0" algn="ctr">
              <a:defRPr/>
            </a:pPr>
            <a:r>
              <a:rPr lang="en-US" sz="3600" b="1" dirty="0" err="1">
                <a:solidFill>
                  <a:srgbClr val="C00000"/>
                </a:solidFill>
                <a:latin typeface="Cambria" panose="02040503050406030204" pitchFamily="18" charset="0"/>
                <a:ea typeface="Cambria" panose="02040503050406030204" pitchFamily="18" charset="0"/>
              </a:rPr>
              <a:t>Tìm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tính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từ</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trong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câu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sau</a:t>
            </a:r>
            <a:r>
              <a:rPr lang="en-US" sz="3600" b="1" dirty="0">
                <a:solidFill>
                  <a:srgbClr val="C00000"/>
                </a:solidFill>
                <a:latin typeface="Cambria" panose="02040503050406030204" pitchFamily="18" charset="0"/>
                <a:ea typeface="Cambria" panose="02040503050406030204" pitchFamily="18" charset="0"/>
              </a:rPr>
              <a:t>? </a:t>
            </a:r>
            <a:endParaRPr lang="vi-VN" sz="3600" b="1" dirty="0">
              <a:solidFill>
                <a:srgbClr val="C00000"/>
              </a:solidFill>
              <a:latin typeface="Cambria" panose="02040503050406030204" pitchFamily="18" charset="0"/>
              <a:ea typeface="Cambria" panose="02040503050406030204" pitchFamily="18" charset="0"/>
            </a:endParaRPr>
          </a:p>
        </p:txBody>
      </p:sp>
      <p:grpSp>
        <p:nvGrpSpPr>
          <p:cNvPr id="10" name="Group 9"/>
          <p:cNvGrpSpPr/>
          <p:nvPr/>
        </p:nvGrpSpPr>
        <p:grpSpPr>
          <a:xfrm>
            <a:off x="-91610" y="2379526"/>
            <a:ext cx="8303472" cy="2627604"/>
            <a:chOff x="24085" y="2432689"/>
            <a:chExt cx="8303472" cy="2627604"/>
          </a:xfrm>
        </p:grpSpPr>
        <p:pic>
          <p:nvPicPr>
            <p:cNvPr id="14" name="Picture 13"/>
            <p:cNvPicPr>
              <a:picLocks noChangeAspect="1"/>
            </p:cNvPicPr>
            <p:nvPr/>
          </p:nvPicPr>
          <p:blipFill>
            <a:blip r:embed="rId6"/>
            <a:stretch>
              <a:fillRect/>
            </a:stretch>
          </p:blipFill>
          <p:spPr>
            <a:xfrm>
              <a:off x="24085" y="2432689"/>
              <a:ext cx="8303472" cy="2627604"/>
            </a:xfrm>
            <a:prstGeom prst="rect">
              <a:avLst/>
            </a:prstGeom>
          </p:spPr>
        </p:pic>
        <p:pic>
          <p:nvPicPr>
            <p:cNvPr id="15" name="图片 14"/>
            <p:cNvPicPr/>
            <p:nvPr/>
          </p:nvPicPr>
          <p:blipFill rotWithShape="1">
            <a:blip r:embed="rId7">
              <a:extLst>
                <a:ext uri="{28A0092B-C50C-407E-A947-70E740481C1C}">
                  <a14:useLocalDpi xmlns:a14="http://schemas.microsoft.com/office/drawing/2010/main" val="0"/>
                </a:ext>
              </a:extLst>
            </a:blip>
            <a:srcRect r="78832" b="79921"/>
            <a:stretch>
              <a:fillRect/>
            </a:stretch>
          </p:blipFill>
          <p:spPr>
            <a:xfrm>
              <a:off x="275108" y="3027934"/>
              <a:ext cx="1187127" cy="1330788"/>
            </a:xfrm>
            <a:prstGeom prst="rect">
              <a:avLst/>
            </a:prstGeom>
          </p:spPr>
        </p:pic>
      </p:grpSp>
      <p:grpSp>
        <p:nvGrpSpPr>
          <p:cNvPr id="16" name="Group 15"/>
          <p:cNvGrpSpPr/>
          <p:nvPr/>
        </p:nvGrpSpPr>
        <p:grpSpPr>
          <a:xfrm>
            <a:off x="73832" y="4280878"/>
            <a:ext cx="8291279" cy="2566638"/>
            <a:chOff x="60363" y="4288749"/>
            <a:chExt cx="8291279" cy="2566638"/>
          </a:xfrm>
        </p:grpSpPr>
        <p:pic>
          <p:nvPicPr>
            <p:cNvPr id="17" name="Picture 16"/>
            <p:cNvPicPr>
              <a:picLocks noChangeAspect="1"/>
            </p:cNvPicPr>
            <p:nvPr/>
          </p:nvPicPr>
          <p:blipFill>
            <a:blip r:embed="rId8"/>
            <a:stretch>
              <a:fillRect/>
            </a:stretch>
          </p:blipFill>
          <p:spPr>
            <a:xfrm>
              <a:off x="60363" y="4288749"/>
              <a:ext cx="8291279" cy="2566638"/>
            </a:xfrm>
            <a:prstGeom prst="rect">
              <a:avLst/>
            </a:prstGeom>
          </p:spPr>
        </p:pic>
        <p:pic>
          <p:nvPicPr>
            <p:cNvPr id="18" name="图片 15"/>
            <p:cNvPicPr/>
            <p:nvPr/>
          </p:nvPicPr>
          <p:blipFill rotWithShape="1">
            <a:blip r:embed="rId7">
              <a:extLst>
                <a:ext uri="{28A0092B-C50C-407E-A947-70E740481C1C}">
                  <a14:useLocalDpi xmlns:a14="http://schemas.microsoft.com/office/drawing/2010/main" val="0"/>
                </a:ext>
              </a:extLst>
            </a:blip>
            <a:srcRect l="19481" t="-1124" r="59351" b="81045"/>
            <a:stretch>
              <a:fillRect/>
            </a:stretch>
          </p:blipFill>
          <p:spPr>
            <a:xfrm>
              <a:off x="108534" y="4856995"/>
              <a:ext cx="1187127" cy="1430145"/>
            </a:xfrm>
            <a:prstGeom prst="rect">
              <a:avLst/>
            </a:prstGeom>
          </p:spPr>
        </p:pic>
      </p:grpSp>
      <p:grpSp>
        <p:nvGrpSpPr>
          <p:cNvPr id="19" name="Group 18"/>
          <p:cNvGrpSpPr/>
          <p:nvPr/>
        </p:nvGrpSpPr>
        <p:grpSpPr>
          <a:xfrm>
            <a:off x="5773385" y="2406960"/>
            <a:ext cx="8297375" cy="2572735"/>
            <a:chOff x="5878463" y="2406961"/>
            <a:chExt cx="8297375" cy="2572735"/>
          </a:xfrm>
        </p:grpSpPr>
        <p:pic>
          <p:nvPicPr>
            <p:cNvPr id="20" name="Picture 19"/>
            <p:cNvPicPr>
              <a:picLocks noChangeAspect="1"/>
            </p:cNvPicPr>
            <p:nvPr/>
          </p:nvPicPr>
          <p:blipFill>
            <a:blip r:embed="rId9"/>
            <a:stretch>
              <a:fillRect/>
            </a:stretch>
          </p:blipFill>
          <p:spPr>
            <a:xfrm>
              <a:off x="5878463" y="2406961"/>
              <a:ext cx="8297375" cy="2572735"/>
            </a:xfrm>
            <a:prstGeom prst="rect">
              <a:avLst/>
            </a:prstGeom>
          </p:spPr>
        </p:pic>
        <p:pic>
          <p:nvPicPr>
            <p:cNvPr id="21" name="图片 16"/>
            <p:cNvPicPr/>
            <p:nvPr/>
          </p:nvPicPr>
          <p:blipFill rotWithShape="1">
            <a:blip r:embed="rId7">
              <a:extLst>
                <a:ext uri="{28A0092B-C50C-407E-A947-70E740481C1C}">
                  <a14:useLocalDpi xmlns:a14="http://schemas.microsoft.com/office/drawing/2010/main" val="0"/>
                </a:ext>
              </a:extLst>
            </a:blip>
            <a:srcRect l="39221" t="-1542" r="39611" b="81463"/>
            <a:stretch>
              <a:fillRect/>
            </a:stretch>
          </p:blipFill>
          <p:spPr>
            <a:xfrm>
              <a:off x="6114177" y="2807293"/>
              <a:ext cx="1202436" cy="1272737"/>
            </a:xfrm>
            <a:prstGeom prst="rect">
              <a:avLst/>
            </a:prstGeom>
          </p:spPr>
        </p:pic>
      </p:grpSp>
      <p:grpSp>
        <p:nvGrpSpPr>
          <p:cNvPr id="22" name="Group 21"/>
          <p:cNvGrpSpPr/>
          <p:nvPr/>
        </p:nvGrpSpPr>
        <p:grpSpPr>
          <a:xfrm>
            <a:off x="5687872" y="4191828"/>
            <a:ext cx="8297375" cy="2566638"/>
            <a:chOff x="5932730" y="4247347"/>
            <a:chExt cx="8297375" cy="2566638"/>
          </a:xfrm>
        </p:grpSpPr>
        <p:pic>
          <p:nvPicPr>
            <p:cNvPr id="23" name="Picture 22"/>
            <p:cNvPicPr>
              <a:picLocks noChangeAspect="1"/>
            </p:cNvPicPr>
            <p:nvPr/>
          </p:nvPicPr>
          <p:blipFill>
            <a:blip r:embed="rId10"/>
            <a:stretch>
              <a:fillRect/>
            </a:stretch>
          </p:blipFill>
          <p:spPr>
            <a:xfrm>
              <a:off x="5932730" y="4247347"/>
              <a:ext cx="8297375" cy="2566638"/>
            </a:xfrm>
            <a:prstGeom prst="rect">
              <a:avLst/>
            </a:prstGeom>
          </p:spPr>
        </p:pic>
        <p:pic>
          <p:nvPicPr>
            <p:cNvPr id="24" name="图片 17"/>
            <p:cNvPicPr/>
            <p:nvPr/>
          </p:nvPicPr>
          <p:blipFill rotWithShape="1">
            <a:blip r:embed="rId7">
              <a:extLst>
                <a:ext uri="{28A0092B-C50C-407E-A947-70E740481C1C}">
                  <a14:useLocalDpi xmlns:a14="http://schemas.microsoft.com/office/drawing/2010/main" val="0"/>
                </a:ext>
              </a:extLst>
            </a:blip>
            <a:srcRect l="59091" t="-915" r="19741" b="80836"/>
            <a:stretch>
              <a:fillRect/>
            </a:stretch>
          </p:blipFill>
          <p:spPr>
            <a:xfrm>
              <a:off x="6234017" y="4768107"/>
              <a:ext cx="1082596" cy="1246608"/>
            </a:xfrm>
            <a:prstGeom prst="rect">
              <a:avLst/>
            </a:prstGeom>
          </p:spPr>
        </p:pic>
      </p:grpSp>
      <p:sp>
        <p:nvSpPr>
          <p:cNvPr id="26" name="TextBox 25"/>
          <p:cNvSpPr txBox="1"/>
          <p:nvPr/>
        </p:nvSpPr>
        <p:spPr>
          <a:xfrm>
            <a:off x="1235192" y="3132333"/>
            <a:ext cx="2984280" cy="830997"/>
          </a:xfrm>
          <a:prstGeom prst="rect">
            <a:avLst/>
          </a:prstGeom>
          <a:noFill/>
        </p:spPr>
        <p:txBody>
          <a:bodyPr wrap="square" rtlCol="0">
            <a:spAutoFit/>
          </a:bodyPr>
          <a:lstStyle/>
          <a:p>
            <a:pPr lvl="0"/>
            <a:r>
              <a:rPr lang="en-US" sz="4800" b="1" dirty="0" err="1">
                <a:solidFill>
                  <a:srgbClr val="002060"/>
                </a:solidFill>
                <a:latin typeface="Cambria" panose="02040503050406030204" pitchFamily="18" charset="0"/>
                <a:ea typeface="Cambria" panose="02040503050406030204" pitchFamily="18" charset="0"/>
              </a:rPr>
              <a:t>ngả</a:t>
            </a:r>
            <a:endParaRPr lang="en-US" sz="4800" b="1" dirty="0">
              <a:solidFill>
                <a:srgbClr val="002060"/>
              </a:solidFill>
              <a:latin typeface="Cambria" panose="02040503050406030204" pitchFamily="18" charset="0"/>
              <a:ea typeface="Cambria" panose="02040503050406030204" pitchFamily="18" charset="0"/>
            </a:endParaRPr>
          </a:p>
        </p:txBody>
      </p:sp>
      <p:sp>
        <p:nvSpPr>
          <p:cNvPr id="27" name="TextBox 26"/>
          <p:cNvSpPr txBox="1"/>
          <p:nvPr/>
        </p:nvSpPr>
        <p:spPr>
          <a:xfrm>
            <a:off x="1452311" y="4966287"/>
            <a:ext cx="29842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màu</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8" name="TextBox 27"/>
          <p:cNvSpPr txBox="1"/>
          <p:nvPr/>
        </p:nvSpPr>
        <p:spPr>
          <a:xfrm>
            <a:off x="7297048" y="3105230"/>
            <a:ext cx="27179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Nắng</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9" name="TextBox 28"/>
          <p:cNvSpPr txBox="1"/>
          <p:nvPr/>
        </p:nvSpPr>
        <p:spPr>
          <a:xfrm>
            <a:off x="7239000" y="4925444"/>
            <a:ext cx="2678679" cy="707886"/>
          </a:xfrm>
          <a:prstGeom prst="rect">
            <a:avLst/>
          </a:prstGeom>
          <a:noFill/>
        </p:spPr>
        <p:txBody>
          <a:bodyPr wrap="square" rtlCol="0">
            <a:spAutoFit/>
          </a:bodyPr>
          <a:lstStyle/>
          <a:p>
            <a:pPr lvl="0"/>
            <a:r>
              <a:rPr lang="en-US" sz="4000" b="1" dirty="0" err="1">
                <a:solidFill>
                  <a:srgbClr val="002060"/>
                </a:solidFill>
                <a:latin typeface="Cambria" panose="02040503050406030204" pitchFamily="18" charset="0"/>
                <a:ea typeface="Cambria" panose="02040503050406030204" pitchFamily="18" charset="0"/>
              </a:rPr>
              <a:t>vàng</a:t>
            </a:r>
            <a:r>
              <a:rPr lang="en-US" sz="4000" b="1" dirty="0">
                <a:solidFill>
                  <a:srgbClr val="002060"/>
                </a:solidFill>
                <a:latin typeface="Cambria" panose="02040503050406030204" pitchFamily="18" charset="0"/>
                <a:ea typeface="Cambria" panose="02040503050406030204" pitchFamily="18" charset="0"/>
              </a:rPr>
              <a:t> hoe</a:t>
            </a:r>
          </a:p>
        </p:txBody>
      </p:sp>
      <p:pic>
        <p:nvPicPr>
          <p:cNvPr id="31" name="Picture 30" descr="A green tick and red x&#10;&#10;Description automatically generated with medium confidence"/>
          <p:cNvPicPr>
            <a:picLocks noChangeAspect="1"/>
          </p:cNvPicPr>
          <p:nvPr/>
        </p:nvPicPr>
        <p:blipFill rotWithShape="1">
          <a:blip r:embed="rId11">
            <a:extLst>
              <a:ext uri="{28A0092B-C50C-407E-A947-70E740481C1C}">
                <a14:useLocalDpi xmlns:a14="http://schemas.microsoft.com/office/drawing/2010/main" val="0"/>
              </a:ext>
            </a:extLst>
          </a:blip>
          <a:srcRect r="52143"/>
          <a:stretch>
            <a:fillRect/>
          </a:stretch>
        </p:blipFill>
        <p:spPr>
          <a:xfrm>
            <a:off x="9510079" y="4741260"/>
            <a:ext cx="1446729" cy="1509361"/>
          </a:xfrm>
          <a:prstGeom prst="rect">
            <a:avLst/>
          </a:prstGeom>
        </p:spPr>
      </p:pic>
      <p:pic>
        <p:nvPicPr>
          <p:cNvPr id="33" name="Picture 32" descr="A green tick and red x&#10;&#10;Description automatically generated with medium confidence"/>
          <p:cNvPicPr>
            <a:picLocks noChangeAspect="1"/>
          </p:cNvPicPr>
          <p:nvPr/>
        </p:nvPicPr>
        <p:blipFill rotWithShape="1">
          <a:blip r:embed="rId11">
            <a:extLst>
              <a:ext uri="{28A0092B-C50C-407E-A947-70E740481C1C}">
                <a14:useLocalDpi xmlns:a14="http://schemas.microsoft.com/office/drawing/2010/main" val="0"/>
              </a:ext>
            </a:extLst>
          </a:blip>
          <a:srcRect l="56228"/>
          <a:stretch>
            <a:fillRect/>
          </a:stretch>
        </p:blipFill>
        <p:spPr>
          <a:xfrm>
            <a:off x="9785549" y="2878790"/>
            <a:ext cx="1317950" cy="1503355"/>
          </a:xfrm>
          <a:prstGeom prst="rect">
            <a:avLst/>
          </a:prstGeom>
        </p:spPr>
      </p:pic>
      <p:pic>
        <p:nvPicPr>
          <p:cNvPr id="36" name="Picture 35" descr="A green tick and red x&#10;&#10;Description automatically generated with medium confidence"/>
          <p:cNvPicPr>
            <a:picLocks noChangeAspect="1"/>
          </p:cNvPicPr>
          <p:nvPr/>
        </p:nvPicPr>
        <p:blipFill rotWithShape="1">
          <a:blip r:embed="rId11">
            <a:extLst>
              <a:ext uri="{28A0092B-C50C-407E-A947-70E740481C1C}">
                <a14:useLocalDpi xmlns:a14="http://schemas.microsoft.com/office/drawing/2010/main" val="0"/>
              </a:ext>
            </a:extLst>
          </a:blip>
          <a:srcRect l="56228"/>
          <a:stretch>
            <a:fillRect/>
          </a:stretch>
        </p:blipFill>
        <p:spPr>
          <a:xfrm>
            <a:off x="3752787" y="4827214"/>
            <a:ext cx="1317950" cy="1503355"/>
          </a:xfrm>
          <a:prstGeom prst="rect">
            <a:avLst/>
          </a:prstGeom>
        </p:spPr>
      </p:pic>
      <p:pic>
        <p:nvPicPr>
          <p:cNvPr id="38" name="Picture 37" descr="A green tick and red x&#10;&#10;Description automatically generated with medium confidence"/>
          <p:cNvPicPr>
            <a:picLocks noChangeAspect="1"/>
          </p:cNvPicPr>
          <p:nvPr/>
        </p:nvPicPr>
        <p:blipFill rotWithShape="1">
          <a:blip r:embed="rId11">
            <a:extLst>
              <a:ext uri="{28A0092B-C50C-407E-A947-70E740481C1C}">
                <a14:useLocalDpi xmlns:a14="http://schemas.microsoft.com/office/drawing/2010/main" val="0"/>
              </a:ext>
            </a:extLst>
          </a:blip>
          <a:srcRect l="56228"/>
          <a:stretch>
            <a:fillRect/>
          </a:stretch>
        </p:blipFill>
        <p:spPr>
          <a:xfrm>
            <a:off x="3625467" y="2776160"/>
            <a:ext cx="1317950" cy="1503355"/>
          </a:xfrm>
          <a:prstGeom prst="rect">
            <a:avLst/>
          </a:prstGeom>
        </p:spPr>
      </p:pic>
      <p:pic>
        <p:nvPicPr>
          <p:cNvPr id="39" name="Picture 38" descr="Icon&#10;&#10;Description automatically generated">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par>
                                <p:cTn id="12" presetID="16" presetClass="entr" presetSubtype="21"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par>
                                <p:cTn id="30" presetID="16" presetClass="entr" presetSubtype="21"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subTnLst>
                                    <p:audio>
                                      <p:cMediaNode>
                                        <p:cTn display="0" masterRel="sameClick">
                                          <p:stCondLst>
                                            <p:cond evt="begin" delay="0">
                                              <p:tn val="3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inVertical)">
                                      <p:cBhvr>
                                        <p:cTn id="47" dur="500"/>
                                        <p:tgtEl>
                                          <p:spTgt spid="36"/>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barn(inVertical)">
                                      <p:cBhvr>
                                        <p:cTn id="53" dur="500"/>
                                        <p:tgtEl>
                                          <p:spTgt spid="33"/>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9"/>
                  </p:tgtEl>
                </p:cond>
              </p:nextCondLst>
            </p:seq>
            <p:seq concurrent="1" nextAc="seek">
              <p:cTn id="54" restart="whenNotActive" fill="hold" evtFilter="cancelBubble" nodeType="interactiveSeq">
                <p:stCondLst>
                  <p:cond evt="onClick" delay="0">
                    <p:tgtEl>
                      <p:spTgt spid="22"/>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inVertical)">
                                      <p:cBhvr>
                                        <p:cTn id="59"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2"/>
                  </p:tgtEl>
                </p:cond>
              </p:nextCondLst>
            </p:seq>
          </p:childTnLst>
        </p:cTn>
      </p:par>
    </p:tnLst>
    <p:bldLst>
      <p:bldP spid="8"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38100"/>
            <a:ext cx="12192000" cy="6858000"/>
          </a:xfrm>
          <a:prstGeom prst="rect">
            <a:avLst/>
          </a:prstGeom>
        </p:spPr>
      </p:pic>
      <p:grpSp>
        <p:nvGrpSpPr>
          <p:cNvPr id="11" name="组合 41"/>
          <p:cNvGrpSpPr/>
          <p:nvPr/>
        </p:nvGrpSpPr>
        <p:grpSpPr>
          <a:xfrm>
            <a:off x="855586" y="213097"/>
            <a:ext cx="10045754" cy="2060661"/>
            <a:chOff x="1513192" y="1554345"/>
            <a:chExt cx="9542584" cy="2489152"/>
          </a:xfrm>
        </p:grpSpPr>
        <p:sp>
          <p:nvSpPr>
            <p:cNvPr id="12" name="Rectangle 4"/>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p:cNvSpPr txBox="1"/>
          <p:nvPr/>
        </p:nvSpPr>
        <p:spPr>
          <a:xfrm>
            <a:off x="1470484" y="426830"/>
            <a:ext cx="85606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Dòng</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nào</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chứa</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danh</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từ</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nvGrpSpPr>
          <p:cNvPr id="47" name="Group 46"/>
          <p:cNvGrpSpPr/>
          <p:nvPr/>
        </p:nvGrpSpPr>
        <p:grpSpPr>
          <a:xfrm>
            <a:off x="-91610" y="2379526"/>
            <a:ext cx="8303472" cy="2627604"/>
            <a:chOff x="24085" y="2432689"/>
            <a:chExt cx="8303472" cy="2627604"/>
          </a:xfrm>
        </p:grpSpPr>
        <p:pic>
          <p:nvPicPr>
            <p:cNvPr id="30" name="Picture 29"/>
            <p:cNvPicPr>
              <a:picLocks noChangeAspect="1"/>
            </p:cNvPicPr>
            <p:nvPr/>
          </p:nvPicPr>
          <p:blipFill>
            <a:blip r:embed="rId6"/>
            <a:stretch>
              <a:fillRect/>
            </a:stretch>
          </p:blipFill>
          <p:spPr>
            <a:xfrm>
              <a:off x="24085" y="2432689"/>
              <a:ext cx="8303472" cy="2627604"/>
            </a:xfrm>
            <a:prstGeom prst="rect">
              <a:avLst/>
            </a:prstGeom>
          </p:spPr>
        </p:pic>
        <p:pic>
          <p:nvPicPr>
            <p:cNvPr id="43" name="图片 14"/>
            <p:cNvPicPr/>
            <p:nvPr/>
          </p:nvPicPr>
          <p:blipFill rotWithShape="1">
            <a:blip r:embed="rId7">
              <a:extLst>
                <a:ext uri="{28A0092B-C50C-407E-A947-70E740481C1C}">
                  <a14:useLocalDpi xmlns:a14="http://schemas.microsoft.com/office/drawing/2010/main" val="0"/>
                </a:ext>
              </a:extLst>
            </a:blip>
            <a:srcRect r="78832" b="79921"/>
            <a:stretch>
              <a:fillRect/>
            </a:stretch>
          </p:blipFill>
          <p:spPr>
            <a:xfrm>
              <a:off x="275108" y="3027934"/>
              <a:ext cx="1187127" cy="1330788"/>
            </a:xfrm>
            <a:prstGeom prst="rect">
              <a:avLst/>
            </a:prstGeom>
          </p:spPr>
        </p:pic>
      </p:grpSp>
      <p:grpSp>
        <p:nvGrpSpPr>
          <p:cNvPr id="48" name="Group 47"/>
          <p:cNvGrpSpPr/>
          <p:nvPr/>
        </p:nvGrpSpPr>
        <p:grpSpPr>
          <a:xfrm>
            <a:off x="73832" y="4280878"/>
            <a:ext cx="8291279" cy="2566638"/>
            <a:chOff x="60363" y="4288749"/>
            <a:chExt cx="8291279" cy="2566638"/>
          </a:xfrm>
        </p:grpSpPr>
        <p:pic>
          <p:nvPicPr>
            <p:cNvPr id="31" name="Picture 30"/>
            <p:cNvPicPr>
              <a:picLocks noChangeAspect="1"/>
            </p:cNvPicPr>
            <p:nvPr/>
          </p:nvPicPr>
          <p:blipFill>
            <a:blip r:embed="rId8"/>
            <a:stretch>
              <a:fillRect/>
            </a:stretch>
          </p:blipFill>
          <p:spPr>
            <a:xfrm>
              <a:off x="60363" y="4288749"/>
              <a:ext cx="8291279" cy="2566638"/>
            </a:xfrm>
            <a:prstGeom prst="rect">
              <a:avLst/>
            </a:prstGeom>
          </p:spPr>
        </p:pic>
        <p:pic>
          <p:nvPicPr>
            <p:cNvPr id="44" name="图片 15"/>
            <p:cNvPicPr/>
            <p:nvPr/>
          </p:nvPicPr>
          <p:blipFill rotWithShape="1">
            <a:blip r:embed="rId7">
              <a:extLst>
                <a:ext uri="{28A0092B-C50C-407E-A947-70E740481C1C}">
                  <a14:useLocalDpi xmlns:a14="http://schemas.microsoft.com/office/drawing/2010/main" val="0"/>
                </a:ext>
              </a:extLst>
            </a:blip>
            <a:srcRect l="19481" t="-1124" r="59351" b="81045"/>
            <a:stretch>
              <a:fillRect/>
            </a:stretch>
          </p:blipFill>
          <p:spPr>
            <a:xfrm>
              <a:off x="108534" y="4856995"/>
              <a:ext cx="1187127" cy="1430145"/>
            </a:xfrm>
            <a:prstGeom prst="rect">
              <a:avLst/>
            </a:prstGeom>
          </p:spPr>
        </p:pic>
      </p:grpSp>
      <p:grpSp>
        <p:nvGrpSpPr>
          <p:cNvPr id="49" name="Group 48"/>
          <p:cNvGrpSpPr/>
          <p:nvPr/>
        </p:nvGrpSpPr>
        <p:grpSpPr>
          <a:xfrm>
            <a:off x="5773385" y="2406960"/>
            <a:ext cx="8297375" cy="2572735"/>
            <a:chOff x="5878463" y="2406961"/>
            <a:chExt cx="8297375" cy="2572735"/>
          </a:xfrm>
        </p:grpSpPr>
        <p:pic>
          <p:nvPicPr>
            <p:cNvPr id="32" name="Picture 31"/>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p:cNvPicPr/>
            <p:nvPr/>
          </p:nvPicPr>
          <p:blipFill rotWithShape="1">
            <a:blip r:embed="rId7">
              <a:extLst>
                <a:ext uri="{28A0092B-C50C-407E-A947-70E740481C1C}">
                  <a14:useLocalDpi xmlns:a14="http://schemas.microsoft.com/office/drawing/2010/main" val="0"/>
                </a:ext>
              </a:extLst>
            </a:blip>
            <a:srcRect l="39221" t="-1542" r="39611" b="81463"/>
            <a:stretch>
              <a:fillRect/>
            </a:stretch>
          </p:blipFill>
          <p:spPr>
            <a:xfrm>
              <a:off x="6114177" y="2807293"/>
              <a:ext cx="1202436" cy="1272737"/>
            </a:xfrm>
            <a:prstGeom prst="rect">
              <a:avLst/>
            </a:prstGeom>
          </p:spPr>
        </p:pic>
      </p:grpSp>
      <p:grpSp>
        <p:nvGrpSpPr>
          <p:cNvPr id="50" name="Group 49"/>
          <p:cNvGrpSpPr/>
          <p:nvPr/>
        </p:nvGrpSpPr>
        <p:grpSpPr>
          <a:xfrm>
            <a:off x="5687872" y="4191828"/>
            <a:ext cx="8297375" cy="2566638"/>
            <a:chOff x="5932730" y="4247347"/>
            <a:chExt cx="8297375" cy="2566638"/>
          </a:xfrm>
        </p:grpSpPr>
        <p:pic>
          <p:nvPicPr>
            <p:cNvPr id="33" name="Picture 32"/>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p:cNvPicPr/>
            <p:nvPr/>
          </p:nvPicPr>
          <p:blipFill rotWithShape="1">
            <a:blip r:embed="rId7">
              <a:extLst>
                <a:ext uri="{28A0092B-C50C-407E-A947-70E740481C1C}">
                  <a14:useLocalDpi xmlns:a14="http://schemas.microsoft.com/office/drawing/2010/main" val="0"/>
                </a:ext>
              </a:extLst>
            </a:blip>
            <a:srcRect l="59091" t="-915" r="19741" b="80836"/>
            <a:stretch>
              <a:fillRect/>
            </a:stretch>
          </p:blipFill>
          <p:spPr>
            <a:xfrm>
              <a:off x="6234017" y="4768107"/>
              <a:ext cx="1082596" cy="1246608"/>
            </a:xfrm>
            <a:prstGeom prst="rect">
              <a:avLst/>
            </a:prstGeom>
          </p:spPr>
        </p:pic>
      </p:grpSp>
      <p:sp>
        <p:nvSpPr>
          <p:cNvPr id="35" name="TextBox 34"/>
          <p:cNvSpPr txBox="1"/>
          <p:nvPr/>
        </p:nvSpPr>
        <p:spPr>
          <a:xfrm>
            <a:off x="1235192" y="3132333"/>
            <a:ext cx="2984280" cy="954107"/>
          </a:xfrm>
          <a:prstGeom prst="rect">
            <a:avLst/>
          </a:prstGeom>
          <a:noFill/>
        </p:spPr>
        <p:txBody>
          <a:bodyPr wrap="square" rtlCol="0">
            <a:spAutoFit/>
          </a:bodyPr>
          <a:lstStyle/>
          <a:p>
            <a:pPr lvl="0"/>
            <a:r>
              <a:rPr lang="en-US" sz="2800" b="1" dirty="0" err="1">
                <a:solidFill>
                  <a:srgbClr val="002060"/>
                </a:solidFill>
                <a:latin typeface="Cambria" panose="02040503050406030204" pitchFamily="18" charset="0"/>
                <a:ea typeface="Cambria" panose="02040503050406030204" pitchFamily="18" charset="0"/>
              </a:rPr>
              <a:t>Bơi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lặn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chạy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ném</a:t>
            </a:r>
            <a:endParaRPr lang="en-US" sz="2800" b="1" dirty="0">
              <a:solidFill>
                <a:srgbClr val="002060"/>
              </a:solidFill>
              <a:latin typeface="Cambria" panose="02040503050406030204" pitchFamily="18" charset="0"/>
              <a:ea typeface="Cambria" panose="02040503050406030204" pitchFamily="18" charset="0"/>
            </a:endParaRPr>
          </a:p>
        </p:txBody>
      </p:sp>
      <p:sp>
        <p:nvSpPr>
          <p:cNvPr id="36" name="TextBox 35"/>
          <p:cNvSpPr txBox="1"/>
          <p:nvPr/>
        </p:nvSpPr>
        <p:spPr>
          <a:xfrm>
            <a:off x="1452311" y="4966287"/>
            <a:ext cx="29842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ăn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yêu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mây</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7" name="TextBox 36"/>
          <p:cNvSpPr txBox="1"/>
          <p:nvPr/>
        </p:nvSpPr>
        <p:spPr>
          <a:xfrm>
            <a:off x="7297048" y="3105230"/>
            <a:ext cx="271795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nói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uống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hoa</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8" name="TextBox 37"/>
          <p:cNvSpPr txBox="1"/>
          <p:nvPr/>
        </p:nvSpPr>
        <p:spPr>
          <a:xfrm>
            <a:off x="7239000" y="4925444"/>
            <a:ext cx="3086100" cy="954107"/>
          </a:xfrm>
          <a:prstGeom prst="rect">
            <a:avLst/>
          </a:prstGeom>
          <a:noFill/>
        </p:spPr>
        <p:txBody>
          <a:bodyPr wrap="square" rtlCol="0">
            <a:spAutoFit/>
          </a:bodyPr>
          <a:lstStyle/>
          <a:p>
            <a:pPr lvl="0"/>
            <a:r>
              <a:rPr lang="en-US" sz="2800" b="1" dirty="0" err="1">
                <a:solidFill>
                  <a:srgbClr val="002060"/>
                </a:solidFill>
                <a:latin typeface="Cambria" panose="02040503050406030204" pitchFamily="18" charset="0"/>
                <a:ea typeface="Cambria" panose="02040503050406030204" pitchFamily="18" charset="0"/>
              </a:rPr>
              <a:t>Mùa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xuân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mưa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bão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sấm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chớp</a:t>
            </a:r>
            <a:endParaRPr lang="en-US" sz="2800" b="1" dirty="0">
              <a:solidFill>
                <a:srgbClr val="002060"/>
              </a:solidFill>
              <a:latin typeface="Cambria" panose="02040503050406030204" pitchFamily="18" charset="0"/>
              <a:ea typeface="Cambria" panose="02040503050406030204" pitchFamily="18" charset="0"/>
            </a:endParaRPr>
          </a:p>
        </p:txBody>
      </p:sp>
      <p:pic>
        <p:nvPicPr>
          <p:cNvPr id="2" name="Picture 1" descr="A green tick and red x&#10;&#10;Description automatically generated with medium confidence"/>
          <p:cNvPicPr>
            <a:picLocks noChangeAspect="1"/>
          </p:cNvPicPr>
          <p:nvPr/>
        </p:nvPicPr>
        <p:blipFill rotWithShape="1">
          <a:blip r:embed="rId11">
            <a:extLst>
              <a:ext uri="{28A0092B-C50C-407E-A947-70E740481C1C}">
                <a14:useLocalDpi xmlns:a14="http://schemas.microsoft.com/office/drawing/2010/main" val="0"/>
              </a:ext>
            </a:extLst>
          </a:blip>
          <a:srcRect r="52143"/>
          <a:stretch>
            <a:fillRect/>
          </a:stretch>
        </p:blipFill>
        <p:spPr>
          <a:xfrm>
            <a:off x="9510079" y="4741260"/>
            <a:ext cx="1446729" cy="1509361"/>
          </a:xfrm>
          <a:prstGeom prst="rect">
            <a:avLst/>
          </a:prstGeom>
        </p:spPr>
      </p:pic>
      <p:pic>
        <p:nvPicPr>
          <p:cNvPr id="3" name="Picture 2" descr="A green tick and red x&#10;&#10;Description automatically generated with medium confidence"/>
          <p:cNvPicPr>
            <a:picLocks noChangeAspect="1"/>
          </p:cNvPicPr>
          <p:nvPr/>
        </p:nvPicPr>
        <p:blipFill rotWithShape="1">
          <a:blip r:embed="rId11">
            <a:extLst>
              <a:ext uri="{28A0092B-C50C-407E-A947-70E740481C1C}">
                <a14:useLocalDpi xmlns:a14="http://schemas.microsoft.com/office/drawing/2010/main" val="0"/>
              </a:ext>
            </a:extLst>
          </a:blip>
          <a:srcRect l="56228"/>
          <a:stretch>
            <a:fillRect/>
          </a:stretch>
        </p:blipFill>
        <p:spPr>
          <a:xfrm>
            <a:off x="9785549" y="2878790"/>
            <a:ext cx="1317950" cy="1503355"/>
          </a:xfrm>
          <a:prstGeom prst="rect">
            <a:avLst/>
          </a:prstGeom>
        </p:spPr>
      </p:pic>
      <p:pic>
        <p:nvPicPr>
          <p:cNvPr id="4" name="Picture 3" descr="A green tick and red x&#10;&#10;Description automatically generated with medium confidence"/>
          <p:cNvPicPr>
            <a:picLocks noChangeAspect="1"/>
          </p:cNvPicPr>
          <p:nvPr/>
        </p:nvPicPr>
        <p:blipFill rotWithShape="1">
          <a:blip r:embed="rId11">
            <a:extLst>
              <a:ext uri="{28A0092B-C50C-407E-A947-70E740481C1C}">
                <a14:useLocalDpi xmlns:a14="http://schemas.microsoft.com/office/drawing/2010/main" val="0"/>
              </a:ext>
            </a:extLst>
          </a:blip>
          <a:srcRect l="56228"/>
          <a:stretch>
            <a:fillRect/>
          </a:stretch>
        </p:blipFill>
        <p:spPr>
          <a:xfrm>
            <a:off x="3752787" y="4827214"/>
            <a:ext cx="1317950" cy="1503355"/>
          </a:xfrm>
          <a:prstGeom prst="rect">
            <a:avLst/>
          </a:prstGeom>
        </p:spPr>
      </p:pic>
      <p:pic>
        <p:nvPicPr>
          <p:cNvPr id="5" name="Picture 4" descr="A green tick and red x&#10;&#10;Description automatically generated with medium confidence"/>
          <p:cNvPicPr>
            <a:picLocks noChangeAspect="1"/>
          </p:cNvPicPr>
          <p:nvPr/>
        </p:nvPicPr>
        <p:blipFill rotWithShape="1">
          <a:blip r:embed="rId11">
            <a:extLst>
              <a:ext uri="{28A0092B-C50C-407E-A947-70E740481C1C}">
                <a14:useLocalDpi xmlns:a14="http://schemas.microsoft.com/office/drawing/2010/main" val="0"/>
              </a:ext>
            </a:extLst>
          </a:blip>
          <a:srcRect l="56228"/>
          <a:stretch>
            <a:fillRect/>
          </a:stretch>
        </p:blipFill>
        <p:spPr>
          <a:xfrm>
            <a:off x="3625467" y="2776160"/>
            <a:ext cx="1317950" cy="1503355"/>
          </a:xfrm>
          <a:prstGeom prst="rect">
            <a:avLst/>
          </a:prstGeom>
        </p:spPr>
      </p:pic>
      <p:pic>
        <p:nvPicPr>
          <p:cNvPr id="25" name="Picture 24" descr="Icon&#10;&#10;Description automatically generated">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par>
                                <p:cTn id="12" presetID="16" presetClass="entr" presetSubtype="21"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barn(inVertical)">
                                      <p:cBhvr>
                                        <p:cTn id="14" dur="500"/>
                                        <p:tgtEl>
                                          <p:spTgt spid="4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16" presetClass="entr" presetSubtype="21"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barn(inVertical)">
                                      <p:cBhvr>
                                        <p:cTn id="20" dur="500"/>
                                        <p:tgtEl>
                                          <p:spTgt spid="4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par>
                                <p:cTn id="24" presetID="16" presetClass="entr" presetSubtype="21"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barn(inVertical)">
                                      <p:cBhvr>
                                        <p:cTn id="26" dur="500"/>
                                        <p:tgtEl>
                                          <p:spTgt spid="4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barn(inVertical)">
                                      <p:cBhvr>
                                        <p:cTn id="32" dur="500"/>
                                        <p:tgtEl>
                                          <p:spTgt spid="5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47"/>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subTnLst>
                                    <p:audio>
                                      <p:cMediaNode>
                                        <p:cTn display="0" masterRel="sameClick">
                                          <p:stCondLst>
                                            <p:cond evt="begin" delay="0">
                                              <p:tn val="3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7"/>
                  </p:tgtEl>
                </p:cond>
              </p:nextCondLst>
            </p:seq>
            <p:seq concurrent="1" nextAc="seek">
              <p:cTn id="42" restart="whenNotActive" fill="hold" evtFilter="cancelBubble" nodeType="interactiveSeq">
                <p:stCondLst>
                  <p:cond evt="onClick" delay="0">
                    <p:tgtEl>
                      <p:spTgt spid="48"/>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8"/>
                  </p:tgtEl>
                </p:cond>
              </p:nextCondLst>
            </p:seq>
            <p:seq concurrent="1" nextAc="seek">
              <p:cTn id="48" restart="whenNotActive" fill="hold" evtFilter="cancelBubble" nodeType="interactiveSeq">
                <p:stCondLst>
                  <p:cond evt="onClick" delay="0">
                    <p:tgtEl>
                      <p:spTgt spid="49"/>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barn(inVertical)">
                                      <p:cBhvr>
                                        <p:cTn id="59" dur="500"/>
                                        <p:tgtEl>
                                          <p:spTgt spid="2"/>
                                        </p:tgtEl>
                                      </p:cBhvr>
                                    </p:animEffec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2" name="Picture 1"/>
          <p:cNvPicPr>
            <a:picLocks noChangeAspect="1"/>
          </p:cNvPicPr>
          <p:nvPr/>
        </p:nvPicPr>
        <p:blipFill>
          <a:blip r:embed="rId4"/>
          <a:stretch>
            <a:fillRect/>
          </a:stretch>
        </p:blipFill>
        <p:spPr>
          <a:xfrm>
            <a:off x="5435336" y="2291737"/>
            <a:ext cx="5291787" cy="33591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2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1. </a:t>
            </a:r>
            <a:r>
              <a:rPr lang="vi-VN"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Mỗi nhóm từ dưới đây chứa 1 từ không cùng loại. Tìm các từ đó.</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sp>
        <p:nvSpPr>
          <p:cNvPr id="3" name="Rectangle: Rounded Corners 8"/>
          <p:cNvSpPr/>
          <p:nvPr/>
        </p:nvSpPr>
        <p:spPr>
          <a:xfrm>
            <a:off x="511715" y="2179902"/>
            <a:ext cx="3822160" cy="1572947"/>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Danh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hạt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mùa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đông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biến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máy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bay,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biển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mầm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8"/>
          <p:cNvSpPr/>
          <p:nvPr/>
        </p:nvSpPr>
        <p:spPr>
          <a:xfrm>
            <a:off x="4750340" y="2170378"/>
            <a:ext cx="3469735" cy="1563422"/>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Động</a:t>
            </a:r>
            <a:r>
              <a:rPr lang="en-US"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chớp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mắt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hái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đúc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lái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quả</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Rectangle: Rounded Corners 8"/>
          <p:cNvSpPr/>
          <p:nvPr/>
        </p:nvSpPr>
        <p:spPr>
          <a:xfrm>
            <a:off x="8569865" y="2141803"/>
            <a:ext cx="3441160" cy="1563422"/>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Tính</a:t>
            </a:r>
            <a:r>
              <a:rPr lang="en-US"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nhanh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mới</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lớn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ngon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bom</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lạ</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Oval 9"/>
          <p:cNvSpPr/>
          <p:nvPr/>
        </p:nvSpPr>
        <p:spPr>
          <a:xfrm>
            <a:off x="3219450" y="2657475"/>
            <a:ext cx="962025"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781801" y="3162300"/>
            <a:ext cx="800100"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106025" y="3124200"/>
            <a:ext cx="876299"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2" name="cashreg.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subTnLst>
                                    <p:audio>
                                      <p:cMediaNode>
                                        <p:cTn display="0" masterRel="sameClick">
                                          <p:stCondLst>
                                            <p:cond evt="begin" delay="0">
                                              <p:tn val="3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animBg="1"/>
      <p:bldP spid="8"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lgn="just">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2. </a:t>
            </a:r>
            <a:r>
              <a:rPr lang="vi-VN"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Từ nào dưới đây có thể thay cho bông hoa trong mỗi đoạn văn?</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sp>
        <p:nvSpPr>
          <p:cNvPr id="2" name="TextBox 1"/>
          <p:cNvSpPr txBox="1"/>
          <p:nvPr/>
        </p:nvSpPr>
        <p:spPr>
          <a:xfrm>
            <a:off x="888928" y="1809180"/>
            <a:ext cx="10483922" cy="2862322"/>
          </a:xfrm>
          <a:prstGeom prst="rect">
            <a:avLst/>
          </a:prstGeom>
          <a:noFill/>
        </p:spPr>
        <p:txBody>
          <a:bodyPr wrap="square">
            <a:spAutoFit/>
          </a:bodyPr>
          <a:lstStyle/>
          <a:p>
            <a:pPr algn="just"/>
            <a:r>
              <a:rPr lang="vi-VN" sz="3600" dirty="0">
                <a:latin typeface="Cambria" panose="02040503050406030204" pitchFamily="18" charset="0"/>
              </a:rPr>
              <a:t>Tôi sinh ra và lớn lên trong một gia đ</a:t>
            </a:r>
            <a:r>
              <a:rPr lang="en-US" sz="3600" dirty="0">
                <a:latin typeface="Cambria" panose="02040503050406030204" pitchFamily="18" charset="0"/>
              </a:rPr>
              <a:t>ì</a:t>
            </a:r>
            <a:r>
              <a:rPr lang="vi-VN" sz="3600" dirty="0">
                <a:latin typeface="Cambria" panose="02040503050406030204" pitchFamily="18" charset="0"/>
              </a:rPr>
              <a:t>nh kiến đỏ </a:t>
            </a:r>
            <a:r>
              <a:rPr lang="vi-VN" sz="3600" b="1" dirty="0">
                <a:solidFill>
                  <a:srgbClr val="FF0000"/>
                </a:solidFill>
                <a:latin typeface="Cambria" panose="02040503050406030204" pitchFamily="18" charset="0"/>
              </a:rPr>
              <a:t>đông đúc</a:t>
            </a:r>
            <a:r>
              <a:rPr lang="vi-VN" sz="3600" dirty="0">
                <a:latin typeface="Cambria" panose="02040503050406030204" pitchFamily="18" charset="0"/>
              </a:rPr>
              <a:t>. Gia đình tôi có hàng nghìn miệng ăn, tuy không thật </a:t>
            </a:r>
            <a:r>
              <a:rPr lang="vi-VN" sz="3600" b="1" dirty="0">
                <a:solidFill>
                  <a:srgbClr val="FF0000"/>
                </a:solidFill>
                <a:latin typeface="Cambria" panose="02040503050406030204" pitchFamily="18" charset="0"/>
              </a:rPr>
              <a:t>sung túc </a:t>
            </a:r>
            <a:r>
              <a:rPr lang="vi-VN" sz="3600" dirty="0">
                <a:latin typeface="Cambria" panose="02040503050406030204" pitchFamily="18" charset="0"/>
              </a:rPr>
              <a:t>nh</a:t>
            </a:r>
            <a:r>
              <a:rPr lang="en-US" sz="3600" dirty="0">
                <a:latin typeface="Cambria" panose="02040503050406030204" pitchFamily="18" charset="0"/>
              </a:rPr>
              <a:t>ư</a:t>
            </a:r>
            <a:r>
              <a:rPr lang="vi-VN" sz="3600" dirty="0">
                <a:latin typeface="Cambria" panose="02040503050406030204" pitchFamily="18" charset="0"/>
              </a:rPr>
              <a:t>ng ai cũng được no đủ quanh năm. Tất cả ch</a:t>
            </a:r>
            <a:r>
              <a:rPr lang="en-US" sz="3600" dirty="0">
                <a:latin typeface="Cambria" panose="02040503050406030204" pitchFamily="18" charset="0"/>
              </a:rPr>
              <a:t>ị</a:t>
            </a:r>
            <a:r>
              <a:rPr lang="vi-VN" sz="3600" dirty="0">
                <a:latin typeface="Cambria" panose="02040503050406030204" pitchFamily="18" charset="0"/>
              </a:rPr>
              <a:t> em chúng tôi sống </a:t>
            </a:r>
            <a:r>
              <a:rPr lang="vi-VN" sz="3600" b="1" dirty="0">
                <a:solidFill>
                  <a:srgbClr val="FF0000"/>
                </a:solidFill>
                <a:latin typeface="Cambria" panose="02040503050406030204" pitchFamily="18" charset="0"/>
              </a:rPr>
              <a:t>quây quần </a:t>
            </a:r>
            <a:r>
              <a:rPr lang="vi-VN" sz="3600" dirty="0">
                <a:latin typeface="Cambria" panose="02040503050406030204" pitchFamily="18" charset="0"/>
              </a:rPr>
              <a:t>bên nhau, dưới một mái nhà ấm cúng, </a:t>
            </a:r>
            <a:r>
              <a:rPr lang="vi-VN" sz="3600" b="1" dirty="0">
                <a:solidFill>
                  <a:srgbClr val="FF0000"/>
                </a:solidFill>
                <a:latin typeface="Cambria" panose="02040503050406030204" pitchFamily="18" charset="0"/>
              </a:rPr>
              <a:t>yên vui</a:t>
            </a:r>
            <a:r>
              <a:rPr lang="en-US" sz="3600" dirty="0">
                <a:latin typeface="Cambria" panose="02040503050406030204" pitchFamily="18" charset="0"/>
              </a:rPr>
              <a:t>.</a:t>
            </a:r>
          </a:p>
        </p:txBody>
      </p:sp>
      <p:sp>
        <p:nvSpPr>
          <p:cNvPr id="29" name="矩形: 圆角 7"/>
          <p:cNvSpPr/>
          <p:nvPr/>
        </p:nvSpPr>
        <p:spPr>
          <a:xfrm>
            <a:off x="524630" y="5322992"/>
            <a:ext cx="2294770"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yên</a:t>
            </a:r>
            <a:r>
              <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vui</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7" name="矩形: 圆角 7"/>
          <p:cNvSpPr/>
          <p:nvPr/>
        </p:nvSpPr>
        <p:spPr>
          <a:xfrm>
            <a:off x="3286879" y="5313467"/>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quây</a:t>
            </a:r>
            <a:r>
              <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quần</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8" name="矩形: 圆角 7"/>
          <p:cNvSpPr/>
          <p:nvPr/>
        </p:nvSpPr>
        <p:spPr>
          <a:xfrm>
            <a:off x="6192004" y="5322992"/>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b="1" dirty="0">
                <a:solidFill>
                  <a:srgbClr val="FD840B"/>
                </a:solidFill>
                <a:latin typeface="Cambria" panose="02040503050406030204" pitchFamily="18" charset="0"/>
                <a:ea typeface="Cambria" panose="02040503050406030204" pitchFamily="18" charset="0"/>
              </a:rPr>
              <a:t>sung </a:t>
            </a:r>
            <a:r>
              <a:rPr lang="en-US" altLang="zh-CN" sz="3600" b="1" dirty="0" err="1">
                <a:solidFill>
                  <a:srgbClr val="FD840B"/>
                </a:solidFill>
                <a:latin typeface="Cambria" panose="02040503050406030204" pitchFamily="18" charset="0"/>
                <a:ea typeface="Cambria" panose="02040503050406030204" pitchFamily="18" charset="0"/>
              </a:rPr>
              <a:t>túc</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9" name="矩形: 圆角 7"/>
          <p:cNvSpPr/>
          <p:nvPr/>
        </p:nvSpPr>
        <p:spPr>
          <a:xfrm>
            <a:off x="8982829" y="5313467"/>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b="1" dirty="0" err="1">
                <a:solidFill>
                  <a:srgbClr val="FD840B"/>
                </a:solidFill>
                <a:latin typeface="Cambria" panose="02040503050406030204" pitchFamily="18" charset="0"/>
                <a:ea typeface="Cambria" panose="02040503050406030204" pitchFamily="18" charset="0"/>
              </a:rPr>
              <a:t>đông</a:t>
            </a:r>
            <a:r>
              <a:rPr lang="en-US" altLang="zh-CN" sz="3600" b="1" dirty="0">
                <a:solidFill>
                  <a:srgbClr val="FD840B"/>
                </a:solidFill>
                <a:latin typeface="Cambria" panose="02040503050406030204" pitchFamily="18" charset="0"/>
                <a:ea typeface="Cambria" panose="02040503050406030204" pitchFamily="18" charset="0"/>
              </a:rPr>
              <a:t> </a:t>
            </a:r>
            <a:r>
              <a:rPr lang="en-US" altLang="zh-CN" sz="3600" b="1" dirty="0" err="1">
                <a:solidFill>
                  <a:srgbClr val="FD840B"/>
                </a:solidFill>
                <a:latin typeface="Cambria" panose="02040503050406030204" pitchFamily="18" charset="0"/>
                <a:ea typeface="Cambria" panose="02040503050406030204" pitchFamily="18" charset="0"/>
              </a:rPr>
              <a:t>đúc</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pic>
        <p:nvPicPr>
          <p:cNvPr id="41" name="Picture 40"/>
          <p:cNvPicPr>
            <a:picLocks noChangeAspect="1"/>
          </p:cNvPicPr>
          <p:nvPr/>
        </p:nvPicPr>
        <p:blipFill>
          <a:blip r:embed="rId2"/>
          <a:stretch>
            <a:fillRect/>
          </a:stretch>
        </p:blipFill>
        <p:spPr>
          <a:xfrm>
            <a:off x="871537" y="2390775"/>
            <a:ext cx="2071688" cy="609600"/>
          </a:xfrm>
          <a:prstGeom prst="rect">
            <a:avLst/>
          </a:prstGeom>
        </p:spPr>
      </p:pic>
      <p:pic>
        <p:nvPicPr>
          <p:cNvPr id="42" name="Picture 41"/>
          <p:cNvPicPr>
            <a:picLocks noChangeAspect="1"/>
          </p:cNvPicPr>
          <p:nvPr/>
        </p:nvPicPr>
        <p:blipFill>
          <a:blip r:embed="rId2"/>
          <a:stretch>
            <a:fillRect/>
          </a:stretch>
        </p:blipFill>
        <p:spPr>
          <a:xfrm>
            <a:off x="3452812" y="2924175"/>
            <a:ext cx="2071688" cy="609600"/>
          </a:xfrm>
          <a:prstGeom prst="rect">
            <a:avLst/>
          </a:prstGeom>
        </p:spPr>
      </p:pic>
      <p:pic>
        <p:nvPicPr>
          <p:cNvPr id="43" name="Picture 42"/>
          <p:cNvPicPr>
            <a:picLocks noChangeAspect="1"/>
          </p:cNvPicPr>
          <p:nvPr/>
        </p:nvPicPr>
        <p:blipFill>
          <a:blip r:embed="rId2"/>
          <a:stretch>
            <a:fillRect/>
          </a:stretch>
        </p:blipFill>
        <p:spPr>
          <a:xfrm>
            <a:off x="9091612" y="3486150"/>
            <a:ext cx="2166938" cy="609600"/>
          </a:xfrm>
          <a:prstGeom prst="rect">
            <a:avLst/>
          </a:prstGeom>
        </p:spPr>
      </p:pic>
      <p:pic>
        <p:nvPicPr>
          <p:cNvPr id="44" name="Picture 43"/>
          <p:cNvPicPr>
            <a:picLocks noChangeAspect="1"/>
          </p:cNvPicPr>
          <p:nvPr/>
        </p:nvPicPr>
        <p:blipFill>
          <a:blip r:embed="rId2"/>
          <a:stretch>
            <a:fillRect/>
          </a:stretch>
        </p:blipFill>
        <p:spPr>
          <a:xfrm>
            <a:off x="8410575" y="4038600"/>
            <a:ext cx="1552575"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43"/>
                                        </p:tgtEl>
                                      </p:cBhvr>
                                    </p:animEffect>
                                    <p:set>
                                      <p:cBhvr>
                                        <p:cTn id="17" dur="1" fill="hold">
                                          <p:stCondLst>
                                            <p:cond delay="499"/>
                                          </p:stCondLst>
                                        </p:cTn>
                                        <p:tgtEl>
                                          <p:spTgt spid="4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44"/>
                                        </p:tgtEl>
                                      </p:cBhvr>
                                    </p:animEffect>
                                    <p:set>
                                      <p:cBhvr>
                                        <p:cTn id="22"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字魂17号-萌趣果冻体"/>
        <a:ea typeface=""/>
        <a:cs typeface=""/>
        <a:font script="Jpan" typeface="ＭＳ Ｐゴシック"/>
        <a:font script="Hang" typeface="맑은 고딕"/>
        <a:font script="Hans" typeface="字魂17号-萌趣果冻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17号-萌趣果冻体"/>
        <a:ea typeface=""/>
        <a:cs typeface=""/>
        <a:font script="Jpan" typeface="ＭＳ Ｐゴシック"/>
        <a:font script="Hang" typeface="맑은 고딕"/>
        <a:font script="Hans" typeface="字魂17号-萌趣果冻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820</Words>
  <Application>Microsoft Office PowerPoint</Application>
  <PresentationFormat>Custom</PresentationFormat>
  <Paragraphs>79</Paragraphs>
  <Slides>21</Slides>
  <Notes>8</Notes>
  <HiddenSlides>0</HiddenSlides>
  <MMClips>3</MMClips>
  <ScaleCrop>false</ScaleCrop>
  <HeadingPairs>
    <vt:vector size="4" baseType="variant">
      <vt:variant>
        <vt:lpstr>Theme</vt:lpstr>
      </vt:variant>
      <vt:variant>
        <vt:i4>4</vt:i4>
      </vt:variant>
      <vt:variant>
        <vt:lpstr>Slide Titles</vt:lpstr>
      </vt:variant>
      <vt:variant>
        <vt:i4>21</vt:i4>
      </vt:variant>
    </vt:vector>
  </HeadingPairs>
  <TitlesOfParts>
    <vt:vector size="25" baseType="lpstr">
      <vt:lpstr>Office 主题</vt:lpstr>
      <vt:lpstr>2_Office Theme</vt:lpstr>
      <vt:lpstr>1_Office Theme</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27</cp:revision>
  <dcterms:created xsi:type="dcterms:W3CDTF">2023-10-12T06:24:00Z</dcterms:created>
  <dcterms:modified xsi:type="dcterms:W3CDTF">2024-12-28T00:21:46Z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932C15A347F8416FAE5F533B377F42D8_13</vt:lpwstr>
  </property>
  <property fmtid="{D5CDD505-2E9C-101B-9397-08002B2CF9AE}" pid="3" name="KSOProductBuildVer">
    <vt:lpwstr>1033-12.2.0.13359</vt:lpwstr>
  </property>
</Properties>
</file>